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89" r:id="rId2"/>
    <p:sldId id="271" r:id="rId3"/>
    <p:sldId id="334" r:id="rId4"/>
    <p:sldId id="350" r:id="rId5"/>
    <p:sldId id="351" r:id="rId6"/>
    <p:sldId id="327" r:id="rId7"/>
    <p:sldId id="340" r:id="rId8"/>
    <p:sldId id="354" r:id="rId9"/>
    <p:sldId id="343" r:id="rId10"/>
    <p:sldId id="363" r:id="rId11"/>
    <p:sldId id="349" r:id="rId12"/>
    <p:sldId id="339" r:id="rId13"/>
    <p:sldId id="358" r:id="rId14"/>
    <p:sldId id="352" r:id="rId15"/>
    <p:sldId id="345" r:id="rId16"/>
    <p:sldId id="337" r:id="rId17"/>
    <p:sldId id="346" r:id="rId18"/>
    <p:sldId id="360" r:id="rId19"/>
    <p:sldId id="359" r:id="rId20"/>
    <p:sldId id="361" r:id="rId21"/>
    <p:sldId id="356" r:id="rId22"/>
    <p:sldId id="364" r:id="rId23"/>
    <p:sldId id="330" r:id="rId24"/>
    <p:sldId id="332" r:id="rId25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CA02C"/>
    <a:srgbClr val="8C564B"/>
    <a:srgbClr val="FFFFFF"/>
    <a:srgbClr val="F8E6DC"/>
    <a:srgbClr val="F66900"/>
    <a:srgbClr val="DD8452"/>
    <a:srgbClr val="376D44"/>
    <a:srgbClr val="55A868"/>
    <a:srgbClr val="DDEEE1"/>
    <a:srgbClr val="DBE3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38" autoAdjust="0"/>
    <p:restoredTop sz="90667" autoAdjust="0"/>
  </p:normalViewPr>
  <p:slideViewPr>
    <p:cSldViewPr snapToGrid="0">
      <p:cViewPr>
        <p:scale>
          <a:sx n="150" d="100"/>
          <a:sy n="150" d="100"/>
        </p:scale>
        <p:origin x="126" y="59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86A625-53B8-4668-81B6-54DDD24692D5}" type="datetimeFigureOut">
              <a:rPr lang="de-DE" smtClean="0"/>
              <a:t>23.05.2024</a:t>
            </a:fld>
            <a:endParaRPr lang="de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F6D1B1-09B4-4D07-B5D9-7899EBB9826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117733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6A6B96-9B04-4F22-6F3B-963860F705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B75094-4C0C-A1B9-0626-E7377471A4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11" indent="0" algn="ctr">
              <a:buNone/>
              <a:defRPr sz="2000"/>
            </a:lvl2pPr>
            <a:lvl3pPr marL="914422" indent="0" algn="ctr">
              <a:buNone/>
              <a:defRPr sz="1801"/>
            </a:lvl3pPr>
            <a:lvl4pPr marL="1371635" indent="0" algn="ctr">
              <a:buNone/>
              <a:defRPr sz="1600"/>
            </a:lvl4pPr>
            <a:lvl5pPr marL="1828846" indent="0" algn="ctr">
              <a:buNone/>
              <a:defRPr sz="1600"/>
            </a:lvl5pPr>
            <a:lvl6pPr marL="2286057" indent="0" algn="ctr">
              <a:buNone/>
              <a:defRPr sz="1600"/>
            </a:lvl6pPr>
            <a:lvl7pPr marL="2743268" indent="0" algn="ctr">
              <a:buNone/>
              <a:defRPr sz="1600"/>
            </a:lvl7pPr>
            <a:lvl8pPr marL="3200481" indent="0" algn="ctr">
              <a:buNone/>
              <a:defRPr sz="1600"/>
            </a:lvl8pPr>
            <a:lvl9pPr marL="3657692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656525-F266-6B48-3D8C-AD91F260EC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CCD84-2EBC-490E-AC30-A4A2562C9A5E}" type="datetimeFigureOut">
              <a:rPr lang="en-DE" smtClean="0"/>
              <a:t>23/05/2024</a:t>
            </a:fld>
            <a:endParaRPr lang="en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6C5207-F36A-631B-1B2D-614271FB32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ADE798-53E3-443C-32E3-56A70CDCE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FCF34-52C1-4AB4-A523-EB2AE59A4808}" type="slidenum">
              <a:rPr lang="en-DE" smtClean="0"/>
              <a:t>‹#›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0283626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AF68E5-063B-611A-5273-2F1EB3036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FC7205-0C3F-A583-DFBB-0E3211406D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788306-A373-ECBE-F277-3AC9F6CC52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CCD84-2EBC-490E-AC30-A4A2562C9A5E}" type="datetimeFigureOut">
              <a:rPr lang="en-DE" smtClean="0"/>
              <a:t>23/05/2024</a:t>
            </a:fld>
            <a:endParaRPr lang="en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622324-9144-CE62-0CC1-F78535CEA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AC7E2C-B321-AA7B-2F32-27204FC0C2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FCF34-52C1-4AB4-A523-EB2AE59A4808}" type="slidenum">
              <a:rPr lang="en-DE" smtClean="0"/>
              <a:t>‹#›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7950978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34DE866-58E7-1716-2896-9AF506A4B3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899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3ED0F94-E4AF-3F11-EE37-48D8DB6AE8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199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2CB6DE-4BD9-2534-130D-9ECF10997B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CCD84-2EBC-490E-AC30-A4A2562C9A5E}" type="datetimeFigureOut">
              <a:rPr lang="en-DE" smtClean="0"/>
              <a:t>23/05/2024</a:t>
            </a:fld>
            <a:endParaRPr lang="en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680075-FD46-DF62-AA6D-3243531462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A40D4E-A078-4A18-4D70-B7C552C39B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FCF34-52C1-4AB4-A523-EB2AE59A4808}" type="slidenum">
              <a:rPr lang="en-DE" smtClean="0"/>
              <a:t>‹#›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3904139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F0A6B-465B-5C25-BD45-E9C5DC721E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0A42C9-D922-B786-CAE1-7F03A11CC0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0F4C79-2610-FCC5-75DA-12C0A63535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CCD84-2EBC-490E-AC30-A4A2562C9A5E}" type="datetimeFigureOut">
              <a:rPr lang="en-DE" smtClean="0"/>
              <a:t>23/05/2024</a:t>
            </a:fld>
            <a:endParaRPr lang="en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F3202A-7399-4589-53E6-D82CE45DE0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086F27-40D3-DCEC-2DBE-8D257AD5E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FCF34-52C1-4AB4-A523-EB2AE59A4808}" type="slidenum">
              <a:rPr lang="en-DE" smtClean="0"/>
              <a:t>‹#›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1938841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490D8-7D04-4A55-F53D-0DEC9C34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3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E66FE8-B191-66FA-B628-0F0E6D976B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3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11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22" indent="0">
              <a:buNone/>
              <a:defRPr sz="1801">
                <a:solidFill>
                  <a:schemeClr val="tx1">
                    <a:tint val="75000"/>
                  </a:schemeClr>
                </a:solidFill>
              </a:defRPr>
            </a:lvl3pPr>
            <a:lvl4pPr marL="137163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4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5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6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8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9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FC83C0-7F04-40F1-2441-ADE4E40956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CCD84-2EBC-490E-AC30-A4A2562C9A5E}" type="datetimeFigureOut">
              <a:rPr lang="en-DE" smtClean="0"/>
              <a:t>23/05/2024</a:t>
            </a:fld>
            <a:endParaRPr lang="en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331E3B-3151-AFEC-927B-F3A75C0381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B31E31-B060-3545-8D76-BFCC8BB797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FCF34-52C1-4AB4-A523-EB2AE59A4808}" type="slidenum">
              <a:rPr lang="en-DE" smtClean="0"/>
              <a:t>‹#›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7383001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149D7-A25F-4A11-2565-39F841D48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0C23FD-8D4F-27E9-21AB-44E5BBFCCA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1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5CCFE3-117C-8821-3C24-66A7990715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1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27A2EA-7E23-7BCC-C73E-87E2ED7D15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CCD84-2EBC-490E-AC30-A4A2562C9A5E}" type="datetimeFigureOut">
              <a:rPr lang="en-DE" smtClean="0"/>
              <a:t>23/05/2024</a:t>
            </a:fld>
            <a:endParaRPr lang="en-D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906419-275F-372F-2931-7957DD5E1B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E59980-B88D-0BC4-9F50-85D3FBAC3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FCF34-52C1-4AB4-A523-EB2AE59A4808}" type="slidenum">
              <a:rPr lang="en-DE" smtClean="0"/>
              <a:t>‹#›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7106957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D388E-8B65-D794-EB47-7911DF22D2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1E51D8-A823-DD9E-8D0F-A8B31697E0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91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11" indent="0">
              <a:buNone/>
              <a:defRPr sz="2000" b="1"/>
            </a:lvl2pPr>
            <a:lvl3pPr marL="914422" indent="0">
              <a:buNone/>
              <a:defRPr sz="1801" b="1"/>
            </a:lvl3pPr>
            <a:lvl4pPr marL="1371635" indent="0">
              <a:buNone/>
              <a:defRPr sz="1600" b="1"/>
            </a:lvl4pPr>
            <a:lvl5pPr marL="1828846" indent="0">
              <a:buNone/>
              <a:defRPr sz="1600" b="1"/>
            </a:lvl5pPr>
            <a:lvl6pPr marL="2286057" indent="0">
              <a:buNone/>
              <a:defRPr sz="1600" b="1"/>
            </a:lvl6pPr>
            <a:lvl7pPr marL="2743268" indent="0">
              <a:buNone/>
              <a:defRPr sz="1600" b="1"/>
            </a:lvl7pPr>
            <a:lvl8pPr marL="3200481" indent="0">
              <a:buNone/>
              <a:defRPr sz="1600" b="1"/>
            </a:lvl8pPr>
            <a:lvl9pPr marL="3657692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6958DE-4C95-69B7-07B4-0AC826ECD1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91" y="2505076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5F21FCB-42BE-86AC-701D-E76EE749BD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3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11" indent="0">
              <a:buNone/>
              <a:defRPr sz="2000" b="1"/>
            </a:lvl2pPr>
            <a:lvl3pPr marL="914422" indent="0">
              <a:buNone/>
              <a:defRPr sz="1801" b="1"/>
            </a:lvl3pPr>
            <a:lvl4pPr marL="1371635" indent="0">
              <a:buNone/>
              <a:defRPr sz="1600" b="1"/>
            </a:lvl4pPr>
            <a:lvl5pPr marL="1828846" indent="0">
              <a:buNone/>
              <a:defRPr sz="1600" b="1"/>
            </a:lvl5pPr>
            <a:lvl6pPr marL="2286057" indent="0">
              <a:buNone/>
              <a:defRPr sz="1600" b="1"/>
            </a:lvl6pPr>
            <a:lvl7pPr marL="2743268" indent="0">
              <a:buNone/>
              <a:defRPr sz="1600" b="1"/>
            </a:lvl7pPr>
            <a:lvl8pPr marL="3200481" indent="0">
              <a:buNone/>
              <a:defRPr sz="1600" b="1"/>
            </a:lvl8pPr>
            <a:lvl9pPr marL="3657692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AF1B197-D6E5-0F39-7BE3-57AC593DB96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3" y="2505076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FB4F9A8-FD60-C29D-CC23-01CFD288A2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CCD84-2EBC-490E-AC30-A4A2562C9A5E}" type="datetimeFigureOut">
              <a:rPr lang="en-DE" smtClean="0"/>
              <a:t>23/05/2024</a:t>
            </a:fld>
            <a:endParaRPr lang="en-DE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DCA6DCE-EB32-9634-1A70-816DECCD2E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2AC306D-47BD-948E-72BF-711DC30B5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FCF34-52C1-4AB4-A523-EB2AE59A4808}" type="slidenum">
              <a:rPr lang="en-DE" smtClean="0"/>
              <a:t>‹#›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9512980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41EF7D-9E02-61FB-331A-F778A05D7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3028F0-7F60-F273-8332-DE04A0BD96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CCD84-2EBC-490E-AC30-A4A2562C9A5E}" type="datetimeFigureOut">
              <a:rPr lang="en-DE" smtClean="0"/>
              <a:t>23/05/2024</a:t>
            </a:fld>
            <a:endParaRPr lang="en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0DAC51-484B-AAD1-E2FE-3C48A518AE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6954C3-1B48-A983-970C-2F3C519DE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FCF34-52C1-4AB4-A523-EB2AE59A4808}" type="slidenum">
              <a:rPr lang="en-DE" smtClean="0"/>
              <a:t>‹#›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1695102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07F0129-BE4E-100E-9E48-F0C177FBD0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CCD84-2EBC-490E-AC30-A4A2562C9A5E}" type="datetimeFigureOut">
              <a:rPr lang="en-DE" smtClean="0"/>
              <a:t>23/05/2024</a:t>
            </a:fld>
            <a:endParaRPr lang="en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039C750-57AE-6859-0BF7-ACBAB27D3F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474A64-6739-83B0-F314-4B8410FC0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FCF34-52C1-4AB4-A523-EB2AE59A4808}" type="slidenum">
              <a:rPr lang="en-DE" smtClean="0"/>
              <a:t>‹#›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6120084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24D057-5957-B665-A1D0-12E866E6D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91" y="457200"/>
            <a:ext cx="3932236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FFAE7A-C1A1-2F0C-A75D-A7C510AB17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90" y="987425"/>
            <a:ext cx="6172201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6874AE-1399-DA46-B32D-5FD447CE6A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91" y="2057400"/>
            <a:ext cx="3932236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11" indent="0">
              <a:buNone/>
              <a:defRPr sz="1401"/>
            </a:lvl2pPr>
            <a:lvl3pPr marL="914422" indent="0">
              <a:buNone/>
              <a:defRPr sz="1200"/>
            </a:lvl3pPr>
            <a:lvl4pPr marL="1371635" indent="0">
              <a:buNone/>
              <a:defRPr sz="1001"/>
            </a:lvl4pPr>
            <a:lvl5pPr marL="1828846" indent="0">
              <a:buNone/>
              <a:defRPr sz="1001"/>
            </a:lvl5pPr>
            <a:lvl6pPr marL="2286057" indent="0">
              <a:buNone/>
              <a:defRPr sz="1001"/>
            </a:lvl6pPr>
            <a:lvl7pPr marL="2743268" indent="0">
              <a:buNone/>
              <a:defRPr sz="1001"/>
            </a:lvl7pPr>
            <a:lvl8pPr marL="3200481" indent="0">
              <a:buNone/>
              <a:defRPr sz="1001"/>
            </a:lvl8pPr>
            <a:lvl9pPr marL="3657692" indent="0">
              <a:buNone/>
              <a:defRPr sz="100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C97AE0-3812-68C2-5B6D-3B6E764029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CCD84-2EBC-490E-AC30-A4A2562C9A5E}" type="datetimeFigureOut">
              <a:rPr lang="en-DE" smtClean="0"/>
              <a:t>23/05/2024</a:t>
            </a:fld>
            <a:endParaRPr lang="en-D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5D3177-3B32-BF49-72A7-2FF819465C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9B4130-2292-0031-F7EF-C10A06A42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FCF34-52C1-4AB4-A523-EB2AE59A4808}" type="slidenum">
              <a:rPr lang="en-DE" smtClean="0"/>
              <a:t>‹#›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8900569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474F9-A8D1-10CA-6EFC-C8EB6B91C2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91" y="457200"/>
            <a:ext cx="3932236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7B0278F-F18D-C46E-07C7-88347753013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90" y="987425"/>
            <a:ext cx="6172201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11" indent="0">
              <a:buNone/>
              <a:defRPr sz="2800"/>
            </a:lvl2pPr>
            <a:lvl3pPr marL="914422" indent="0">
              <a:buNone/>
              <a:defRPr sz="2400"/>
            </a:lvl3pPr>
            <a:lvl4pPr marL="1371635" indent="0">
              <a:buNone/>
              <a:defRPr sz="2000"/>
            </a:lvl4pPr>
            <a:lvl5pPr marL="1828846" indent="0">
              <a:buNone/>
              <a:defRPr sz="2000"/>
            </a:lvl5pPr>
            <a:lvl6pPr marL="2286057" indent="0">
              <a:buNone/>
              <a:defRPr sz="2000"/>
            </a:lvl6pPr>
            <a:lvl7pPr marL="2743268" indent="0">
              <a:buNone/>
              <a:defRPr sz="2000"/>
            </a:lvl7pPr>
            <a:lvl8pPr marL="3200481" indent="0">
              <a:buNone/>
              <a:defRPr sz="2000"/>
            </a:lvl8pPr>
            <a:lvl9pPr marL="3657692" indent="0">
              <a:buNone/>
              <a:defRPr sz="2000"/>
            </a:lvl9pPr>
          </a:lstStyle>
          <a:p>
            <a:endParaRPr lang="en-D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3DD749-CB79-2345-FB84-9F4CF630C4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91" y="2057400"/>
            <a:ext cx="3932236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11" indent="0">
              <a:buNone/>
              <a:defRPr sz="1401"/>
            </a:lvl2pPr>
            <a:lvl3pPr marL="914422" indent="0">
              <a:buNone/>
              <a:defRPr sz="1200"/>
            </a:lvl3pPr>
            <a:lvl4pPr marL="1371635" indent="0">
              <a:buNone/>
              <a:defRPr sz="1001"/>
            </a:lvl4pPr>
            <a:lvl5pPr marL="1828846" indent="0">
              <a:buNone/>
              <a:defRPr sz="1001"/>
            </a:lvl5pPr>
            <a:lvl6pPr marL="2286057" indent="0">
              <a:buNone/>
              <a:defRPr sz="1001"/>
            </a:lvl6pPr>
            <a:lvl7pPr marL="2743268" indent="0">
              <a:buNone/>
              <a:defRPr sz="1001"/>
            </a:lvl7pPr>
            <a:lvl8pPr marL="3200481" indent="0">
              <a:buNone/>
              <a:defRPr sz="1001"/>
            </a:lvl8pPr>
            <a:lvl9pPr marL="3657692" indent="0">
              <a:buNone/>
              <a:defRPr sz="100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AC4590-E8AE-17F6-8B4E-0736D3D600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CCD84-2EBC-490E-AC30-A4A2562C9A5E}" type="datetimeFigureOut">
              <a:rPr lang="en-DE" smtClean="0"/>
              <a:t>23/05/2024</a:t>
            </a:fld>
            <a:endParaRPr lang="en-D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A08E95-0D6B-1338-4B6E-1AFAE578FB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C6EE0A-F47E-D392-59AD-E94C01D88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FCF34-52C1-4AB4-A523-EB2AE59A4808}" type="slidenum">
              <a:rPr lang="en-DE" smtClean="0"/>
              <a:t>‹#›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9022644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7B2E2D9-DB78-DC94-9D78-128550EC5A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4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9444CB-DB27-E25D-E9D0-096CB159F4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4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B580DF-55FC-B46D-F12F-566764EAC3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1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7CCD84-2EBC-490E-AC30-A4A2562C9A5E}" type="datetimeFigureOut">
              <a:rPr lang="en-DE" smtClean="0"/>
              <a:t>23/05/2024</a:t>
            </a:fld>
            <a:endParaRPr lang="en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B24DA1-489A-6588-E52C-C40827DEB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4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0E43F2-5411-7069-C211-FB2E516566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1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4FCF34-52C1-4AB4-A523-EB2AE59A4808}" type="slidenum">
              <a:rPr lang="en-DE" smtClean="0"/>
              <a:t>‹#›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7222269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22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6" indent="-228606" algn="l" defTabSz="914422" rtl="0" eaLnBrk="1" latinLnBrk="0" hangingPunct="1">
        <a:lnSpc>
          <a:spcPct val="90000"/>
        </a:lnSpc>
        <a:spcBef>
          <a:spcPts val="1001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7" indent="-228606" algn="l" defTabSz="91442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6" algn="l" defTabSz="91442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6" algn="l" defTabSz="91442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1" indent="-228606" algn="l" defTabSz="91442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4" indent="-228606" algn="l" defTabSz="91442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4" indent="-228606" algn="l" defTabSz="91442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6" indent="-228606" algn="l" defTabSz="91442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7" indent="-228606" algn="l" defTabSz="91442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2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1pPr>
      <a:lvl2pPr marL="457211" algn="l" defTabSz="91442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2pPr>
      <a:lvl3pPr marL="914422" algn="l" defTabSz="91442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6" algn="l" defTabSz="91442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7" algn="l" defTabSz="91442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1" algn="l" defTabSz="91442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61.png"/><Relationship Id="rId18" Type="http://schemas.openxmlformats.org/officeDocument/2006/relationships/image" Target="../media/image66.png"/><Relationship Id="rId3" Type="http://schemas.openxmlformats.org/officeDocument/2006/relationships/image" Target="../media/image55.tiff"/><Relationship Id="rId7" Type="http://schemas.openxmlformats.org/officeDocument/2006/relationships/image" Target="../media/image58.png"/><Relationship Id="rId12" Type="http://schemas.microsoft.com/office/2007/relationships/hdphoto" Target="../media/hdphoto5.wdp"/><Relationship Id="rId17" Type="http://schemas.openxmlformats.org/officeDocument/2006/relationships/image" Target="../media/image65.svg"/><Relationship Id="rId2" Type="http://schemas.openxmlformats.org/officeDocument/2006/relationships/image" Target="../media/image54.png"/><Relationship Id="rId16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60.png"/><Relationship Id="rId5" Type="http://schemas.openxmlformats.org/officeDocument/2006/relationships/image" Target="../media/image57.png"/><Relationship Id="rId15" Type="http://schemas.openxmlformats.org/officeDocument/2006/relationships/image" Target="../media/image63.png"/><Relationship Id="rId10" Type="http://schemas.microsoft.com/office/2007/relationships/hdphoto" Target="../media/hdphoto4.wdp"/><Relationship Id="rId19" Type="http://schemas.openxmlformats.org/officeDocument/2006/relationships/image" Target="../media/image67.svg"/><Relationship Id="rId4" Type="http://schemas.openxmlformats.org/officeDocument/2006/relationships/image" Target="../media/image56.tiff"/><Relationship Id="rId9" Type="http://schemas.openxmlformats.org/officeDocument/2006/relationships/image" Target="../media/image59.png"/><Relationship Id="rId14" Type="http://schemas.openxmlformats.org/officeDocument/2006/relationships/image" Target="../media/image6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sv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4.svg"/><Relationship Id="rId7" Type="http://schemas.openxmlformats.org/officeDocument/2006/relationships/image" Target="../media/image78.sv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11" Type="http://schemas.openxmlformats.org/officeDocument/2006/relationships/image" Target="../media/image82.svg"/><Relationship Id="rId5" Type="http://schemas.openxmlformats.org/officeDocument/2006/relationships/image" Target="../media/image76.svg"/><Relationship Id="rId10" Type="http://schemas.openxmlformats.org/officeDocument/2006/relationships/image" Target="../media/image81.png"/><Relationship Id="rId4" Type="http://schemas.openxmlformats.org/officeDocument/2006/relationships/image" Target="../media/image75.png"/><Relationship Id="rId9" Type="http://schemas.openxmlformats.org/officeDocument/2006/relationships/image" Target="../media/image80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sv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sv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sv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13" Type="http://schemas.openxmlformats.org/officeDocument/2006/relationships/image" Target="../media/image100.svg"/><Relationship Id="rId18" Type="http://schemas.openxmlformats.org/officeDocument/2006/relationships/image" Target="../media/image105.png"/><Relationship Id="rId26" Type="http://schemas.openxmlformats.org/officeDocument/2006/relationships/image" Target="../media/image113.png"/><Relationship Id="rId3" Type="http://schemas.openxmlformats.org/officeDocument/2006/relationships/image" Target="../media/image90.svg"/><Relationship Id="rId21" Type="http://schemas.openxmlformats.org/officeDocument/2006/relationships/image" Target="../media/image108.svg"/><Relationship Id="rId7" Type="http://schemas.openxmlformats.org/officeDocument/2006/relationships/image" Target="../media/image94.svg"/><Relationship Id="rId12" Type="http://schemas.openxmlformats.org/officeDocument/2006/relationships/image" Target="../media/image99.png"/><Relationship Id="rId17" Type="http://schemas.openxmlformats.org/officeDocument/2006/relationships/image" Target="../media/image104.svg"/><Relationship Id="rId25" Type="http://schemas.openxmlformats.org/officeDocument/2006/relationships/image" Target="../media/image112.svg"/><Relationship Id="rId2" Type="http://schemas.openxmlformats.org/officeDocument/2006/relationships/image" Target="../media/image89.png"/><Relationship Id="rId16" Type="http://schemas.openxmlformats.org/officeDocument/2006/relationships/image" Target="../media/image103.png"/><Relationship Id="rId20" Type="http://schemas.openxmlformats.org/officeDocument/2006/relationships/image" Target="../media/image107.png"/><Relationship Id="rId29" Type="http://schemas.openxmlformats.org/officeDocument/2006/relationships/image" Target="../media/image116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11" Type="http://schemas.openxmlformats.org/officeDocument/2006/relationships/image" Target="../media/image98.svg"/><Relationship Id="rId24" Type="http://schemas.openxmlformats.org/officeDocument/2006/relationships/image" Target="../media/image111.png"/><Relationship Id="rId5" Type="http://schemas.openxmlformats.org/officeDocument/2006/relationships/image" Target="../media/image92.svg"/><Relationship Id="rId15" Type="http://schemas.openxmlformats.org/officeDocument/2006/relationships/image" Target="../media/image102.svg"/><Relationship Id="rId23" Type="http://schemas.openxmlformats.org/officeDocument/2006/relationships/image" Target="../media/image110.svg"/><Relationship Id="rId28" Type="http://schemas.openxmlformats.org/officeDocument/2006/relationships/image" Target="../media/image115.png"/><Relationship Id="rId10" Type="http://schemas.openxmlformats.org/officeDocument/2006/relationships/image" Target="../media/image97.png"/><Relationship Id="rId19" Type="http://schemas.openxmlformats.org/officeDocument/2006/relationships/image" Target="../media/image106.svg"/><Relationship Id="rId31" Type="http://schemas.openxmlformats.org/officeDocument/2006/relationships/image" Target="../media/image118.svg"/><Relationship Id="rId4" Type="http://schemas.openxmlformats.org/officeDocument/2006/relationships/image" Target="../media/image91.png"/><Relationship Id="rId9" Type="http://schemas.openxmlformats.org/officeDocument/2006/relationships/image" Target="../media/image96.svg"/><Relationship Id="rId14" Type="http://schemas.openxmlformats.org/officeDocument/2006/relationships/image" Target="../media/image101.png"/><Relationship Id="rId22" Type="http://schemas.openxmlformats.org/officeDocument/2006/relationships/image" Target="../media/image109.png"/><Relationship Id="rId27" Type="http://schemas.openxmlformats.org/officeDocument/2006/relationships/image" Target="../media/image114.svg"/><Relationship Id="rId30" Type="http://schemas.openxmlformats.org/officeDocument/2006/relationships/image" Target="../media/image11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svg"/><Relationship Id="rId13" Type="http://schemas.openxmlformats.org/officeDocument/2006/relationships/image" Target="../media/image130.png"/><Relationship Id="rId18" Type="http://schemas.openxmlformats.org/officeDocument/2006/relationships/image" Target="../media/image135.svg"/><Relationship Id="rId3" Type="http://schemas.openxmlformats.org/officeDocument/2006/relationships/image" Target="../media/image120.png"/><Relationship Id="rId7" Type="http://schemas.openxmlformats.org/officeDocument/2006/relationships/image" Target="../media/image124.png"/><Relationship Id="rId12" Type="http://schemas.openxmlformats.org/officeDocument/2006/relationships/image" Target="../media/image129.svg"/><Relationship Id="rId17" Type="http://schemas.openxmlformats.org/officeDocument/2006/relationships/image" Target="../media/image134.png"/><Relationship Id="rId2" Type="http://schemas.openxmlformats.org/officeDocument/2006/relationships/image" Target="../media/image119.png"/><Relationship Id="rId16" Type="http://schemas.openxmlformats.org/officeDocument/2006/relationships/image" Target="../media/image133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3.svg"/><Relationship Id="rId11" Type="http://schemas.openxmlformats.org/officeDocument/2006/relationships/image" Target="../media/image128.png"/><Relationship Id="rId5" Type="http://schemas.openxmlformats.org/officeDocument/2006/relationships/image" Target="../media/image122.png"/><Relationship Id="rId15" Type="http://schemas.openxmlformats.org/officeDocument/2006/relationships/image" Target="../media/image132.png"/><Relationship Id="rId10" Type="http://schemas.openxmlformats.org/officeDocument/2006/relationships/image" Target="../media/image127.svg"/><Relationship Id="rId4" Type="http://schemas.openxmlformats.org/officeDocument/2006/relationships/image" Target="../media/image121.png"/><Relationship Id="rId9" Type="http://schemas.openxmlformats.org/officeDocument/2006/relationships/image" Target="../media/image126.png"/><Relationship Id="rId14" Type="http://schemas.openxmlformats.org/officeDocument/2006/relationships/image" Target="../media/image131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3" Type="http://schemas.openxmlformats.org/officeDocument/2006/relationships/image" Target="../media/image137.png"/><Relationship Id="rId7" Type="http://schemas.openxmlformats.org/officeDocument/2006/relationships/image" Target="../media/image141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.png"/><Relationship Id="rId5" Type="http://schemas.openxmlformats.org/officeDocument/2006/relationships/image" Target="../media/image139.png"/><Relationship Id="rId4" Type="http://schemas.openxmlformats.org/officeDocument/2006/relationships/image" Target="../media/image138.png"/><Relationship Id="rId9" Type="http://schemas.openxmlformats.org/officeDocument/2006/relationships/image" Target="../media/image14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3" Type="http://schemas.openxmlformats.org/officeDocument/2006/relationships/image" Target="../media/image145.svg"/><Relationship Id="rId7" Type="http://schemas.openxmlformats.org/officeDocument/2006/relationships/image" Target="../media/image149.png"/><Relationship Id="rId12" Type="http://schemas.openxmlformats.org/officeDocument/2006/relationships/image" Target="../media/image154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8.png"/><Relationship Id="rId11" Type="http://schemas.openxmlformats.org/officeDocument/2006/relationships/image" Target="../media/image153.png"/><Relationship Id="rId5" Type="http://schemas.openxmlformats.org/officeDocument/2006/relationships/image" Target="../media/image147.png"/><Relationship Id="rId10" Type="http://schemas.openxmlformats.org/officeDocument/2006/relationships/image" Target="../media/image152.png"/><Relationship Id="rId4" Type="http://schemas.openxmlformats.org/officeDocument/2006/relationships/image" Target="../media/image146.png"/><Relationship Id="rId9" Type="http://schemas.openxmlformats.org/officeDocument/2006/relationships/image" Target="../media/image15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5.png"/><Relationship Id="rId13" Type="http://schemas.openxmlformats.org/officeDocument/2006/relationships/image" Target="../media/image56.tiff"/><Relationship Id="rId18" Type="http://schemas.openxmlformats.org/officeDocument/2006/relationships/image" Target="../media/image59.png"/><Relationship Id="rId3" Type="http://schemas.openxmlformats.org/officeDocument/2006/relationships/image" Target="../media/image150.png"/><Relationship Id="rId21" Type="http://schemas.microsoft.com/office/2007/relationships/hdphoto" Target="../media/hdphoto5.wdp"/><Relationship Id="rId7" Type="http://schemas.openxmlformats.org/officeDocument/2006/relationships/image" Target="../media/image145.svg"/><Relationship Id="rId12" Type="http://schemas.openxmlformats.org/officeDocument/2006/relationships/image" Target="../media/image55.tiff"/><Relationship Id="rId17" Type="http://schemas.microsoft.com/office/2007/relationships/hdphoto" Target="../media/hdphoto3.wdp"/><Relationship Id="rId2" Type="http://schemas.openxmlformats.org/officeDocument/2006/relationships/image" Target="../media/image149.png"/><Relationship Id="rId16" Type="http://schemas.openxmlformats.org/officeDocument/2006/relationships/image" Target="../media/image58.png"/><Relationship Id="rId20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4.png"/><Relationship Id="rId11" Type="http://schemas.openxmlformats.org/officeDocument/2006/relationships/image" Target="../media/image157.emf"/><Relationship Id="rId24" Type="http://schemas.openxmlformats.org/officeDocument/2006/relationships/image" Target="../media/image63.png"/><Relationship Id="rId5" Type="http://schemas.openxmlformats.org/officeDocument/2006/relationships/image" Target="../media/image152.png"/><Relationship Id="rId15" Type="http://schemas.microsoft.com/office/2007/relationships/hdphoto" Target="../media/hdphoto2.wdp"/><Relationship Id="rId23" Type="http://schemas.openxmlformats.org/officeDocument/2006/relationships/image" Target="../media/image62.png"/><Relationship Id="rId10" Type="http://schemas.openxmlformats.org/officeDocument/2006/relationships/image" Target="../media/image54.png"/><Relationship Id="rId19" Type="http://schemas.microsoft.com/office/2007/relationships/hdphoto" Target="../media/hdphoto4.wdp"/><Relationship Id="rId4" Type="http://schemas.openxmlformats.org/officeDocument/2006/relationships/image" Target="../media/image151.png"/><Relationship Id="rId9" Type="http://schemas.openxmlformats.org/officeDocument/2006/relationships/image" Target="../media/image156.svg"/><Relationship Id="rId14" Type="http://schemas.openxmlformats.org/officeDocument/2006/relationships/image" Target="../media/image57.png"/><Relationship Id="rId22" Type="http://schemas.openxmlformats.org/officeDocument/2006/relationships/image" Target="../media/image6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3.png"/><Relationship Id="rId3" Type="http://schemas.openxmlformats.org/officeDocument/2006/relationships/image" Target="../media/image4.svg"/><Relationship Id="rId7" Type="http://schemas.openxmlformats.org/officeDocument/2006/relationships/image" Target="../media/image8.png"/><Relationship Id="rId12" Type="http://schemas.openxmlformats.org/officeDocument/2006/relationships/image" Target="../media/image12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11" Type="http://schemas.openxmlformats.org/officeDocument/2006/relationships/image" Target="../media/image11.png"/><Relationship Id="rId5" Type="http://schemas.openxmlformats.org/officeDocument/2006/relationships/image" Target="../media/image6.png"/><Relationship Id="rId10" Type="http://schemas.openxmlformats.org/officeDocument/2006/relationships/image" Target="../media/image10.tiff"/><Relationship Id="rId4" Type="http://schemas.openxmlformats.org/officeDocument/2006/relationships/image" Target="../media/image5.png"/><Relationship Id="rId9" Type="http://schemas.microsoft.com/office/2007/relationships/hdphoto" Target="../media/hdphoto1.wdp"/><Relationship Id="rId14" Type="http://schemas.openxmlformats.org/officeDocument/2006/relationships/image" Target="../media/image14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svg"/><Relationship Id="rId3" Type="http://schemas.openxmlformats.org/officeDocument/2006/relationships/image" Target="../media/image18.svg"/><Relationship Id="rId7" Type="http://schemas.openxmlformats.org/officeDocument/2006/relationships/image" Target="../media/image22.svg"/><Relationship Id="rId12" Type="http://schemas.openxmlformats.org/officeDocument/2006/relationships/image" Target="../media/image2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6.svg"/><Relationship Id="rId5" Type="http://schemas.openxmlformats.org/officeDocument/2006/relationships/image" Target="../media/image20.sv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sv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12" Type="http://schemas.openxmlformats.org/officeDocument/2006/relationships/image" Target="../media/image51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sv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0" Type="http://schemas.openxmlformats.org/officeDocument/2006/relationships/image" Target="../media/image49.png"/><Relationship Id="rId4" Type="http://schemas.openxmlformats.org/officeDocument/2006/relationships/image" Target="../media/image43.svg"/><Relationship Id="rId9" Type="http://schemas.openxmlformats.org/officeDocument/2006/relationships/image" Target="../media/image4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sv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48391"/>
            <a:ext cx="6516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48391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481F7460-422A-FE52-3560-DDC964212976}"/>
              </a:ext>
            </a:extLst>
          </p:cNvPr>
          <p:cNvGrpSpPr/>
          <p:nvPr/>
        </p:nvGrpSpPr>
        <p:grpSpPr>
          <a:xfrm>
            <a:off x="78105" y="0"/>
            <a:ext cx="6575733" cy="944880"/>
            <a:chOff x="0" y="0"/>
            <a:chExt cx="6575733" cy="944880"/>
          </a:xfrm>
        </p:grpSpPr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466C268E-E3BD-05FC-78D0-7467C46DA63B}"/>
                </a:ext>
              </a:extLst>
            </p:cNvPr>
            <p:cNvSpPr/>
            <p:nvPr/>
          </p:nvSpPr>
          <p:spPr>
            <a:xfrm>
              <a:off x="0" y="0"/>
              <a:ext cx="6575733" cy="9448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1F73F5D5-F3D9-2351-1448-0D62533E5B93}"/>
                </a:ext>
              </a:extLst>
            </p:cNvPr>
            <p:cNvSpPr/>
            <p:nvPr/>
          </p:nvSpPr>
          <p:spPr>
            <a:xfrm>
              <a:off x="1568803" y="303775"/>
              <a:ext cx="1299549" cy="5674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90490" algn="ctr"/>
              <a:endParaRPr lang="en-US" sz="7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059FADD-48E7-61DF-77E1-EDEE0A43F0A8}"/>
                </a:ext>
              </a:extLst>
            </p:cNvPr>
            <p:cNvSpPr txBox="1"/>
            <p:nvPr/>
          </p:nvSpPr>
          <p:spPr>
            <a:xfrm>
              <a:off x="1316015" y="86570"/>
              <a:ext cx="1070185" cy="123111"/>
            </a:xfrm>
            <a:prstGeom prst="rect">
              <a:avLst/>
            </a:prstGeom>
            <a:noFill/>
            <a:ln w="19050">
              <a:noFill/>
              <a:prstDash val="solid"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800" b="1" i="1" dirty="0">
                  <a:solidFill>
                    <a:srgbClr val="AE020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Stage I:</a:t>
              </a:r>
              <a:r>
                <a:rPr lang="en-US" sz="800" b="1" i="1" dirty="0">
                  <a:solidFill>
                    <a:srgbClr val="AE020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 Parsing</a:t>
              </a: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FFB9724-0849-231A-A5A5-84550BEE39AB}"/>
                </a:ext>
              </a:extLst>
            </p:cNvPr>
            <p:cNvCxnSpPr>
              <a:cxnSpLocks/>
            </p:cNvCxnSpPr>
            <p:nvPr/>
          </p:nvCxnSpPr>
          <p:spPr>
            <a:xfrm>
              <a:off x="4560907" y="300764"/>
              <a:ext cx="0" cy="54000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A4FA432E-DBB4-6F8A-B5AF-78A7772D0D50}"/>
                </a:ext>
              </a:extLst>
            </p:cNvPr>
            <p:cNvSpPr/>
            <p:nvPr/>
          </p:nvSpPr>
          <p:spPr>
            <a:xfrm>
              <a:off x="840726" y="297184"/>
              <a:ext cx="2023735" cy="582991"/>
            </a:xfrm>
            <a:prstGeom prst="rect">
              <a:avLst/>
            </a:prstGeom>
            <a:noFill/>
            <a:ln w="19050">
              <a:solidFill>
                <a:srgbClr val="1028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endParaRPr lang="en-US" sz="7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endParaRPr lang="en-US" sz="7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endParaRPr lang="en-US" sz="7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6F091681-3F45-DFB1-4200-39D6DE47CCDE}"/>
                </a:ext>
              </a:extLst>
            </p:cNvPr>
            <p:cNvSpPr/>
            <p:nvPr/>
          </p:nvSpPr>
          <p:spPr>
            <a:xfrm>
              <a:off x="3505119" y="300086"/>
              <a:ext cx="1137933" cy="58299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1028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601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AD635EFF-FD3B-BA2C-6DD2-2552EF1B677E}"/>
                </a:ext>
              </a:extLst>
            </p:cNvPr>
            <p:cNvSpPr/>
            <p:nvPr/>
          </p:nvSpPr>
          <p:spPr>
            <a:xfrm rot="5400000">
              <a:off x="4721471" y="330078"/>
              <a:ext cx="582993" cy="52344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rgbClr val="1028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0" rtlCol="0" anchor="ctr"/>
            <a:lstStyle/>
            <a:p>
              <a:pPr algn="ctr"/>
              <a:r>
                <a:rPr lang="en-US" sz="601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CSV: Results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F66A6FFC-2C29-2ED3-364C-B7C91574DBB1}"/>
                </a:ext>
              </a:extLst>
            </p:cNvPr>
            <p:cNvSpPr/>
            <p:nvPr/>
          </p:nvSpPr>
          <p:spPr>
            <a:xfrm rot="5400000">
              <a:off x="2919237" y="348869"/>
              <a:ext cx="582991" cy="484898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rgbClr val="1028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0" rtlCol="0" anchor="ctr"/>
            <a:lstStyle/>
            <a:p>
              <a:pPr algn="ctr"/>
              <a:r>
                <a:rPr lang="en-US" sz="601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CSV: MRI data paths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387E8334-CF59-F8AF-3ED1-DCF166FE2D1C}"/>
                </a:ext>
              </a:extLst>
            </p:cNvPr>
            <p:cNvSpPr/>
            <p:nvPr/>
          </p:nvSpPr>
          <p:spPr>
            <a:xfrm>
              <a:off x="87600" y="299906"/>
              <a:ext cx="638953" cy="582991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9050">
              <a:solidFill>
                <a:srgbClr val="1028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Raw data </a:t>
              </a:r>
              <a:r>
                <a:rPr lang="en-US" sz="7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(Bruker, </a:t>
              </a:r>
            </a:p>
            <a:p>
              <a:pPr algn="ctr"/>
              <a:r>
                <a:rPr lang="en-US" sz="700" b="1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NIfTI</a:t>
              </a:r>
              <a:r>
                <a:rPr lang="en-US" sz="7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, BIDS)</a:t>
              </a:r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70CCD7B1-2CB8-2D42-B9AB-34C8B2469A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599" y="235275"/>
              <a:ext cx="638954" cy="0"/>
            </a:xfrm>
            <a:prstGeom prst="line">
              <a:avLst/>
            </a:prstGeom>
            <a:ln w="12700" cmpd="sng">
              <a:solidFill>
                <a:srgbClr val="AE0202"/>
              </a:solidFill>
              <a:prstDash val="solid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68D8A82-298E-5AF0-6020-2C70D4240FEA}"/>
                </a:ext>
              </a:extLst>
            </p:cNvPr>
            <p:cNvSpPr txBox="1"/>
            <p:nvPr/>
          </p:nvSpPr>
          <p:spPr>
            <a:xfrm>
              <a:off x="99985" y="86570"/>
              <a:ext cx="638954" cy="123111"/>
            </a:xfrm>
            <a:prstGeom prst="rect">
              <a:avLst/>
            </a:prstGeom>
            <a:noFill/>
            <a:ln w="19050">
              <a:noFill/>
              <a:prstDash val="solid"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800" b="1" i="1" dirty="0">
                  <a:solidFill>
                    <a:srgbClr val="AE020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Input 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5081FA8-7521-2E21-611B-37D698963947}"/>
                </a:ext>
              </a:extLst>
            </p:cNvPr>
            <p:cNvSpPr txBox="1"/>
            <p:nvPr/>
          </p:nvSpPr>
          <p:spPr>
            <a:xfrm>
              <a:off x="2973181" y="86570"/>
              <a:ext cx="1687020" cy="123111"/>
            </a:xfrm>
            <a:prstGeom prst="rect">
              <a:avLst/>
            </a:prstGeom>
            <a:noFill/>
            <a:ln w="19050">
              <a:noFill/>
              <a:prstDash val="solid"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800" b="1" i="1" dirty="0">
                  <a:solidFill>
                    <a:srgbClr val="AE020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Stage II: Feature calculation</a:t>
              </a:r>
            </a:p>
          </p:txBody>
        </p:sp>
        <p:pic>
          <p:nvPicPr>
            <p:cNvPr id="44" name="Picture 4">
              <a:extLst>
                <a:ext uri="{FF2B5EF4-FFF2-40B4-BE49-F238E27FC236}">
                  <a16:creationId xmlns:a16="http://schemas.microsoft.com/office/drawing/2014/main" id="{1358A142-E627-0CE6-03BF-C244E45E78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alphaModFix amt="41000"/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24239" y="364354"/>
              <a:ext cx="463047" cy="457153"/>
            </a:xfrm>
            <a:prstGeom prst="rect">
              <a:avLst/>
            </a:prstGeom>
            <a:noFill/>
            <a:ln w="19050"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5" name="Picture 4">
              <a:extLst>
                <a:ext uri="{FF2B5EF4-FFF2-40B4-BE49-F238E27FC236}">
                  <a16:creationId xmlns:a16="http://schemas.microsoft.com/office/drawing/2014/main" id="{0DB610AC-3308-EF55-3C49-CA5F3A7941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alphaModFix amt="41000"/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8591" y="367031"/>
              <a:ext cx="463047" cy="457153"/>
            </a:xfrm>
            <a:prstGeom prst="rect">
              <a:avLst/>
            </a:prstGeom>
            <a:noFill/>
            <a:ln w="19050"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B8C0C34F-BE1B-6956-1DD2-57D53D1D4613}"/>
                </a:ext>
              </a:extLst>
            </p:cNvPr>
            <p:cNvSpPr/>
            <p:nvPr/>
          </p:nvSpPr>
          <p:spPr>
            <a:xfrm>
              <a:off x="5321467" y="299455"/>
              <a:ext cx="523445" cy="58299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1028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QC.py</a:t>
              </a:r>
            </a:p>
          </p:txBody>
        </p:sp>
        <p:pic>
          <p:nvPicPr>
            <p:cNvPr id="47" name="Picture 4">
              <a:extLst>
                <a:ext uri="{FF2B5EF4-FFF2-40B4-BE49-F238E27FC236}">
                  <a16:creationId xmlns:a16="http://schemas.microsoft.com/office/drawing/2014/main" id="{FCC2C80C-056B-4CA7-C82C-3C500C3779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alphaModFix amt="41000"/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54673" y="367030"/>
              <a:ext cx="463047" cy="457153"/>
            </a:xfrm>
            <a:prstGeom prst="rect">
              <a:avLst/>
            </a:prstGeom>
            <a:noFill/>
            <a:ln w="19050"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4C54C80E-4A7F-51E6-EB39-EC54B315B607}"/>
                </a:ext>
              </a:extLst>
            </p:cNvPr>
            <p:cNvSpPr/>
            <p:nvPr/>
          </p:nvSpPr>
          <p:spPr>
            <a:xfrm rot="5400000">
              <a:off x="5936358" y="255974"/>
              <a:ext cx="582991" cy="66541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rgbClr val="1028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Majority voting of outliers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F502FD2C-BABD-5AB3-189A-956A7D96E6F4}"/>
                </a:ext>
              </a:extLst>
            </p:cNvPr>
            <p:cNvSpPr txBox="1"/>
            <p:nvPr/>
          </p:nvSpPr>
          <p:spPr>
            <a:xfrm>
              <a:off x="5061855" y="86570"/>
              <a:ext cx="1140181" cy="123111"/>
            </a:xfrm>
            <a:prstGeom prst="rect">
              <a:avLst/>
            </a:prstGeom>
            <a:noFill/>
            <a:ln w="19050">
              <a:noFill/>
              <a:prstDash val="solid"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800" b="1" i="1" dirty="0">
                  <a:solidFill>
                    <a:srgbClr val="AE020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Stage III: Outlier detection</a:t>
              </a:r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42243488-C70F-787E-E432-2C24B684C9C3}"/>
                </a:ext>
              </a:extLst>
            </p:cNvPr>
            <p:cNvCxnSpPr>
              <a:cxnSpLocks/>
            </p:cNvCxnSpPr>
            <p:nvPr/>
          </p:nvCxnSpPr>
          <p:spPr>
            <a:xfrm>
              <a:off x="840726" y="235275"/>
              <a:ext cx="2023735" cy="0"/>
            </a:xfrm>
            <a:prstGeom prst="line">
              <a:avLst/>
            </a:prstGeom>
            <a:ln w="12700" cap="rnd" cmpd="sng">
              <a:solidFill>
                <a:srgbClr val="AE0202"/>
              </a:solidFill>
              <a:round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647BA6A5-117B-0914-F538-1FC1099B04B8}"/>
                </a:ext>
              </a:extLst>
            </p:cNvPr>
            <p:cNvSpPr/>
            <p:nvPr/>
          </p:nvSpPr>
          <p:spPr>
            <a:xfrm>
              <a:off x="3402791" y="191166"/>
              <a:ext cx="45719" cy="889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801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2DAC5E57-C0E0-7C7B-4CF7-1804F6B00850}"/>
                </a:ext>
              </a:extLst>
            </p:cNvPr>
            <p:cNvSpPr txBox="1"/>
            <p:nvPr/>
          </p:nvSpPr>
          <p:spPr>
            <a:xfrm>
              <a:off x="771757" y="479784"/>
              <a:ext cx="834550" cy="2000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700" b="1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ParsingData.py</a:t>
              </a:r>
              <a:endParaRPr lang="en-US" sz="7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DFC19927-14FA-2DE4-9382-3DA21595E7D3}"/>
                </a:ext>
              </a:extLst>
            </p:cNvPr>
            <p:cNvCxnSpPr>
              <a:cxnSpLocks/>
            </p:cNvCxnSpPr>
            <p:nvPr/>
          </p:nvCxnSpPr>
          <p:spPr>
            <a:xfrm>
              <a:off x="2960853" y="235275"/>
              <a:ext cx="1682199" cy="0"/>
            </a:xfrm>
            <a:prstGeom prst="line">
              <a:avLst/>
            </a:prstGeom>
            <a:ln w="12700" cap="rnd" cmpd="sng">
              <a:solidFill>
                <a:srgbClr val="AE0202"/>
              </a:solidFill>
              <a:round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58176F92-F2DD-1901-238C-23EB9CE730EF}"/>
                </a:ext>
              </a:extLst>
            </p:cNvPr>
            <p:cNvSpPr txBox="1"/>
            <p:nvPr/>
          </p:nvSpPr>
          <p:spPr>
            <a:xfrm>
              <a:off x="3426533" y="488651"/>
              <a:ext cx="892837" cy="2000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700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FeatureCheck</a:t>
              </a:r>
              <a:r>
                <a:rPr lang="en-US" sz="700" b="1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.py</a:t>
              </a:r>
              <a:endParaRPr lang="en-US" sz="7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CBFC8040-AECA-6B7F-CC42-72E0D1FF3497}"/>
                </a:ext>
              </a:extLst>
            </p:cNvPr>
            <p:cNvSpPr txBox="1"/>
            <p:nvPr/>
          </p:nvSpPr>
          <p:spPr>
            <a:xfrm>
              <a:off x="4127062" y="380929"/>
              <a:ext cx="578427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90490"/>
              <a:r>
                <a:rPr lang="en-US" sz="7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SNR </a:t>
              </a:r>
            </a:p>
            <a:p>
              <a:pPr marL="90490"/>
              <a:r>
                <a:rPr lang="en-US" sz="700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tSNR</a:t>
              </a:r>
              <a:r>
                <a:rPr lang="en-US" sz="7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</a:p>
            <a:p>
              <a:pPr marL="90490"/>
              <a:r>
                <a:rPr lang="en-US" sz="7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Motion</a:t>
              </a:r>
            </a:p>
          </p:txBody>
        </p: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9052EA55-1035-B815-CD41-6FA68F85A6C1}"/>
                </a:ext>
              </a:extLst>
            </p:cNvPr>
            <p:cNvCxnSpPr>
              <a:cxnSpLocks/>
            </p:cNvCxnSpPr>
            <p:nvPr/>
          </p:nvCxnSpPr>
          <p:spPr>
            <a:xfrm>
              <a:off x="4740428" y="235275"/>
              <a:ext cx="1835305" cy="0"/>
            </a:xfrm>
            <a:prstGeom prst="line">
              <a:avLst/>
            </a:prstGeom>
            <a:ln w="12700" cap="rnd" cmpd="sng">
              <a:solidFill>
                <a:srgbClr val="AE0202"/>
              </a:solidFill>
              <a:round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60DF0644-2E23-C067-9BE5-DAF16D5B4A33}"/>
                </a:ext>
              </a:extLst>
            </p:cNvPr>
            <p:cNvSpPr txBox="1"/>
            <p:nvPr/>
          </p:nvSpPr>
          <p:spPr>
            <a:xfrm>
              <a:off x="1459417" y="325865"/>
              <a:ext cx="144482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90490" algn="ctr"/>
              <a:r>
                <a:rPr lang="en-US" sz="7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Parse</a:t>
              </a:r>
              <a:r>
                <a:rPr lang="en-US" sz="7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MRI files + </a:t>
              </a:r>
              <a:r>
                <a:rPr lang="en-US" sz="7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Extract</a:t>
              </a:r>
              <a:r>
                <a:rPr lang="en-US" sz="7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anatomical</a:t>
              </a:r>
              <a:r>
                <a:rPr lang="en-US" sz="7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, d</a:t>
              </a:r>
              <a:r>
                <a:rPr lang="en-US" sz="7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iffusion</a:t>
              </a:r>
              <a:r>
                <a:rPr lang="en-US" sz="7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, and </a:t>
              </a:r>
              <a:r>
                <a:rPr lang="en-US" sz="7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functional scans + </a:t>
              </a:r>
              <a:r>
                <a:rPr lang="en-US" sz="7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Create </a:t>
              </a:r>
              <a:r>
                <a:rPr lang="en-US" sz="7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CSV file and metadata sheet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563915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38866"/>
            <a:ext cx="64728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 dirty="0"/>
              <a:t>18</a:t>
            </a:r>
            <a:r>
              <a:rPr lang="en-DE" sz="1801" dirty="0"/>
              <a:t> cm – max. Breite Abbildung</a:t>
            </a: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16085200" y="-94885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F386EE8-AF8D-FDD9-38D2-92D404441406}"/>
              </a:ext>
            </a:extLst>
          </p:cNvPr>
          <p:cNvSpPr/>
          <p:nvPr/>
        </p:nvSpPr>
        <p:spPr>
          <a:xfrm>
            <a:off x="-1159505" y="20049"/>
            <a:ext cx="8034334" cy="57234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706698F-D9BF-1821-A3A3-156F90B1DEFA}"/>
              </a:ext>
            </a:extLst>
          </p:cNvPr>
          <p:cNvGrpSpPr/>
          <p:nvPr/>
        </p:nvGrpSpPr>
        <p:grpSpPr>
          <a:xfrm>
            <a:off x="8388" y="-34595"/>
            <a:ext cx="7015964" cy="4241931"/>
            <a:chOff x="8388" y="-34595"/>
            <a:chExt cx="7015964" cy="4241931"/>
          </a:xfrm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53BE323A-C0FA-ED5A-35A3-656CF8E68587}"/>
                </a:ext>
              </a:extLst>
            </p:cNvPr>
            <p:cNvSpPr/>
            <p:nvPr/>
          </p:nvSpPr>
          <p:spPr>
            <a:xfrm>
              <a:off x="73899" y="3112509"/>
              <a:ext cx="3259280" cy="109258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3709" name="TextBox 3708">
              <a:extLst>
                <a:ext uri="{FF2B5EF4-FFF2-40B4-BE49-F238E27FC236}">
                  <a16:creationId xmlns:a16="http://schemas.microsoft.com/office/drawing/2014/main" id="{C75126B5-66D6-C0BA-6F68-44B8D88416C2}"/>
                </a:ext>
              </a:extLst>
            </p:cNvPr>
            <p:cNvSpPr txBox="1"/>
            <p:nvPr/>
          </p:nvSpPr>
          <p:spPr>
            <a:xfrm>
              <a:off x="8388" y="-34595"/>
              <a:ext cx="1752600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endParaRPr lang="en-DE" sz="1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67942335-7476-ECAD-1CE9-C48398375D41}"/>
                </a:ext>
              </a:extLst>
            </p:cNvPr>
            <p:cNvSpPr txBox="1"/>
            <p:nvPr/>
          </p:nvSpPr>
          <p:spPr>
            <a:xfrm>
              <a:off x="18817" y="2892096"/>
              <a:ext cx="1752600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  <a:endParaRPr lang="en-DE" sz="1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B655B73-4D87-65A1-D632-3F0D902E8654}"/>
                </a:ext>
              </a:extLst>
            </p:cNvPr>
            <p:cNvSpPr/>
            <p:nvPr/>
          </p:nvSpPr>
          <p:spPr>
            <a:xfrm>
              <a:off x="3139063" y="81644"/>
              <a:ext cx="661619" cy="921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B0EAA43-029D-0008-FAA4-AC19C4DD79FF}"/>
                </a:ext>
              </a:extLst>
            </p:cNvPr>
            <p:cNvSpPr/>
            <p:nvPr/>
          </p:nvSpPr>
          <p:spPr>
            <a:xfrm>
              <a:off x="3139062" y="1176685"/>
              <a:ext cx="661619" cy="921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77ACE438-1CAE-7525-0195-EF8E71D0A472}"/>
                </a:ext>
              </a:extLst>
            </p:cNvPr>
            <p:cNvSpPr txBox="1"/>
            <p:nvPr/>
          </p:nvSpPr>
          <p:spPr>
            <a:xfrm>
              <a:off x="2393260" y="2282292"/>
              <a:ext cx="848385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*</a:t>
              </a:r>
              <a:endParaRPr lang="en-DE" sz="800" dirty="0">
                <a:solidFill>
                  <a:schemeClr val="bg1"/>
                </a:solidFill>
              </a:endParaRPr>
            </a:p>
          </p:txBody>
        </p: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5A8A70DE-E106-44F9-0ABD-403752AD6E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8667" y="3142350"/>
              <a:ext cx="1467194" cy="975902"/>
            </a:xfrm>
            <a:prstGeom prst="rect">
              <a:avLst/>
            </a:prstGeom>
          </p:spPr>
        </p:pic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F6ADD30B-E08C-71AD-492E-91BA791C434A}"/>
                </a:ext>
              </a:extLst>
            </p:cNvPr>
            <p:cNvSpPr/>
            <p:nvPr/>
          </p:nvSpPr>
          <p:spPr>
            <a:xfrm>
              <a:off x="69368" y="1612425"/>
              <a:ext cx="2895478" cy="1224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6B4557F6-4305-45EC-D5E3-CE84CAD552CE}"/>
                </a:ext>
              </a:extLst>
            </p:cNvPr>
            <p:cNvSpPr/>
            <p:nvPr/>
          </p:nvSpPr>
          <p:spPr>
            <a:xfrm>
              <a:off x="69239" y="187293"/>
              <a:ext cx="2893724" cy="123768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5E9459A-1BF1-06A1-586C-7806338D8E1C}"/>
                </a:ext>
              </a:extLst>
            </p:cNvPr>
            <p:cNvSpPr/>
            <p:nvPr/>
          </p:nvSpPr>
          <p:spPr>
            <a:xfrm>
              <a:off x="492756" y="885994"/>
              <a:ext cx="581025" cy="984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EA894D6D-4451-F0A8-4793-8F97FC141A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3213" t="18712" r="18360" b="23541"/>
            <a:stretch/>
          </p:blipFill>
          <p:spPr>
            <a:xfrm>
              <a:off x="133845" y="352227"/>
              <a:ext cx="1141342" cy="963175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1677A22F-F838-B1B3-2FC8-3D2DD9EF8F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4187" t="20514" r="15602" b="21740"/>
            <a:stretch/>
          </p:blipFill>
          <p:spPr>
            <a:xfrm>
              <a:off x="133446" y="1765671"/>
              <a:ext cx="1141342" cy="948995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DE940AC2-9D80-2856-9A2A-69FBB8E16A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rcRect l="30812" r="30879"/>
            <a:stretch/>
          </p:blipFill>
          <p:spPr>
            <a:xfrm>
              <a:off x="1344776" y="347518"/>
              <a:ext cx="1566407" cy="408886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C555CA64-0951-685A-2872-7FFBF96671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rcRect l="30812" r="30879"/>
            <a:stretch/>
          </p:blipFill>
          <p:spPr>
            <a:xfrm>
              <a:off x="1355087" y="1769049"/>
              <a:ext cx="1566407" cy="408886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BD69D7B2-BB31-2B71-3A17-18C64346D9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rcRect l="64145"/>
            <a:stretch/>
          </p:blipFill>
          <p:spPr>
            <a:xfrm>
              <a:off x="1346011" y="919600"/>
              <a:ext cx="1563936" cy="396536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23D86D15-0EB1-BAAD-1E7E-D521CA602C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rcRect l="64145"/>
            <a:stretch/>
          </p:blipFill>
          <p:spPr>
            <a:xfrm>
              <a:off x="1357557" y="2318130"/>
              <a:ext cx="1563937" cy="396536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EECE0D1-DACC-D396-00BF-023ED50AD6C8}"/>
                </a:ext>
              </a:extLst>
            </p:cNvPr>
            <p:cNvSpPr txBox="1"/>
            <p:nvPr/>
          </p:nvSpPr>
          <p:spPr>
            <a:xfrm>
              <a:off x="1703787" y="163749"/>
              <a:ext cx="848385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Slices</a:t>
              </a:r>
              <a:endParaRPr lang="en-DE" sz="800" dirty="0">
                <a:solidFill>
                  <a:schemeClr val="bg1"/>
                </a:solidFill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991858B8-0355-2DEA-1CAA-D674DD13C7C3}"/>
                </a:ext>
              </a:extLst>
            </p:cNvPr>
            <p:cNvSpPr txBox="1"/>
            <p:nvPr/>
          </p:nvSpPr>
          <p:spPr>
            <a:xfrm>
              <a:off x="1703787" y="744104"/>
              <a:ext cx="848385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Repetitions</a:t>
              </a:r>
              <a:endParaRPr lang="en-DE" sz="800" dirty="0">
                <a:solidFill>
                  <a:schemeClr val="bg1"/>
                </a:solidFill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D55AD102-B387-8BD7-389F-C4AF40449D77}"/>
                </a:ext>
              </a:extLst>
            </p:cNvPr>
            <p:cNvSpPr txBox="1"/>
            <p:nvPr/>
          </p:nvSpPr>
          <p:spPr>
            <a:xfrm>
              <a:off x="1699810" y="1593753"/>
              <a:ext cx="848385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Slices</a:t>
              </a:r>
              <a:endParaRPr lang="en-DE" sz="800" dirty="0">
                <a:solidFill>
                  <a:schemeClr val="bg1"/>
                </a:solidFill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CB05FEAC-2BF4-4A29-C352-A6371B8D7DBA}"/>
                </a:ext>
              </a:extLst>
            </p:cNvPr>
            <p:cNvSpPr txBox="1"/>
            <p:nvPr/>
          </p:nvSpPr>
          <p:spPr>
            <a:xfrm>
              <a:off x="1714098" y="2153323"/>
              <a:ext cx="848385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Repetitions</a:t>
              </a:r>
              <a:endParaRPr lang="en-DE" sz="800" dirty="0">
                <a:solidFill>
                  <a:schemeClr val="bg1"/>
                </a:solidFill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7179A5C-5741-4007-2AEC-FC98299A6B3B}"/>
                </a:ext>
              </a:extLst>
            </p:cNvPr>
            <p:cNvSpPr txBox="1"/>
            <p:nvPr/>
          </p:nvSpPr>
          <p:spPr>
            <a:xfrm>
              <a:off x="2030281" y="2282292"/>
              <a:ext cx="848385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*</a:t>
              </a:r>
              <a:endParaRPr lang="en-DE" sz="800" dirty="0">
                <a:solidFill>
                  <a:schemeClr val="bg1"/>
                </a:solidFill>
              </a:endParaRP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42FCC28C-9189-1D10-18F1-6D874DFE60B1}"/>
                </a:ext>
              </a:extLst>
            </p:cNvPr>
            <p:cNvSpPr txBox="1"/>
            <p:nvPr/>
          </p:nvSpPr>
          <p:spPr>
            <a:xfrm>
              <a:off x="14762" y="1404910"/>
              <a:ext cx="1752600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</a:t>
              </a:r>
              <a:endParaRPr lang="en-DE" sz="1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DCFC7016-A577-06F3-2451-3088249B5C97}"/>
                </a:ext>
              </a:extLst>
            </p:cNvPr>
            <p:cNvSpPr/>
            <p:nvPr/>
          </p:nvSpPr>
          <p:spPr>
            <a:xfrm>
              <a:off x="3413331" y="3105816"/>
              <a:ext cx="3295000" cy="109258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DBF56B0B-A49A-5EBA-EF7C-3891CE0964A0}"/>
                </a:ext>
              </a:extLst>
            </p:cNvPr>
            <p:cNvSpPr txBox="1"/>
            <p:nvPr/>
          </p:nvSpPr>
          <p:spPr>
            <a:xfrm>
              <a:off x="3363999" y="2892096"/>
              <a:ext cx="1752600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DE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</a:p>
          </p:txBody>
        </p: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AC63FF76-391D-B1C6-0E84-99511B03198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700859" y="3135543"/>
              <a:ext cx="1561955" cy="975902"/>
            </a:xfrm>
            <a:prstGeom prst="rect">
              <a:avLst/>
            </a:prstGeom>
          </p:spPr>
        </p:pic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A94DE6DA-9686-9BDC-79D9-28B36D0349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77109" y="3691155"/>
              <a:ext cx="0" cy="451530"/>
            </a:xfrm>
            <a:prstGeom prst="straightConnector1">
              <a:avLst/>
            </a:prstGeom>
            <a:ln w="19050">
              <a:solidFill>
                <a:srgbClr val="00B050"/>
              </a:solidFill>
              <a:headEnd type="triangle" w="sm" len="med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AF3C0D3A-24A2-2B97-63D6-6861CB9B3B84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1677109" y="3690301"/>
              <a:ext cx="0" cy="451530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triangle" w="sm" len="med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4A8299A1-82C1-9C29-D7C9-4D8F1D610A9A}"/>
                </a:ext>
              </a:extLst>
            </p:cNvPr>
            <p:cNvSpPr/>
            <p:nvPr/>
          </p:nvSpPr>
          <p:spPr>
            <a:xfrm>
              <a:off x="1633219" y="3868732"/>
              <a:ext cx="94531" cy="94531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372E771A-64BD-1118-5E31-8AF94887BE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/>
            <a:srcRect l="1859"/>
            <a:stretch/>
          </p:blipFill>
          <p:spPr>
            <a:xfrm>
              <a:off x="3509929" y="3121176"/>
              <a:ext cx="1473944" cy="9792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BCD3536-252D-B38F-23CB-D2B9E57F969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5222124" y="3116057"/>
              <a:ext cx="1427132" cy="979200"/>
            </a:xfrm>
            <a:prstGeom prst="rect">
              <a:avLst/>
            </a:prstGeom>
          </p:spPr>
        </p:pic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C07307FA-F8F7-2FC3-BFB2-A41FAC958A5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40350" y="3686606"/>
              <a:ext cx="0" cy="451530"/>
            </a:xfrm>
            <a:prstGeom prst="straightConnector1">
              <a:avLst/>
            </a:prstGeom>
            <a:ln w="19050">
              <a:solidFill>
                <a:srgbClr val="00B050"/>
              </a:solidFill>
              <a:headEnd type="triangle" w="sm" len="med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27AB5F71-D1A1-77CB-ABBA-CD3D36EAE213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5140350" y="3702378"/>
              <a:ext cx="0" cy="451530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triangle" w="sm" len="med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C0C3C8D8-3087-7571-A4FD-9AAEBF78C3B5}"/>
                </a:ext>
              </a:extLst>
            </p:cNvPr>
            <p:cNvSpPr/>
            <p:nvPr/>
          </p:nvSpPr>
          <p:spPr>
            <a:xfrm>
              <a:off x="5096460" y="3864183"/>
              <a:ext cx="94531" cy="94531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6AC08CBD-14A6-CA8C-9A11-2FC4B5FAA1DB}"/>
                </a:ext>
              </a:extLst>
            </p:cNvPr>
            <p:cNvSpPr txBox="1"/>
            <p:nvPr/>
          </p:nvSpPr>
          <p:spPr>
            <a:xfrm>
              <a:off x="4004558" y="3961852"/>
              <a:ext cx="451117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DE" sz="9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FA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BCC13748-5FC3-D2C2-684E-710F97F03018}"/>
                </a:ext>
              </a:extLst>
            </p:cNvPr>
            <p:cNvSpPr txBox="1"/>
            <p:nvPr/>
          </p:nvSpPr>
          <p:spPr>
            <a:xfrm>
              <a:off x="5738067" y="3968805"/>
              <a:ext cx="518372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DE" sz="9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DEC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2965D397-2F0C-DC47-9F7D-3D36C63A379E}"/>
                </a:ext>
              </a:extLst>
            </p:cNvPr>
            <p:cNvSpPr txBox="1"/>
            <p:nvPr/>
          </p:nvSpPr>
          <p:spPr>
            <a:xfrm>
              <a:off x="620671" y="3969551"/>
              <a:ext cx="451117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DE" sz="9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FA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9B4173E3-AECB-0442-09B0-3A4A107A2A6D}"/>
                </a:ext>
              </a:extLst>
            </p:cNvPr>
            <p:cNvSpPr txBox="1"/>
            <p:nvPr/>
          </p:nvSpPr>
          <p:spPr>
            <a:xfrm>
              <a:off x="2248435" y="3976504"/>
              <a:ext cx="518372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DE" sz="9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DEC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287502B8-184C-DB14-B6C1-A796BA3C9723}"/>
                </a:ext>
              </a:extLst>
            </p:cNvPr>
            <p:cNvSpPr txBox="1"/>
            <p:nvPr/>
          </p:nvSpPr>
          <p:spPr>
            <a:xfrm>
              <a:off x="2079066" y="3215586"/>
              <a:ext cx="848385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1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*</a:t>
              </a:r>
              <a:endParaRPr lang="en-DE" sz="1000" dirty="0">
                <a:solidFill>
                  <a:schemeClr val="bg1"/>
                </a:solidFill>
              </a:endParaRP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EE770871-A64A-2016-E56F-8DAD102D29B0}"/>
                </a:ext>
              </a:extLst>
            </p:cNvPr>
            <p:cNvSpPr txBox="1"/>
            <p:nvPr/>
          </p:nvSpPr>
          <p:spPr>
            <a:xfrm>
              <a:off x="5511382" y="3171447"/>
              <a:ext cx="848385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1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*</a:t>
              </a:r>
              <a:endParaRPr lang="en-DE" sz="1000" dirty="0">
                <a:solidFill>
                  <a:schemeClr val="bg1"/>
                </a:solidFill>
              </a:endParaRPr>
            </a:p>
          </p:txBody>
        </p:sp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E6B2B8A8-D2D7-4860-13B1-618D00FDF4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rcRect t="10579" r="48654"/>
            <a:stretch/>
          </p:blipFill>
          <p:spPr>
            <a:xfrm>
              <a:off x="3353339" y="77703"/>
              <a:ext cx="1722759" cy="1618296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1EAD130-819A-509A-AE4D-3ED5F5E8D89D}"/>
                </a:ext>
              </a:extLst>
            </p:cNvPr>
            <p:cNvSpPr/>
            <p:nvPr/>
          </p:nvSpPr>
          <p:spPr>
            <a:xfrm>
              <a:off x="3376185" y="289896"/>
              <a:ext cx="203927" cy="104646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EBE323D4-32A5-D70E-5F92-751A69D234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rcRect l="1274" t="10579" r="93115" b="22889"/>
            <a:stretch/>
          </p:blipFill>
          <p:spPr>
            <a:xfrm>
              <a:off x="3379603" y="100736"/>
              <a:ext cx="188260" cy="1204074"/>
            </a:xfrm>
            <a:prstGeom prst="rect">
              <a:avLst/>
            </a:prstGeom>
          </p:spPr>
        </p:pic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A76BDD7A-35C3-56BA-D201-2AFCA04A12C8}"/>
                </a:ext>
              </a:extLst>
            </p:cNvPr>
            <p:cNvGrpSpPr/>
            <p:nvPr/>
          </p:nvGrpSpPr>
          <p:grpSpPr>
            <a:xfrm>
              <a:off x="5091863" y="20050"/>
              <a:ext cx="1932489" cy="1692000"/>
              <a:chOff x="5026366" y="45451"/>
              <a:chExt cx="1932489" cy="1692000"/>
            </a:xfrm>
          </p:grpSpPr>
          <p:pic>
            <p:nvPicPr>
              <p:cNvPr id="24" name="Graphic 23">
                <a:extLst>
                  <a:ext uri="{FF2B5EF4-FFF2-40B4-BE49-F238E27FC236}">
                    <a16:creationId xmlns:a16="http://schemas.microsoft.com/office/drawing/2014/main" id="{94090DF3-2EAE-0167-E9A8-BAECB40838E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rcRect l="48224" t="9255" r="6923" b="1323"/>
              <a:stretch/>
            </p:blipFill>
            <p:spPr>
              <a:xfrm>
                <a:off x="5026366" y="45451"/>
                <a:ext cx="1608001" cy="1692000"/>
              </a:xfrm>
              <a:prstGeom prst="rect">
                <a:avLst/>
              </a:prstGeom>
            </p:spPr>
          </p:pic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8B114959-AA29-4A3A-39C7-8AFF6EEE9805}"/>
                  </a:ext>
                </a:extLst>
              </p:cNvPr>
              <p:cNvSpPr/>
              <p:nvPr/>
            </p:nvSpPr>
            <p:spPr>
              <a:xfrm>
                <a:off x="6649573" y="359021"/>
                <a:ext cx="309282" cy="79070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</p:grpSp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77DCE27A-5878-CC47-E2F4-14C3A53304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rcRect t="17253"/>
            <a:stretch/>
          </p:blipFill>
          <p:spPr>
            <a:xfrm>
              <a:off x="3445829" y="1608374"/>
              <a:ext cx="3429000" cy="1497527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3F07F613-8F0E-8EE5-13BD-10280A017D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rcRect l="92301" t="14824" r="1300" b="2429"/>
            <a:stretch/>
          </p:blipFill>
          <p:spPr>
            <a:xfrm>
              <a:off x="6661189" y="165607"/>
              <a:ext cx="219409" cy="1497527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0D86883-204B-E502-5690-470A0C4A3E4B}"/>
                </a:ext>
              </a:extLst>
            </p:cNvPr>
            <p:cNvSpPr/>
            <p:nvPr/>
          </p:nvSpPr>
          <p:spPr>
            <a:xfrm>
              <a:off x="3481802" y="1602988"/>
              <a:ext cx="203927" cy="104646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B357CB69-3AC7-26C6-2668-B1E07EAA12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rcRect l="1274" t="10579" r="93115" b="22889"/>
            <a:stretch/>
          </p:blipFill>
          <p:spPr>
            <a:xfrm>
              <a:off x="3391080" y="1433968"/>
              <a:ext cx="188260" cy="12040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141759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48391"/>
            <a:ext cx="6516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1" dirty="0"/>
              <a:t>18</a:t>
            </a:r>
            <a:r>
              <a:rPr lang="en-DE" sz="1801" dirty="0"/>
              <a:t> cm – max. Breite Abbildung</a:t>
            </a: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48391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1" dirty="0"/>
              <a:t>8,8</a:t>
            </a:r>
            <a:r>
              <a:rPr lang="en-DE" sz="1801" dirty="0"/>
              <a:t> cm – max. Breite Abbildung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FD6B9C0-62D5-8DD4-4BB0-9A28498C04F0}"/>
              </a:ext>
            </a:extLst>
          </p:cNvPr>
          <p:cNvGrpSpPr/>
          <p:nvPr/>
        </p:nvGrpSpPr>
        <p:grpSpPr>
          <a:xfrm>
            <a:off x="-2" y="9525"/>
            <a:ext cx="6515999" cy="2390517"/>
            <a:chOff x="-2" y="9525"/>
            <a:chExt cx="6515999" cy="2390517"/>
          </a:xfrm>
        </p:grpSpPr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BAE356D0-9365-FF46-81B6-9C6E123C1786}"/>
                </a:ext>
              </a:extLst>
            </p:cNvPr>
            <p:cNvSpPr/>
            <p:nvPr/>
          </p:nvSpPr>
          <p:spPr>
            <a:xfrm>
              <a:off x="-2" y="9525"/>
              <a:ext cx="6515999" cy="23905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55B70BCE-B428-0B38-BC1D-0E75416AE790}"/>
                </a:ext>
              </a:extLst>
            </p:cNvPr>
            <p:cNvGrpSpPr/>
            <p:nvPr/>
          </p:nvGrpSpPr>
          <p:grpSpPr>
            <a:xfrm>
              <a:off x="178397" y="56442"/>
              <a:ext cx="6139482" cy="2343600"/>
              <a:chOff x="97020" y="2838050"/>
              <a:chExt cx="5320691" cy="2031046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691FE12E-4877-C2CE-B919-240209C23C1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9583" t="14992" r="63015" b="57857"/>
              <a:stretch/>
            </p:blipFill>
            <p:spPr>
              <a:xfrm>
                <a:off x="298931" y="3128924"/>
                <a:ext cx="1034406" cy="791546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5BD7F723-E846-7119-E833-56CDA1C7E02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55501" t="15479" r="17097" b="57370"/>
              <a:stretch/>
            </p:blipFill>
            <p:spPr>
              <a:xfrm>
                <a:off x="1398976" y="3130355"/>
                <a:ext cx="1034406" cy="791546"/>
              </a:xfrm>
              <a:prstGeom prst="rect">
                <a:avLst/>
              </a:prstGeom>
            </p:spPr>
          </p:pic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346F4AF-B732-D536-607C-D34D736647A5}"/>
                  </a:ext>
                </a:extLst>
              </p:cNvPr>
              <p:cNvSpPr/>
              <p:nvPr/>
            </p:nvSpPr>
            <p:spPr>
              <a:xfrm rot="10800000">
                <a:off x="2491932" y="3134215"/>
                <a:ext cx="77603" cy="786254"/>
              </a:xfrm>
              <a:prstGeom prst="rect">
                <a:avLst/>
              </a:prstGeom>
              <a:gradFill>
                <a:gsLst>
                  <a:gs pos="0">
                    <a:srgbClr val="46065B"/>
                  </a:gs>
                  <a:gs pos="39000">
                    <a:srgbClr val="3B508B"/>
                  </a:gs>
                  <a:gs pos="68000">
                    <a:srgbClr val="45BF70"/>
                  </a:gs>
                  <a:gs pos="100000">
                    <a:srgbClr val="F5E61D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E6290A8-3FDC-9395-7B67-8F7BEC9A2666}"/>
                  </a:ext>
                </a:extLst>
              </p:cNvPr>
              <p:cNvSpPr txBox="1"/>
              <p:nvPr/>
            </p:nvSpPr>
            <p:spPr>
              <a:xfrm>
                <a:off x="97020" y="2838050"/>
                <a:ext cx="693984" cy="213384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r>
                  <a:rPr lang="en-GB" sz="1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endParaRPr lang="en-DE" sz="10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FFA5164-6735-F6A7-52F7-DA50861507AD}"/>
                  </a:ext>
                </a:extLst>
              </p:cNvPr>
              <p:cNvSpPr txBox="1"/>
              <p:nvPr/>
            </p:nvSpPr>
            <p:spPr>
              <a:xfrm rot="16200000">
                <a:off x="-191030" y="3417111"/>
                <a:ext cx="791546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Highest</a:t>
                </a:r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C65983E8-47A9-CA20-9412-A9CE683E03F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10639" t="64105" r="61959" b="8744"/>
              <a:stretch/>
            </p:blipFill>
            <p:spPr>
              <a:xfrm>
                <a:off x="298930" y="4020937"/>
                <a:ext cx="1034406" cy="791546"/>
              </a:xfrm>
              <a:prstGeom prst="rect">
                <a:avLst/>
              </a:prstGeom>
            </p:spPr>
          </p:pic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3BADE03-4E36-86AB-F2D4-380757FC2EC6}"/>
                  </a:ext>
                </a:extLst>
              </p:cNvPr>
              <p:cNvSpPr txBox="1"/>
              <p:nvPr/>
            </p:nvSpPr>
            <p:spPr>
              <a:xfrm>
                <a:off x="968036" y="3739470"/>
                <a:ext cx="1074866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image</a:t>
                </a:r>
                <a:endParaRPr lang="en-DE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70A5D76-77B8-6E7A-E4C8-A5E7BB9707E7}"/>
                  </a:ext>
                </a:extLst>
              </p:cNvPr>
              <p:cNvSpPr txBox="1"/>
              <p:nvPr/>
            </p:nvSpPr>
            <p:spPr>
              <a:xfrm rot="16200000">
                <a:off x="-76910" y="4293294"/>
                <a:ext cx="563306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Lowest</a:t>
                </a:r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69E9A447-A18A-8858-CB3E-B71E909212E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55479" t="67022" r="17119" b="5827"/>
              <a:stretch/>
            </p:blipFill>
            <p:spPr>
              <a:xfrm>
                <a:off x="1398976" y="4020937"/>
                <a:ext cx="1034406" cy="791546"/>
              </a:xfrm>
              <a:prstGeom prst="rect">
                <a:avLst/>
              </a:prstGeom>
            </p:spPr>
          </p:pic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D2A6F48-B609-3E85-8BFD-4653DC87C10A}"/>
                  </a:ext>
                </a:extLst>
              </p:cNvPr>
              <p:cNvSpPr txBox="1"/>
              <p:nvPr/>
            </p:nvSpPr>
            <p:spPr>
              <a:xfrm>
                <a:off x="2139277" y="3739470"/>
                <a:ext cx="1074866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map</a:t>
                </a:r>
                <a:endParaRPr lang="en-DE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40A4BB8-C68B-E11F-F229-F4EF020110FF}"/>
                  </a:ext>
                </a:extLst>
              </p:cNvPr>
              <p:cNvSpPr txBox="1"/>
              <p:nvPr/>
            </p:nvSpPr>
            <p:spPr>
              <a:xfrm>
                <a:off x="949499" y="4605813"/>
                <a:ext cx="486337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image</a:t>
                </a:r>
                <a:endParaRPr lang="en-DE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6BF079C-1F75-6671-7347-2E2CF0F31082}"/>
                  </a:ext>
                </a:extLst>
              </p:cNvPr>
              <p:cNvSpPr txBox="1"/>
              <p:nvPr/>
            </p:nvSpPr>
            <p:spPr>
              <a:xfrm>
                <a:off x="2141401" y="4605813"/>
                <a:ext cx="486337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map</a:t>
                </a:r>
                <a:endParaRPr lang="en-DE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13469F5-0411-60B6-FFDD-C00B5E209D0E}"/>
                  </a:ext>
                </a:extLst>
              </p:cNvPr>
              <p:cNvSpPr txBox="1"/>
              <p:nvPr/>
            </p:nvSpPr>
            <p:spPr>
              <a:xfrm>
                <a:off x="2523645" y="3737548"/>
                <a:ext cx="379045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0585944-DF0A-1F51-0C82-9CBEC1667FBB}"/>
                  </a:ext>
                </a:extLst>
              </p:cNvPr>
              <p:cNvSpPr txBox="1"/>
              <p:nvPr/>
            </p:nvSpPr>
            <p:spPr>
              <a:xfrm>
                <a:off x="2518733" y="3102203"/>
                <a:ext cx="379045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40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52A1E617-A878-B931-3222-5A92C1593EF7}"/>
                  </a:ext>
                </a:extLst>
              </p:cNvPr>
              <p:cNvSpPr/>
              <p:nvPr/>
            </p:nvSpPr>
            <p:spPr>
              <a:xfrm rot="10800000">
                <a:off x="2494108" y="4029055"/>
                <a:ext cx="77603" cy="786254"/>
              </a:xfrm>
              <a:prstGeom prst="rect">
                <a:avLst/>
              </a:prstGeom>
              <a:gradFill>
                <a:gsLst>
                  <a:gs pos="0">
                    <a:srgbClr val="46065B"/>
                  </a:gs>
                  <a:gs pos="39000">
                    <a:srgbClr val="3B508B"/>
                  </a:gs>
                  <a:gs pos="68000">
                    <a:srgbClr val="45BF70"/>
                  </a:gs>
                  <a:gs pos="100000">
                    <a:srgbClr val="F5E61D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833C9DF-D30F-C321-29CA-E434CCE65524}"/>
                  </a:ext>
                </a:extLst>
              </p:cNvPr>
              <p:cNvSpPr txBox="1"/>
              <p:nvPr/>
            </p:nvSpPr>
            <p:spPr>
              <a:xfrm>
                <a:off x="2525821" y="4632388"/>
                <a:ext cx="379045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CCCD0526-DAD8-4C9D-621B-DE912C891A2A}"/>
                  </a:ext>
                </a:extLst>
              </p:cNvPr>
              <p:cNvSpPr txBox="1"/>
              <p:nvPr/>
            </p:nvSpPr>
            <p:spPr>
              <a:xfrm>
                <a:off x="2520909" y="3997043"/>
                <a:ext cx="379045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40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0DC6E016-36BA-2E10-F6AC-9F37F014194C}"/>
                  </a:ext>
                </a:extLst>
              </p:cNvPr>
              <p:cNvSpPr txBox="1"/>
              <p:nvPr/>
            </p:nvSpPr>
            <p:spPr>
              <a:xfrm>
                <a:off x="4346215" y="2838050"/>
                <a:ext cx="1071496" cy="213384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r>
                  <a:rPr lang="en-GB" sz="1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</a:t>
                </a:r>
                <a:endParaRPr lang="en-DE" sz="10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19F8794-0685-A74A-053B-8939F3A6FAB8}"/>
                  </a:ext>
                </a:extLst>
              </p:cNvPr>
              <p:cNvSpPr txBox="1"/>
              <p:nvPr/>
            </p:nvSpPr>
            <p:spPr>
              <a:xfrm>
                <a:off x="2897779" y="2838050"/>
                <a:ext cx="1071496" cy="213384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r>
                  <a:rPr lang="en-GB" sz="1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</a:t>
                </a:r>
                <a:endParaRPr lang="en-DE" sz="10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36" name="Picture 35">
                <a:extLst>
                  <a:ext uri="{FF2B5EF4-FFF2-40B4-BE49-F238E27FC236}">
                    <a16:creationId xmlns:a16="http://schemas.microsoft.com/office/drawing/2014/main" id="{26C3FDD1-A50B-855F-FA97-0D83755FBFE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15605" t="15688" r="24700" b="57573"/>
              <a:stretch/>
            </p:blipFill>
            <p:spPr>
              <a:xfrm>
                <a:off x="2967108" y="3138219"/>
                <a:ext cx="1041968" cy="785395"/>
              </a:xfrm>
              <a:prstGeom prst="rect">
                <a:avLst/>
              </a:prstGeom>
            </p:spPr>
          </p:pic>
          <p:pic>
            <p:nvPicPr>
              <p:cNvPr id="37" name="Picture 36">
                <a:extLst>
                  <a:ext uri="{FF2B5EF4-FFF2-40B4-BE49-F238E27FC236}">
                    <a16:creationId xmlns:a16="http://schemas.microsoft.com/office/drawing/2014/main" id="{C46D013E-2CE8-3D4B-E079-DA7A0BDB72E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10425" t="65938" r="29880" b="7323"/>
              <a:stretch/>
            </p:blipFill>
            <p:spPr>
              <a:xfrm>
                <a:off x="2959126" y="4024967"/>
                <a:ext cx="1041968" cy="785395"/>
              </a:xfrm>
              <a:prstGeom prst="rect">
                <a:avLst/>
              </a:prstGeom>
            </p:spPr>
          </p:pic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439DCA48-A9A3-E23D-47CD-F3F55C1ED27D}"/>
                  </a:ext>
                </a:extLst>
              </p:cNvPr>
              <p:cNvSpPr/>
              <p:nvPr/>
            </p:nvSpPr>
            <p:spPr>
              <a:xfrm rot="10800000">
                <a:off x="4065636" y="3139893"/>
                <a:ext cx="77603" cy="786254"/>
              </a:xfrm>
              <a:prstGeom prst="rect">
                <a:avLst/>
              </a:prstGeom>
              <a:gradFill>
                <a:gsLst>
                  <a:gs pos="0">
                    <a:srgbClr val="46065B"/>
                  </a:gs>
                  <a:gs pos="39000">
                    <a:srgbClr val="3B508B"/>
                  </a:gs>
                  <a:gs pos="68000">
                    <a:srgbClr val="45BF70"/>
                  </a:gs>
                  <a:gs pos="100000">
                    <a:srgbClr val="F5E61D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F558DDD-250B-513A-78AE-6A86CA699BAE}"/>
                  </a:ext>
                </a:extLst>
              </p:cNvPr>
              <p:cNvSpPr txBox="1"/>
              <p:nvPr/>
            </p:nvSpPr>
            <p:spPr>
              <a:xfrm>
                <a:off x="4097349" y="3757402"/>
                <a:ext cx="379045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B1D1CC4-9584-16AE-64A6-38AFC47A2835}"/>
                  </a:ext>
                </a:extLst>
              </p:cNvPr>
              <p:cNvSpPr txBox="1"/>
              <p:nvPr/>
            </p:nvSpPr>
            <p:spPr>
              <a:xfrm>
                <a:off x="4092437" y="3086617"/>
                <a:ext cx="379045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7D313E28-E784-65E3-9B04-D6AF9C2987B5}"/>
                  </a:ext>
                </a:extLst>
              </p:cNvPr>
              <p:cNvSpPr/>
              <p:nvPr/>
            </p:nvSpPr>
            <p:spPr>
              <a:xfrm rot="10800000">
                <a:off x="4062276" y="4036143"/>
                <a:ext cx="77603" cy="786254"/>
              </a:xfrm>
              <a:prstGeom prst="rect">
                <a:avLst/>
              </a:prstGeom>
              <a:gradFill>
                <a:gsLst>
                  <a:gs pos="0">
                    <a:srgbClr val="46065B"/>
                  </a:gs>
                  <a:gs pos="39000">
                    <a:srgbClr val="3B508B"/>
                  </a:gs>
                  <a:gs pos="68000">
                    <a:srgbClr val="45BF70"/>
                  </a:gs>
                  <a:gs pos="100000">
                    <a:srgbClr val="F5E61D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7235992-F5DB-EA87-50A3-916530D67FEB}"/>
                  </a:ext>
                </a:extLst>
              </p:cNvPr>
              <p:cNvSpPr txBox="1"/>
              <p:nvPr/>
            </p:nvSpPr>
            <p:spPr>
              <a:xfrm>
                <a:off x="4093989" y="4653652"/>
                <a:ext cx="379045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1E6338D6-99AF-7627-917F-9F4BB3FB9423}"/>
                  </a:ext>
                </a:extLst>
              </p:cNvPr>
              <p:cNvSpPr txBox="1"/>
              <p:nvPr/>
            </p:nvSpPr>
            <p:spPr>
              <a:xfrm>
                <a:off x="4089077" y="3982867"/>
                <a:ext cx="379045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95D3751E-2901-B3C2-FA6E-DF171384F95D}"/>
                  </a:ext>
                </a:extLst>
              </p:cNvPr>
              <p:cNvSpPr txBox="1"/>
              <p:nvPr/>
            </p:nvSpPr>
            <p:spPr>
              <a:xfrm rot="16200000">
                <a:off x="2671888" y="3410078"/>
                <a:ext cx="404754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Low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13D8678-DD69-3E3F-8682-D4DA1E67F722}"/>
                  </a:ext>
                </a:extLst>
              </p:cNvPr>
              <p:cNvSpPr txBox="1"/>
              <p:nvPr/>
            </p:nvSpPr>
            <p:spPr>
              <a:xfrm rot="16200000">
                <a:off x="2663319" y="4284122"/>
                <a:ext cx="436081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High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47" name="Picture 46">
                <a:extLst>
                  <a:ext uri="{FF2B5EF4-FFF2-40B4-BE49-F238E27FC236}">
                    <a16:creationId xmlns:a16="http://schemas.microsoft.com/office/drawing/2014/main" id="{73058FC3-B4D5-8FCC-3195-2C968B11976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10292" t="10462" r="10174" b="54570"/>
              <a:stretch/>
            </p:blipFill>
            <p:spPr>
              <a:xfrm>
                <a:off x="4455085" y="3134708"/>
                <a:ext cx="935120" cy="784800"/>
              </a:xfrm>
              <a:prstGeom prst="rect">
                <a:avLst/>
              </a:prstGeom>
            </p:spPr>
          </p:pic>
          <p:pic>
            <p:nvPicPr>
              <p:cNvPr id="48" name="Picture 47">
                <a:extLst>
                  <a:ext uri="{FF2B5EF4-FFF2-40B4-BE49-F238E27FC236}">
                    <a16:creationId xmlns:a16="http://schemas.microsoft.com/office/drawing/2014/main" id="{1C10E097-2A66-DDFD-9B23-D46614DE7C9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9743" t="60749" r="10722" b="4283"/>
              <a:stretch/>
            </p:blipFill>
            <p:spPr>
              <a:xfrm>
                <a:off x="4452195" y="4020937"/>
                <a:ext cx="935120" cy="784800"/>
              </a:xfrm>
              <a:prstGeom prst="rect">
                <a:avLst/>
              </a:prstGeom>
            </p:spPr>
          </p:pic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A84F73E8-FC3F-B0B4-DF30-516579F34579}"/>
                  </a:ext>
                </a:extLst>
              </p:cNvPr>
              <p:cNvSpPr txBox="1"/>
              <p:nvPr/>
            </p:nvSpPr>
            <p:spPr>
              <a:xfrm rot="16200000">
                <a:off x="4217081" y="3408556"/>
                <a:ext cx="331907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B0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A40C0BCE-6196-32DF-AEE5-83FAB5A7B8C4}"/>
                  </a:ext>
                </a:extLst>
              </p:cNvPr>
              <p:cNvSpPr txBox="1"/>
              <p:nvPr/>
            </p:nvSpPr>
            <p:spPr>
              <a:xfrm rot="16200000">
                <a:off x="3998019" y="4309083"/>
                <a:ext cx="766336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14</a:t>
                </a:r>
                <a:r>
                  <a:rPr lang="en-GB" sz="800" b="1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</a:t>
                </a:r>
                <a:r>
                  <a:rPr lang="en-GB" sz="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direction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92861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38866"/>
            <a:ext cx="6516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3886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D85E5CA-C36B-7C0B-7C4B-4154E2AF9EC0}"/>
              </a:ext>
            </a:extLst>
          </p:cNvPr>
          <p:cNvSpPr/>
          <p:nvPr/>
        </p:nvSpPr>
        <p:spPr>
          <a:xfrm>
            <a:off x="2451729" y="1448406"/>
            <a:ext cx="7550400" cy="3961187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801" dirty="0" err="1"/>
              <a:t>Supplementary</a:t>
            </a:r>
            <a:r>
              <a:rPr lang="de-DE" sz="1801" dirty="0"/>
              <a:t> Figs </a:t>
            </a:r>
            <a:r>
              <a:rPr lang="de-DE" sz="1801" dirty="0" err="1"/>
              <a:t>from</a:t>
            </a:r>
            <a:r>
              <a:rPr lang="de-DE" sz="1801" dirty="0"/>
              <a:t> </a:t>
            </a:r>
            <a:r>
              <a:rPr lang="de-DE" sz="1801" dirty="0" err="1"/>
              <a:t>now</a:t>
            </a:r>
            <a:r>
              <a:rPr lang="de-DE" sz="1801" dirty="0"/>
              <a:t> on</a:t>
            </a:r>
            <a:endParaRPr lang="en-DE" sz="1801" dirty="0"/>
          </a:p>
        </p:txBody>
      </p:sp>
    </p:spTree>
    <p:extLst>
      <p:ext uri="{BB962C8B-B14F-4D97-AF65-F5344CB8AC3E}">
        <p14:creationId xmlns:p14="http://schemas.microsoft.com/office/powerpoint/2010/main" val="22432863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48391"/>
            <a:ext cx="6516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1" dirty="0"/>
              <a:t>18</a:t>
            </a:r>
            <a:r>
              <a:rPr lang="en-DE" sz="1801" dirty="0"/>
              <a:t> cm – max. Breite Abbildung</a:t>
            </a: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48391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1" dirty="0"/>
              <a:t>8,8</a:t>
            </a:r>
            <a:r>
              <a:rPr lang="en-DE" sz="1801" dirty="0"/>
              <a:t> cm – max. Breite Abbildung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F077BBE-9861-7211-2968-DC6DD4481B48}"/>
              </a:ext>
            </a:extLst>
          </p:cNvPr>
          <p:cNvSpPr/>
          <p:nvPr/>
        </p:nvSpPr>
        <p:spPr>
          <a:xfrm>
            <a:off x="8203943" y="169566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1" dirty="0"/>
              <a:t>Supplement 1</a:t>
            </a:r>
            <a:endParaRPr lang="en-DE" sz="1801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C65AB021-FFC6-4048-96DC-16BBF165AB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" y="0"/>
            <a:ext cx="6477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0960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3886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2864" y="-408020"/>
            <a:ext cx="64389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 dirty="0"/>
              <a:t>18</a:t>
            </a:r>
            <a:r>
              <a:rPr lang="en-DE" sz="1801" dirty="0"/>
              <a:t> cm – max. </a:t>
            </a:r>
            <a:r>
              <a:rPr lang="en-DE" sz="1801" dirty="0" err="1"/>
              <a:t>Breite</a:t>
            </a:r>
            <a:r>
              <a:rPr lang="en-DE" sz="1801" dirty="0"/>
              <a:t> </a:t>
            </a:r>
            <a:r>
              <a:rPr lang="en-DE" sz="1801" dirty="0" err="1"/>
              <a:t>Abbildung</a:t>
            </a:r>
            <a:endParaRPr lang="en-DE" sz="1801" dirty="0"/>
          </a:p>
        </p:txBody>
      </p:sp>
      <p:pic>
        <p:nvPicPr>
          <p:cNvPr id="46" name="Graphic 45">
            <a:extLst>
              <a:ext uri="{FF2B5EF4-FFF2-40B4-BE49-F238E27FC236}">
                <a16:creationId xmlns:a16="http://schemas.microsoft.com/office/drawing/2014/main" id="{2378F4BE-9F0D-B78E-5EB2-EC485F6E00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20600" y="3535979"/>
            <a:ext cx="2171700" cy="1533525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id="{C2B24B11-47A0-4857-CA72-271CAC961C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16867" y="5267325"/>
            <a:ext cx="2247900" cy="1590675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883B25DD-616C-470A-11BE-C1EA59FEE967}"/>
              </a:ext>
            </a:extLst>
          </p:cNvPr>
          <p:cNvGrpSpPr/>
          <p:nvPr/>
        </p:nvGrpSpPr>
        <p:grpSpPr>
          <a:xfrm>
            <a:off x="57274" y="0"/>
            <a:ext cx="6475343" cy="1778000"/>
            <a:chOff x="12863" y="1"/>
            <a:chExt cx="6475343" cy="1778000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A68E48A4-2BFD-F958-C1A8-88F68EF04084}"/>
                </a:ext>
              </a:extLst>
            </p:cNvPr>
            <p:cNvSpPr/>
            <p:nvPr/>
          </p:nvSpPr>
          <p:spPr>
            <a:xfrm>
              <a:off x="12863" y="1"/>
              <a:ext cx="6475343" cy="177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3C062E3-D420-6F89-5264-FACF2E81C003}"/>
                </a:ext>
              </a:extLst>
            </p:cNvPr>
            <p:cNvSpPr txBox="1"/>
            <p:nvPr/>
          </p:nvSpPr>
          <p:spPr>
            <a:xfrm>
              <a:off x="49306" y="1475802"/>
              <a:ext cx="33351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2020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</a:t>
              </a:r>
            </a:p>
          </p:txBody>
        </p:sp>
        <p:pic>
          <p:nvPicPr>
            <p:cNvPr id="42" name="Graphic 41">
              <a:extLst>
                <a:ext uri="{FF2B5EF4-FFF2-40B4-BE49-F238E27FC236}">
                  <a16:creationId xmlns:a16="http://schemas.microsoft.com/office/drawing/2014/main" id="{6FC87E52-C366-C3AE-9C6B-2FD1E4EC37E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t="12167"/>
            <a:stretch/>
          </p:blipFill>
          <p:spPr>
            <a:xfrm>
              <a:off x="14264" y="331962"/>
              <a:ext cx="2171700" cy="1395376"/>
            </a:xfrm>
            <a:prstGeom prst="rect">
              <a:avLst/>
            </a:prstGeom>
          </p:spPr>
        </p:pic>
        <p:pic>
          <p:nvPicPr>
            <p:cNvPr id="44" name="Graphic 43">
              <a:extLst>
                <a:ext uri="{FF2B5EF4-FFF2-40B4-BE49-F238E27FC236}">
                  <a16:creationId xmlns:a16="http://schemas.microsoft.com/office/drawing/2014/main" id="{74C644C7-9151-5312-3344-4C5D040076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t="12735"/>
            <a:stretch/>
          </p:blipFill>
          <p:spPr>
            <a:xfrm>
              <a:off x="4178136" y="331962"/>
              <a:ext cx="2247900" cy="1338226"/>
            </a:xfrm>
            <a:prstGeom prst="rect">
              <a:avLst/>
            </a:prstGeom>
          </p:spPr>
        </p:pic>
        <p:pic>
          <p:nvPicPr>
            <p:cNvPr id="48" name="Graphic 47">
              <a:extLst>
                <a:ext uri="{FF2B5EF4-FFF2-40B4-BE49-F238E27FC236}">
                  <a16:creationId xmlns:a16="http://schemas.microsoft.com/office/drawing/2014/main" id="{910D500A-DA20-9C1F-2B62-ECD5DE8A02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 t="12735"/>
            <a:stretch/>
          </p:blipFill>
          <p:spPr>
            <a:xfrm>
              <a:off x="2100179" y="331962"/>
              <a:ext cx="2171700" cy="1338226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D7FE958-10E8-A3EA-1F13-3BADE42285CF}"/>
                </a:ext>
              </a:extLst>
            </p:cNvPr>
            <p:cNvSpPr txBox="1"/>
            <p:nvPr/>
          </p:nvSpPr>
          <p:spPr>
            <a:xfrm>
              <a:off x="12863" y="1"/>
              <a:ext cx="42059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2020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a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4D9FACE-51A4-9D9E-3C25-EFCA4639024B}"/>
                </a:ext>
              </a:extLst>
            </p:cNvPr>
            <p:cNvSpPr txBox="1"/>
            <p:nvPr/>
          </p:nvSpPr>
          <p:spPr>
            <a:xfrm>
              <a:off x="2232051" y="1"/>
              <a:ext cx="33351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2020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b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5E1605D-6977-4CC7-78CC-27A78D266339}"/>
                </a:ext>
              </a:extLst>
            </p:cNvPr>
            <p:cNvSpPr txBox="1"/>
            <p:nvPr/>
          </p:nvSpPr>
          <p:spPr>
            <a:xfrm>
              <a:off x="4403750" y="1"/>
              <a:ext cx="33351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2020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FA1BCA0F-2362-AFD8-1C12-268D87D32444}"/>
              </a:ext>
            </a:extLst>
          </p:cNvPr>
          <p:cNvSpPr/>
          <p:nvPr/>
        </p:nvSpPr>
        <p:spPr>
          <a:xfrm>
            <a:off x="7738450" y="1778000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1" dirty="0"/>
              <a:t>Supplement 2</a:t>
            </a:r>
            <a:endParaRPr lang="en-DE" sz="1801" dirty="0"/>
          </a:p>
        </p:txBody>
      </p:sp>
    </p:spTree>
    <p:extLst>
      <p:ext uri="{BB962C8B-B14F-4D97-AF65-F5344CB8AC3E}">
        <p14:creationId xmlns:p14="http://schemas.microsoft.com/office/powerpoint/2010/main" val="24634001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48391"/>
            <a:ext cx="6516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1" dirty="0"/>
              <a:t>18</a:t>
            </a:r>
            <a:r>
              <a:rPr lang="en-DE" sz="1801" dirty="0"/>
              <a:t> cm – max. Breite Abbildung</a:t>
            </a: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48391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1" dirty="0"/>
              <a:t>8,8</a:t>
            </a:r>
            <a:r>
              <a:rPr lang="en-DE" sz="1801" dirty="0"/>
              <a:t> cm – max. Breite Abbildung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398526B-CCF4-A491-F399-34082BE86CD4}"/>
              </a:ext>
            </a:extLst>
          </p:cNvPr>
          <p:cNvSpPr/>
          <p:nvPr/>
        </p:nvSpPr>
        <p:spPr>
          <a:xfrm>
            <a:off x="8203943" y="169566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1" dirty="0"/>
              <a:t>Supplement 3</a:t>
            </a:r>
            <a:endParaRPr lang="en-DE" sz="1801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21225761-1E89-EF8B-AC1D-2732E6A9E1B4}"/>
              </a:ext>
            </a:extLst>
          </p:cNvPr>
          <p:cNvGrpSpPr/>
          <p:nvPr/>
        </p:nvGrpSpPr>
        <p:grpSpPr>
          <a:xfrm>
            <a:off x="0" y="38071"/>
            <a:ext cx="6516000" cy="2165159"/>
            <a:chOff x="0" y="297906"/>
            <a:chExt cx="6516000" cy="2165159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AB9510D-4F37-FFB2-AF70-7A8F1629F647}"/>
                </a:ext>
              </a:extLst>
            </p:cNvPr>
            <p:cNvSpPr/>
            <p:nvPr/>
          </p:nvSpPr>
          <p:spPr>
            <a:xfrm>
              <a:off x="0" y="297906"/>
              <a:ext cx="6516000" cy="21651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pic>
          <p:nvPicPr>
            <p:cNvPr id="40" name="Graphic 39">
              <a:extLst>
                <a:ext uri="{FF2B5EF4-FFF2-40B4-BE49-F238E27FC236}">
                  <a16:creationId xmlns:a16="http://schemas.microsoft.com/office/drawing/2014/main" id="{5C85634C-3806-610F-804C-A9D62428C2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452574" y="308994"/>
              <a:ext cx="3488723" cy="214367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251141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38866"/>
            <a:ext cx="6516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3886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C20EEA7-E842-B7E9-9131-7CCC8770E7CF}"/>
              </a:ext>
            </a:extLst>
          </p:cNvPr>
          <p:cNvSpPr/>
          <p:nvPr/>
        </p:nvSpPr>
        <p:spPr>
          <a:xfrm>
            <a:off x="8203943" y="169566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1" dirty="0"/>
              <a:t>Supplement 4</a:t>
            </a:r>
            <a:endParaRPr lang="en-DE" sz="1801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D7EF7DA-47E2-BFCC-AEAB-312FDCAB9B95}"/>
              </a:ext>
            </a:extLst>
          </p:cNvPr>
          <p:cNvGrpSpPr/>
          <p:nvPr/>
        </p:nvGrpSpPr>
        <p:grpSpPr>
          <a:xfrm>
            <a:off x="-1" y="0"/>
            <a:ext cx="6591301" cy="6591300"/>
            <a:chOff x="-1" y="0"/>
            <a:chExt cx="6591301" cy="65913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D68B8C2-A829-02D3-F45A-5CA2CF220E8E}"/>
                </a:ext>
              </a:extLst>
            </p:cNvPr>
            <p:cNvSpPr/>
            <p:nvPr/>
          </p:nvSpPr>
          <p:spPr>
            <a:xfrm>
              <a:off x="-1" y="0"/>
              <a:ext cx="6583693" cy="65836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47C8582C-F1A4-48BD-3A9F-645A5622EB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0" y="0"/>
              <a:ext cx="6591300" cy="6591300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6AFDCBD-8F4B-2273-9818-ACE6BA83D857}"/>
                </a:ext>
              </a:extLst>
            </p:cNvPr>
            <p:cNvSpPr/>
            <p:nvPr/>
          </p:nvSpPr>
          <p:spPr>
            <a:xfrm>
              <a:off x="3949700" y="5283200"/>
              <a:ext cx="2566299" cy="13004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</p:spTree>
    <p:extLst>
      <p:ext uri="{BB962C8B-B14F-4D97-AF65-F5344CB8AC3E}">
        <p14:creationId xmlns:p14="http://schemas.microsoft.com/office/powerpoint/2010/main" val="26680815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38866"/>
            <a:ext cx="64728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3886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CB6392D-5061-F049-5EAA-26F65DB43BA6}"/>
              </a:ext>
            </a:extLst>
          </p:cNvPr>
          <p:cNvGrpSpPr/>
          <p:nvPr/>
        </p:nvGrpSpPr>
        <p:grpSpPr>
          <a:xfrm>
            <a:off x="15813" y="0"/>
            <a:ext cx="6495086" cy="2876550"/>
            <a:chOff x="15813" y="0"/>
            <a:chExt cx="6495086" cy="2876550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BB08E9CE-9CAC-21BD-BA09-3AE89F3EE0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1857" r="1672"/>
            <a:stretch/>
          </p:blipFill>
          <p:spPr>
            <a:xfrm>
              <a:off x="38099" y="0"/>
              <a:ext cx="6472800" cy="2876550"/>
            </a:xfrm>
            <a:prstGeom prst="rect">
              <a:avLst/>
            </a:prstGeom>
          </p:spPr>
        </p:pic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4C71F145-FC75-8C39-800D-4F620F00C7A6}"/>
                </a:ext>
              </a:extLst>
            </p:cNvPr>
            <p:cNvSpPr txBox="1"/>
            <p:nvPr/>
          </p:nvSpPr>
          <p:spPr>
            <a:xfrm>
              <a:off x="15813" y="16566"/>
              <a:ext cx="235595" cy="153888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2C4A5AA2-B34B-9CF9-9D82-66B06B3DBD2D}"/>
                </a:ext>
              </a:extLst>
            </p:cNvPr>
            <p:cNvSpPr txBox="1"/>
            <p:nvPr/>
          </p:nvSpPr>
          <p:spPr>
            <a:xfrm>
              <a:off x="15813" y="1377897"/>
              <a:ext cx="235595" cy="153888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C3C80C9E-F7D4-0DB2-1277-5D1700A2A10A}"/>
                </a:ext>
              </a:extLst>
            </p:cNvPr>
            <p:cNvSpPr txBox="1"/>
            <p:nvPr/>
          </p:nvSpPr>
          <p:spPr>
            <a:xfrm>
              <a:off x="2200213" y="16566"/>
              <a:ext cx="235595" cy="153888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</a:t>
              </a: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A1009D28-285E-C206-FD2E-28B7CB9D32BE}"/>
                </a:ext>
              </a:extLst>
            </p:cNvPr>
            <p:cNvSpPr txBox="1"/>
            <p:nvPr/>
          </p:nvSpPr>
          <p:spPr>
            <a:xfrm>
              <a:off x="4394760" y="16566"/>
              <a:ext cx="235595" cy="153888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46577C9C-F886-6201-833E-E8F3AB204694}"/>
                </a:ext>
              </a:extLst>
            </p:cNvPr>
            <p:cNvSpPr txBox="1"/>
            <p:nvPr/>
          </p:nvSpPr>
          <p:spPr>
            <a:xfrm>
              <a:off x="2200213" y="1377897"/>
              <a:ext cx="235595" cy="153888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</a:t>
              </a:r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2D619D8F-62E8-C538-A7AE-88B390D734E6}"/>
                </a:ext>
              </a:extLst>
            </p:cNvPr>
            <p:cNvSpPr txBox="1"/>
            <p:nvPr/>
          </p:nvSpPr>
          <p:spPr>
            <a:xfrm>
              <a:off x="4394760" y="1377897"/>
              <a:ext cx="235595" cy="153888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</a:t>
              </a: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F8F786A7-0C60-FBFE-47F1-69BF2E37D152}"/>
              </a:ext>
            </a:extLst>
          </p:cNvPr>
          <p:cNvSpPr/>
          <p:nvPr/>
        </p:nvSpPr>
        <p:spPr>
          <a:xfrm>
            <a:off x="8203943" y="169566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1" dirty="0"/>
              <a:t>Supplement 5</a:t>
            </a:r>
            <a:endParaRPr lang="en-DE" sz="1801" dirty="0"/>
          </a:p>
        </p:txBody>
      </p:sp>
    </p:spTree>
    <p:extLst>
      <p:ext uri="{BB962C8B-B14F-4D97-AF65-F5344CB8AC3E}">
        <p14:creationId xmlns:p14="http://schemas.microsoft.com/office/powerpoint/2010/main" val="722329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Rectangle 98">
            <a:extLst>
              <a:ext uri="{FF2B5EF4-FFF2-40B4-BE49-F238E27FC236}">
                <a16:creationId xmlns:a16="http://schemas.microsoft.com/office/drawing/2014/main" id="{E4BFBC7B-C604-FC29-02A6-D4E659F638EA}"/>
              </a:ext>
            </a:extLst>
          </p:cNvPr>
          <p:cNvSpPr/>
          <p:nvPr/>
        </p:nvSpPr>
        <p:spPr>
          <a:xfrm>
            <a:off x="-1" y="-638866"/>
            <a:ext cx="64728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7E086EA-9EAE-270A-685F-4C4F66DD1BD8}"/>
              </a:ext>
            </a:extLst>
          </p:cNvPr>
          <p:cNvSpPr/>
          <p:nvPr/>
        </p:nvSpPr>
        <p:spPr>
          <a:xfrm>
            <a:off x="8203943" y="169566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1" dirty="0"/>
              <a:t>Supplement 6</a:t>
            </a:r>
            <a:endParaRPr lang="en-DE" sz="1801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B15CB1E-81BF-9B0C-68C1-3058573A4D1C}"/>
              </a:ext>
            </a:extLst>
          </p:cNvPr>
          <p:cNvGrpSpPr/>
          <p:nvPr/>
        </p:nvGrpSpPr>
        <p:grpSpPr>
          <a:xfrm>
            <a:off x="-2" y="0"/>
            <a:ext cx="6884671" cy="6064308"/>
            <a:chOff x="-2" y="0"/>
            <a:chExt cx="6884671" cy="6064308"/>
          </a:xfrm>
        </p:grpSpPr>
        <p:sp>
          <p:nvSpPr>
            <p:cNvPr id="177" name="Rectangle 176">
              <a:extLst>
                <a:ext uri="{FF2B5EF4-FFF2-40B4-BE49-F238E27FC236}">
                  <a16:creationId xmlns:a16="http://schemas.microsoft.com/office/drawing/2014/main" id="{310C511F-4B11-1D7C-1020-153ED45FFB34}"/>
                </a:ext>
              </a:extLst>
            </p:cNvPr>
            <p:cNvSpPr/>
            <p:nvPr/>
          </p:nvSpPr>
          <p:spPr>
            <a:xfrm>
              <a:off x="-2" y="0"/>
              <a:ext cx="6806319" cy="59873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80" name="Graphic 179">
              <a:extLst>
                <a:ext uri="{FF2B5EF4-FFF2-40B4-BE49-F238E27FC236}">
                  <a16:creationId xmlns:a16="http://schemas.microsoft.com/office/drawing/2014/main" id="{84CCA76F-1EAD-1A6C-E5E7-8CBE53E906C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465319" y="3525896"/>
              <a:ext cx="2419350" cy="1362075"/>
            </a:xfrm>
            <a:prstGeom prst="rect">
              <a:avLst/>
            </a:prstGeom>
          </p:spPr>
        </p:pic>
        <p:pic>
          <p:nvPicPr>
            <p:cNvPr id="182" name="Graphic 181">
              <a:extLst>
                <a:ext uri="{FF2B5EF4-FFF2-40B4-BE49-F238E27FC236}">
                  <a16:creationId xmlns:a16="http://schemas.microsoft.com/office/drawing/2014/main" id="{077C6315-A082-87A8-12EA-EDB18BA0783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465319" y="4702233"/>
              <a:ext cx="2419350" cy="1362075"/>
            </a:xfrm>
            <a:prstGeom prst="rect">
              <a:avLst/>
            </a:prstGeom>
          </p:spPr>
        </p:pic>
        <p:pic>
          <p:nvPicPr>
            <p:cNvPr id="184" name="Graphic 183">
              <a:extLst>
                <a:ext uri="{FF2B5EF4-FFF2-40B4-BE49-F238E27FC236}">
                  <a16:creationId xmlns:a16="http://schemas.microsoft.com/office/drawing/2014/main" id="{179FD57C-B759-9698-EE48-D12AD03EC0D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235834" y="4702233"/>
              <a:ext cx="2419350" cy="1362075"/>
            </a:xfrm>
            <a:prstGeom prst="rect">
              <a:avLst/>
            </a:prstGeom>
          </p:spPr>
        </p:pic>
        <p:pic>
          <p:nvPicPr>
            <p:cNvPr id="186" name="Graphic 185">
              <a:extLst>
                <a:ext uri="{FF2B5EF4-FFF2-40B4-BE49-F238E27FC236}">
                  <a16:creationId xmlns:a16="http://schemas.microsoft.com/office/drawing/2014/main" id="{F34F7305-643F-C8A7-E32C-F241F0CAFFB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-1" y="4702233"/>
              <a:ext cx="2419350" cy="1362075"/>
            </a:xfrm>
            <a:prstGeom prst="rect">
              <a:avLst/>
            </a:prstGeom>
          </p:spPr>
        </p:pic>
        <p:pic>
          <p:nvPicPr>
            <p:cNvPr id="188" name="Graphic 187">
              <a:extLst>
                <a:ext uri="{FF2B5EF4-FFF2-40B4-BE49-F238E27FC236}">
                  <a16:creationId xmlns:a16="http://schemas.microsoft.com/office/drawing/2014/main" id="{847AED6A-088F-9094-FDE2-3C0D94B0EBC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-1" y="3525896"/>
              <a:ext cx="2419350" cy="1362075"/>
            </a:xfrm>
            <a:prstGeom prst="rect">
              <a:avLst/>
            </a:prstGeom>
          </p:spPr>
        </p:pic>
        <p:pic>
          <p:nvPicPr>
            <p:cNvPr id="190" name="Graphic 189">
              <a:extLst>
                <a:ext uri="{FF2B5EF4-FFF2-40B4-BE49-F238E27FC236}">
                  <a16:creationId xmlns:a16="http://schemas.microsoft.com/office/drawing/2014/main" id="{CD93B77D-842E-CB01-54CA-C36DB0375C8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235834" y="3525896"/>
              <a:ext cx="2419350" cy="1362075"/>
            </a:xfrm>
            <a:prstGeom prst="rect">
              <a:avLst/>
            </a:prstGeom>
          </p:spPr>
        </p:pic>
        <p:pic>
          <p:nvPicPr>
            <p:cNvPr id="192" name="Graphic 191">
              <a:extLst>
                <a:ext uri="{FF2B5EF4-FFF2-40B4-BE49-F238E27FC236}">
                  <a16:creationId xmlns:a16="http://schemas.microsoft.com/office/drawing/2014/main" id="{BFFF77AC-079C-5D9E-7A70-76B7642D1B5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4465319" y="376"/>
              <a:ext cx="2419350" cy="1362075"/>
            </a:xfrm>
            <a:prstGeom prst="rect">
              <a:avLst/>
            </a:prstGeom>
          </p:spPr>
        </p:pic>
        <p:pic>
          <p:nvPicPr>
            <p:cNvPr id="194" name="Graphic 193">
              <a:extLst>
                <a:ext uri="{FF2B5EF4-FFF2-40B4-BE49-F238E27FC236}">
                  <a16:creationId xmlns:a16="http://schemas.microsoft.com/office/drawing/2014/main" id="{1A6291F8-4955-B5DA-5839-A48F3CF14831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4465319" y="2351463"/>
              <a:ext cx="2419350" cy="1362075"/>
            </a:xfrm>
            <a:prstGeom prst="rect">
              <a:avLst/>
            </a:prstGeom>
          </p:spPr>
        </p:pic>
        <p:pic>
          <p:nvPicPr>
            <p:cNvPr id="196" name="Graphic 195">
              <a:extLst>
                <a:ext uri="{FF2B5EF4-FFF2-40B4-BE49-F238E27FC236}">
                  <a16:creationId xmlns:a16="http://schemas.microsoft.com/office/drawing/2014/main" id="{486EBB13-8730-072D-9CB5-BE2965E635B5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2235834" y="2351463"/>
              <a:ext cx="2419350" cy="1362075"/>
            </a:xfrm>
            <a:prstGeom prst="rect">
              <a:avLst/>
            </a:prstGeom>
          </p:spPr>
        </p:pic>
        <p:pic>
          <p:nvPicPr>
            <p:cNvPr id="198" name="Graphic 197">
              <a:extLst>
                <a:ext uri="{FF2B5EF4-FFF2-40B4-BE49-F238E27FC236}">
                  <a16:creationId xmlns:a16="http://schemas.microsoft.com/office/drawing/2014/main" id="{BC52020D-1A39-58D9-C883-69A4E5CFC3AD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-1" y="2351463"/>
              <a:ext cx="2419350" cy="1362075"/>
            </a:xfrm>
            <a:prstGeom prst="rect">
              <a:avLst/>
            </a:prstGeom>
          </p:spPr>
        </p:pic>
        <p:pic>
          <p:nvPicPr>
            <p:cNvPr id="200" name="Graphic 199">
              <a:extLst>
                <a:ext uri="{FF2B5EF4-FFF2-40B4-BE49-F238E27FC236}">
                  <a16:creationId xmlns:a16="http://schemas.microsoft.com/office/drawing/2014/main" id="{CB34705E-5C7E-31FD-DA3C-4F83350C6052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4465319" y="1179888"/>
              <a:ext cx="2419350" cy="1362075"/>
            </a:xfrm>
            <a:prstGeom prst="rect">
              <a:avLst/>
            </a:prstGeom>
          </p:spPr>
        </p:pic>
        <p:pic>
          <p:nvPicPr>
            <p:cNvPr id="202" name="Graphic 201">
              <a:extLst>
                <a:ext uri="{FF2B5EF4-FFF2-40B4-BE49-F238E27FC236}">
                  <a16:creationId xmlns:a16="http://schemas.microsoft.com/office/drawing/2014/main" id="{983AE8EB-C974-920E-D63E-F13B782612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2235834" y="1179888"/>
              <a:ext cx="2419350" cy="1362075"/>
            </a:xfrm>
            <a:prstGeom prst="rect">
              <a:avLst/>
            </a:prstGeom>
          </p:spPr>
        </p:pic>
        <p:pic>
          <p:nvPicPr>
            <p:cNvPr id="204" name="Graphic 203">
              <a:extLst>
                <a:ext uri="{FF2B5EF4-FFF2-40B4-BE49-F238E27FC236}">
                  <a16:creationId xmlns:a16="http://schemas.microsoft.com/office/drawing/2014/main" id="{A4D071F8-2399-D0D8-0AAB-A43A21F144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-1" y="1179888"/>
              <a:ext cx="2419350" cy="1362075"/>
            </a:xfrm>
            <a:prstGeom prst="rect">
              <a:avLst/>
            </a:prstGeom>
          </p:spPr>
        </p:pic>
        <p:pic>
          <p:nvPicPr>
            <p:cNvPr id="208" name="Graphic 207">
              <a:extLst>
                <a:ext uri="{FF2B5EF4-FFF2-40B4-BE49-F238E27FC236}">
                  <a16:creationId xmlns:a16="http://schemas.microsoft.com/office/drawing/2014/main" id="{5FA7138F-3FD2-45A4-21DE-224AA6A68E4C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>
              <a:off x="2235834" y="0"/>
              <a:ext cx="2419350" cy="1362075"/>
            </a:xfrm>
            <a:prstGeom prst="rect">
              <a:avLst/>
            </a:prstGeom>
          </p:spPr>
        </p:pic>
        <p:pic>
          <p:nvPicPr>
            <p:cNvPr id="210" name="Graphic 209">
              <a:extLst>
                <a:ext uri="{FF2B5EF4-FFF2-40B4-BE49-F238E27FC236}">
                  <a16:creationId xmlns:a16="http://schemas.microsoft.com/office/drawing/2014/main" id="{5BF34568-DC55-1D0D-2C64-8CFD08C5C3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p:blipFill>
          <p:spPr>
            <a:xfrm>
              <a:off x="-1" y="0"/>
              <a:ext cx="2419350" cy="1362075"/>
            </a:xfrm>
            <a:prstGeom prst="rect">
              <a:avLst/>
            </a:prstGeom>
          </p:spPr>
        </p:pic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01ADA60C-471B-24A0-EBEA-42443E28D167}"/>
                </a:ext>
              </a:extLst>
            </p:cNvPr>
            <p:cNvCxnSpPr>
              <a:cxnSpLocks/>
            </p:cNvCxnSpPr>
            <p:nvPr/>
          </p:nvCxnSpPr>
          <p:spPr>
            <a:xfrm>
              <a:off x="4465319" y="88693"/>
              <a:ext cx="0" cy="5898639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CE41A69-6419-56AB-4C6E-17A139A1B065}"/>
                </a:ext>
              </a:extLst>
            </p:cNvPr>
            <p:cNvCxnSpPr>
              <a:cxnSpLocks/>
            </p:cNvCxnSpPr>
            <p:nvPr/>
          </p:nvCxnSpPr>
          <p:spPr>
            <a:xfrm>
              <a:off x="2168717" y="88693"/>
              <a:ext cx="0" cy="5898639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915BDFF-91F9-9C64-4EFC-A11E6529AF5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610" y="1256306"/>
              <a:ext cx="6742707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FB8C24D7-1523-1CA0-A35C-9F46F73D04C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610" y="2474181"/>
              <a:ext cx="6742707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2D37446F-A421-E1A8-B18B-DE6D42F95EA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610" y="3628446"/>
              <a:ext cx="6742707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18929FF-B049-6C6B-4C06-DB2DCC65DD1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610" y="4798613"/>
              <a:ext cx="6742707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022563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38866"/>
            <a:ext cx="6516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3886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ED68858-867A-DEE0-1B6D-2BC393560F1B}"/>
              </a:ext>
            </a:extLst>
          </p:cNvPr>
          <p:cNvSpPr/>
          <p:nvPr/>
        </p:nvSpPr>
        <p:spPr>
          <a:xfrm>
            <a:off x="8623950" y="2409825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1" dirty="0"/>
              <a:t>Supplement 7</a:t>
            </a:r>
            <a:endParaRPr lang="en-DE" sz="1801" dirty="0"/>
          </a:p>
        </p:txBody>
      </p:sp>
    </p:spTree>
    <p:extLst>
      <p:ext uri="{BB962C8B-B14F-4D97-AF65-F5344CB8AC3E}">
        <p14:creationId xmlns:p14="http://schemas.microsoft.com/office/powerpoint/2010/main" val="29830356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48391"/>
            <a:ext cx="6516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48391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957834C-C401-2E78-1586-D0E2FF2760BB}"/>
              </a:ext>
            </a:extLst>
          </p:cNvPr>
          <p:cNvGrpSpPr/>
          <p:nvPr/>
        </p:nvGrpSpPr>
        <p:grpSpPr>
          <a:xfrm>
            <a:off x="-1" y="0"/>
            <a:ext cx="6516000" cy="2022166"/>
            <a:chOff x="-1" y="0"/>
            <a:chExt cx="6516000" cy="2022166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BE71189C-CC87-B2D2-021C-67095273C304}"/>
                </a:ext>
              </a:extLst>
            </p:cNvPr>
            <p:cNvSpPr/>
            <p:nvPr/>
          </p:nvSpPr>
          <p:spPr>
            <a:xfrm>
              <a:off x="-1" y="0"/>
              <a:ext cx="6516000" cy="20221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814DCBD8-BB3F-C314-9C3E-A5F3A24202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146" t="16721" r="40663" b="37855"/>
            <a:stretch/>
          </p:blipFill>
          <p:spPr>
            <a:xfrm>
              <a:off x="1947495" y="0"/>
              <a:ext cx="3128759" cy="202216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858511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38866"/>
            <a:ext cx="64728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 dirty="0"/>
              <a:t>18</a:t>
            </a:r>
            <a:r>
              <a:rPr lang="en-DE" sz="1801" dirty="0"/>
              <a:t> cm – max. Breite Abbildung</a:t>
            </a: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3886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pic>
        <p:nvPicPr>
          <p:cNvPr id="126" name="Picture 125" descr="A graph of a number of data&#10;&#10;Description automatically generated with medium confidence">
            <a:extLst>
              <a:ext uri="{FF2B5EF4-FFF2-40B4-BE49-F238E27FC236}">
                <a16:creationId xmlns:a16="http://schemas.microsoft.com/office/drawing/2014/main" id="{99B14DDF-C6EE-A371-B4DF-CC4E19F8067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4704" y="1403313"/>
            <a:ext cx="2517653" cy="179832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9DE4447-C526-3C7C-BD6F-5372F109578E}"/>
              </a:ext>
            </a:extLst>
          </p:cNvPr>
          <p:cNvSpPr/>
          <p:nvPr/>
        </p:nvSpPr>
        <p:spPr>
          <a:xfrm>
            <a:off x="7440000" y="5132407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1" dirty="0"/>
              <a:t>Supplement 8</a:t>
            </a:r>
            <a:endParaRPr lang="en-DE" sz="1801" dirty="0"/>
          </a:p>
        </p:txBody>
      </p:sp>
      <p:grpSp>
        <p:nvGrpSpPr>
          <p:cNvPr id="557" name="Group 556">
            <a:extLst>
              <a:ext uri="{FF2B5EF4-FFF2-40B4-BE49-F238E27FC236}">
                <a16:creationId xmlns:a16="http://schemas.microsoft.com/office/drawing/2014/main" id="{481629CE-67B7-ED02-EA22-F83C04B34D3A}"/>
              </a:ext>
            </a:extLst>
          </p:cNvPr>
          <p:cNvGrpSpPr/>
          <p:nvPr/>
        </p:nvGrpSpPr>
        <p:grpSpPr>
          <a:xfrm>
            <a:off x="-1" y="0"/>
            <a:ext cx="6508790" cy="9541977"/>
            <a:chOff x="-1" y="0"/>
            <a:chExt cx="6508790" cy="9541977"/>
          </a:xfrm>
        </p:grpSpPr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6998FE5C-24EC-1542-E6AC-E876FF28AF73}"/>
                </a:ext>
              </a:extLst>
            </p:cNvPr>
            <p:cNvSpPr/>
            <p:nvPr/>
          </p:nvSpPr>
          <p:spPr>
            <a:xfrm>
              <a:off x="0" y="0"/>
              <a:ext cx="6472800" cy="95400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56" name="Picture 55" descr="A graph of a number of data&#10;&#10;Description automatically generated with medium confidence">
              <a:extLst>
                <a:ext uri="{FF2B5EF4-FFF2-40B4-BE49-F238E27FC236}">
                  <a16:creationId xmlns:a16="http://schemas.microsoft.com/office/drawing/2014/main" id="{88E22A43-DB18-F796-D965-1BD03E8312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830" t="12924" r="10275" b="64301"/>
            <a:stretch/>
          </p:blipFill>
          <p:spPr>
            <a:xfrm>
              <a:off x="1502458" y="4404016"/>
              <a:ext cx="672203" cy="328463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43A5421-604A-FB84-77C4-F0191B76F18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74874" y="7673340"/>
              <a:ext cx="4238485" cy="1767680"/>
            </a:xfrm>
            <a:prstGeom prst="rect">
              <a:avLst/>
            </a:prstGeom>
          </p:spPr>
        </p:pic>
        <p:pic>
          <p:nvPicPr>
            <p:cNvPr id="47" name="Graphic 46">
              <a:extLst>
                <a:ext uri="{FF2B5EF4-FFF2-40B4-BE49-F238E27FC236}">
                  <a16:creationId xmlns:a16="http://schemas.microsoft.com/office/drawing/2014/main" id="{1B4BDCC2-B466-F027-DF9A-CE6C8D3C2AB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1" y="7741752"/>
              <a:ext cx="2162175" cy="1800225"/>
            </a:xfrm>
            <a:prstGeom prst="rect">
              <a:avLst/>
            </a:prstGeom>
          </p:spPr>
        </p:pic>
        <p:pic>
          <p:nvPicPr>
            <p:cNvPr id="49" name="Graphic 48">
              <a:extLst>
                <a:ext uri="{FF2B5EF4-FFF2-40B4-BE49-F238E27FC236}">
                  <a16:creationId xmlns:a16="http://schemas.microsoft.com/office/drawing/2014/main" id="{62B293C9-E8C6-5FA6-3180-059F21D9A62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066818" y="4220678"/>
              <a:ext cx="2162175" cy="1800225"/>
            </a:xfrm>
            <a:prstGeom prst="rect">
              <a:avLst/>
            </a:prstGeom>
          </p:spPr>
        </p:pic>
        <p:pic>
          <p:nvPicPr>
            <p:cNvPr id="51" name="Graphic 50">
              <a:extLst>
                <a:ext uri="{FF2B5EF4-FFF2-40B4-BE49-F238E27FC236}">
                  <a16:creationId xmlns:a16="http://schemas.microsoft.com/office/drawing/2014/main" id="{E9F1FCBD-874F-054D-7C6E-0A1A12E4876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056273" y="5939790"/>
              <a:ext cx="2162175" cy="1800225"/>
            </a:xfrm>
            <a:prstGeom prst="rect">
              <a:avLst/>
            </a:prstGeom>
          </p:spPr>
        </p:pic>
        <p:pic>
          <p:nvPicPr>
            <p:cNvPr id="53" name="Graphic 52">
              <a:extLst>
                <a:ext uri="{FF2B5EF4-FFF2-40B4-BE49-F238E27FC236}">
                  <a16:creationId xmlns:a16="http://schemas.microsoft.com/office/drawing/2014/main" id="{D36F00C2-C3EF-C90E-5412-C80569B8ECC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-1" y="4220678"/>
              <a:ext cx="2162175" cy="1800225"/>
            </a:xfrm>
            <a:prstGeom prst="rect">
              <a:avLst/>
            </a:prstGeom>
          </p:spPr>
        </p:pic>
        <p:pic>
          <p:nvPicPr>
            <p:cNvPr id="55" name="Graphic 54">
              <a:extLst>
                <a:ext uri="{FF2B5EF4-FFF2-40B4-BE49-F238E27FC236}">
                  <a16:creationId xmlns:a16="http://schemas.microsoft.com/office/drawing/2014/main" id="{1FFE1E6B-A42B-5B98-2E99-778AE71FAA2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4074448" y="4220678"/>
              <a:ext cx="2162175" cy="1800225"/>
            </a:xfrm>
            <a:prstGeom prst="rect">
              <a:avLst/>
            </a:prstGeom>
          </p:spPr>
        </p:pic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243BFA58-A61C-2A5F-9EA0-635BEE560291}"/>
                </a:ext>
              </a:extLst>
            </p:cNvPr>
            <p:cNvSpPr/>
            <p:nvPr/>
          </p:nvSpPr>
          <p:spPr>
            <a:xfrm>
              <a:off x="0" y="1729"/>
              <a:ext cx="6508789" cy="4327564"/>
            </a:xfrm>
            <a:custGeom>
              <a:avLst/>
              <a:gdLst>
                <a:gd name="connsiteX0" fmla="*/ 0 w 6508789"/>
                <a:gd name="connsiteY0" fmla="*/ 4327565 h 4327564"/>
                <a:gd name="connsiteX1" fmla="*/ 6508790 w 6508789"/>
                <a:gd name="connsiteY1" fmla="*/ 4327565 h 4327564"/>
                <a:gd name="connsiteX2" fmla="*/ 6508790 w 6508789"/>
                <a:gd name="connsiteY2" fmla="*/ 0 h 4327564"/>
                <a:gd name="connsiteX3" fmla="*/ 0 w 6508789"/>
                <a:gd name="connsiteY3" fmla="*/ 0 h 4327564"/>
                <a:gd name="connsiteX4" fmla="*/ 0 w 6508789"/>
                <a:gd name="connsiteY4" fmla="*/ 4327565 h 4327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08789" h="4327564">
                  <a:moveTo>
                    <a:pt x="0" y="4327565"/>
                  </a:moveTo>
                  <a:lnTo>
                    <a:pt x="6508790" y="4327565"/>
                  </a:lnTo>
                  <a:lnTo>
                    <a:pt x="6508790" y="0"/>
                  </a:lnTo>
                  <a:lnTo>
                    <a:pt x="0" y="0"/>
                  </a:lnTo>
                  <a:lnTo>
                    <a:pt x="0" y="4327565"/>
                  </a:lnTo>
                  <a:close/>
                </a:path>
              </a:pathLst>
            </a:custGeom>
            <a:noFill/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grpSp>
          <p:nvGrpSpPr>
            <p:cNvPr id="9" name="Graphic 57">
              <a:extLst>
                <a:ext uri="{FF2B5EF4-FFF2-40B4-BE49-F238E27FC236}">
                  <a16:creationId xmlns:a16="http://schemas.microsoft.com/office/drawing/2014/main" id="{A5BC2DE2-A921-052C-8086-BE9444B46CC6}"/>
                </a:ext>
              </a:extLst>
            </p:cNvPr>
            <p:cNvGrpSpPr/>
            <p:nvPr/>
          </p:nvGrpSpPr>
          <p:grpSpPr>
            <a:xfrm>
              <a:off x="713965" y="339093"/>
              <a:ext cx="1247416" cy="1214023"/>
              <a:chOff x="713965" y="339093"/>
              <a:chExt cx="1247416" cy="1214023"/>
            </a:xfrm>
          </p:grpSpPr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AE8D4B9B-006D-0315-5178-AE1B496A6A30}"/>
                  </a:ext>
                </a:extLst>
              </p:cNvPr>
              <p:cNvSpPr/>
              <p:nvPr/>
            </p:nvSpPr>
            <p:spPr>
              <a:xfrm>
                <a:off x="713965" y="996785"/>
                <a:ext cx="951290" cy="483170"/>
              </a:xfrm>
              <a:custGeom>
                <a:avLst/>
                <a:gdLst>
                  <a:gd name="connsiteX0" fmla="*/ 0 w 951290"/>
                  <a:gd name="connsiteY0" fmla="*/ 8800 h 483170"/>
                  <a:gd name="connsiteX1" fmla="*/ 36631 w 951290"/>
                  <a:gd name="connsiteY1" fmla="*/ 191349 h 483170"/>
                  <a:gd name="connsiteX2" fmla="*/ 140878 w 951290"/>
                  <a:gd name="connsiteY2" fmla="*/ 345784 h 483170"/>
                  <a:gd name="connsiteX3" fmla="*/ 296686 w 951290"/>
                  <a:gd name="connsiteY3" fmla="*/ 448314 h 483170"/>
                  <a:gd name="connsiteX4" fmla="*/ 480058 w 951290"/>
                  <a:gd name="connsiteY4" fmla="*/ 483150 h 483170"/>
                  <a:gd name="connsiteX5" fmla="*/ 662752 w 951290"/>
                  <a:gd name="connsiteY5" fmla="*/ 444931 h 483170"/>
                  <a:gd name="connsiteX6" fmla="*/ 816624 w 951290"/>
                  <a:gd name="connsiteY6" fmla="*/ 339536 h 483170"/>
                  <a:gd name="connsiteX7" fmla="*/ 917981 w 951290"/>
                  <a:gd name="connsiteY7" fmla="*/ 183196 h 483170"/>
                  <a:gd name="connsiteX8" fmla="*/ 951208 w 951290"/>
                  <a:gd name="connsiteY8" fmla="*/ 0 h 483170"/>
                  <a:gd name="connsiteX9" fmla="*/ 475646 w 951290"/>
                  <a:gd name="connsiteY9" fmla="*/ 8800 h 4831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51290" h="483170">
                    <a:moveTo>
                      <a:pt x="0" y="8800"/>
                    </a:moveTo>
                    <a:cubicBezTo>
                      <a:pt x="0" y="71465"/>
                      <a:pt x="12451" y="133511"/>
                      <a:pt x="36631" y="191349"/>
                    </a:cubicBezTo>
                    <a:cubicBezTo>
                      <a:pt x="60809" y="249188"/>
                      <a:pt x="96243" y="301685"/>
                      <a:pt x="140878" y="345784"/>
                    </a:cubicBezTo>
                    <a:cubicBezTo>
                      <a:pt x="185512" y="389883"/>
                      <a:pt x="238471" y="424731"/>
                      <a:pt x="296686" y="448314"/>
                    </a:cubicBezTo>
                    <a:cubicBezTo>
                      <a:pt x="354902" y="471897"/>
                      <a:pt x="417228" y="483733"/>
                      <a:pt x="480058" y="483150"/>
                    </a:cubicBezTo>
                    <a:cubicBezTo>
                      <a:pt x="542888" y="482567"/>
                      <a:pt x="604989" y="469578"/>
                      <a:pt x="662752" y="444931"/>
                    </a:cubicBezTo>
                    <a:cubicBezTo>
                      <a:pt x="720514" y="420283"/>
                      <a:pt x="772813" y="384459"/>
                      <a:pt x="816624" y="339536"/>
                    </a:cubicBezTo>
                    <a:cubicBezTo>
                      <a:pt x="860435" y="294614"/>
                      <a:pt x="894881" y="241472"/>
                      <a:pt x="917981" y="183196"/>
                    </a:cubicBezTo>
                    <a:cubicBezTo>
                      <a:pt x="941081" y="124919"/>
                      <a:pt x="952377" y="62652"/>
                      <a:pt x="951208" y="0"/>
                    </a:cubicBezTo>
                    <a:lnTo>
                      <a:pt x="475646" y="8800"/>
                    </a:lnTo>
                    <a:close/>
                  </a:path>
                </a:pathLst>
              </a:custGeom>
              <a:solidFill>
                <a:srgbClr val="1F77B4"/>
              </a:solidFill>
              <a:ln w="1270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4B18BDA7-67B1-2F54-26D9-9D9B9DC54E39}"/>
                  </a:ext>
                </a:extLst>
              </p:cNvPr>
              <p:cNvSpPr/>
              <p:nvPr/>
            </p:nvSpPr>
            <p:spPr>
              <a:xfrm>
                <a:off x="1189611" y="546381"/>
                <a:ext cx="475561" cy="459203"/>
              </a:xfrm>
              <a:custGeom>
                <a:avLst/>
                <a:gdLst>
                  <a:gd name="connsiteX0" fmla="*/ 475561 w 475561"/>
                  <a:gd name="connsiteY0" fmla="*/ 450404 h 459203"/>
                  <a:gd name="connsiteX1" fmla="*/ 373442 w 475561"/>
                  <a:gd name="connsiteY1" fmla="*/ 165408 h 459203"/>
                  <a:gd name="connsiteX2" fmla="*/ 119318 w 475561"/>
                  <a:gd name="connsiteY2" fmla="*/ 0 h 459203"/>
                  <a:gd name="connsiteX3" fmla="*/ 0 w 475561"/>
                  <a:gd name="connsiteY3" fmla="*/ 459203 h 4592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5561" h="459203">
                    <a:moveTo>
                      <a:pt x="475561" y="450404"/>
                    </a:moveTo>
                    <a:cubicBezTo>
                      <a:pt x="473643" y="346851"/>
                      <a:pt x="437760" y="246724"/>
                      <a:pt x="373442" y="165408"/>
                    </a:cubicBezTo>
                    <a:cubicBezTo>
                      <a:pt x="309123" y="84092"/>
                      <a:pt x="219836" y="25980"/>
                      <a:pt x="119318" y="0"/>
                    </a:cubicBezTo>
                    <a:lnTo>
                      <a:pt x="0" y="459203"/>
                    </a:lnTo>
                    <a:close/>
                  </a:path>
                </a:pathLst>
              </a:custGeom>
              <a:solidFill>
                <a:srgbClr val="FF7F0E"/>
              </a:solidFill>
              <a:ln w="1270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0C6AB60E-DBF5-8472-592F-B39E350BA18A}"/>
                  </a:ext>
                </a:extLst>
              </p:cNvPr>
              <p:cNvSpPr/>
              <p:nvPr/>
            </p:nvSpPr>
            <p:spPr>
              <a:xfrm>
                <a:off x="1093213" y="531215"/>
                <a:ext cx="215715" cy="474369"/>
              </a:xfrm>
              <a:custGeom>
                <a:avLst/>
                <a:gdLst>
                  <a:gd name="connsiteX0" fmla="*/ 215716 w 215715"/>
                  <a:gd name="connsiteY0" fmla="*/ 15167 h 474369"/>
                  <a:gd name="connsiteX1" fmla="*/ 108163 w 215715"/>
                  <a:gd name="connsiteY1" fmla="*/ 145 h 474369"/>
                  <a:gd name="connsiteX2" fmla="*/ 0 w 215715"/>
                  <a:gd name="connsiteY2" fmla="*/ 9843 h 474369"/>
                  <a:gd name="connsiteX3" fmla="*/ 96398 w 215715"/>
                  <a:gd name="connsiteY3" fmla="*/ 474370 h 4743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5715" h="474369">
                    <a:moveTo>
                      <a:pt x="215716" y="15167"/>
                    </a:moveTo>
                    <a:cubicBezTo>
                      <a:pt x="180558" y="6081"/>
                      <a:pt x="144469" y="1041"/>
                      <a:pt x="108163" y="145"/>
                    </a:cubicBezTo>
                    <a:cubicBezTo>
                      <a:pt x="71856" y="-751"/>
                      <a:pt x="35565" y="2503"/>
                      <a:pt x="0" y="9843"/>
                    </a:cubicBezTo>
                    <a:lnTo>
                      <a:pt x="96398" y="474370"/>
                    </a:lnTo>
                    <a:close/>
                  </a:path>
                </a:pathLst>
              </a:custGeom>
              <a:solidFill>
                <a:srgbClr val="2CA02C"/>
              </a:solidFill>
              <a:ln w="1270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B4081E80-3C97-2C3E-7E76-DA5DF7A37DCA}"/>
                  </a:ext>
                </a:extLst>
              </p:cNvPr>
              <p:cNvSpPr/>
              <p:nvPr/>
            </p:nvSpPr>
            <p:spPr>
              <a:xfrm>
                <a:off x="933358" y="541058"/>
                <a:ext cx="256253" cy="464526"/>
              </a:xfrm>
              <a:custGeom>
                <a:avLst/>
                <a:gdLst>
                  <a:gd name="connsiteX0" fmla="*/ 159855 w 256253"/>
                  <a:gd name="connsiteY0" fmla="*/ 0 h 464526"/>
                  <a:gd name="connsiteX1" fmla="*/ 76953 w 256253"/>
                  <a:gd name="connsiteY1" fmla="*/ 25152 h 464526"/>
                  <a:gd name="connsiteX2" fmla="*/ 0 w 256253"/>
                  <a:gd name="connsiteY2" fmla="*/ 64885 h 464526"/>
                  <a:gd name="connsiteX3" fmla="*/ 256254 w 256253"/>
                  <a:gd name="connsiteY3" fmla="*/ 464527 h 4645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56253" h="464526">
                    <a:moveTo>
                      <a:pt x="159855" y="0"/>
                    </a:moveTo>
                    <a:cubicBezTo>
                      <a:pt x="131512" y="5851"/>
                      <a:pt x="103763" y="14270"/>
                      <a:pt x="76953" y="25152"/>
                    </a:cubicBezTo>
                    <a:cubicBezTo>
                      <a:pt x="50142" y="36033"/>
                      <a:pt x="24386" y="49333"/>
                      <a:pt x="0" y="64885"/>
                    </a:cubicBezTo>
                    <a:lnTo>
                      <a:pt x="256254" y="464527"/>
                    </a:lnTo>
                    <a:close/>
                  </a:path>
                </a:pathLst>
              </a:custGeom>
              <a:solidFill>
                <a:srgbClr val="D62728"/>
              </a:solidFill>
              <a:ln w="1270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001C3115-7927-FD65-A416-3FFD6E8C5EC0}"/>
                  </a:ext>
                </a:extLst>
              </p:cNvPr>
              <p:cNvSpPr/>
              <p:nvPr/>
            </p:nvSpPr>
            <p:spPr>
              <a:xfrm>
                <a:off x="808997" y="605943"/>
                <a:ext cx="380614" cy="399641"/>
              </a:xfrm>
              <a:custGeom>
                <a:avLst/>
                <a:gdLst>
                  <a:gd name="connsiteX0" fmla="*/ 124361 w 380614"/>
                  <a:gd name="connsiteY0" fmla="*/ 0 h 399641"/>
                  <a:gd name="connsiteX1" fmla="*/ 56990 w 380614"/>
                  <a:gd name="connsiteY1" fmla="*/ 51999 h 399641"/>
                  <a:gd name="connsiteX2" fmla="*/ 0 w 380614"/>
                  <a:gd name="connsiteY2" fmla="*/ 115149 h 399641"/>
                  <a:gd name="connsiteX3" fmla="*/ 380614 w 380614"/>
                  <a:gd name="connsiteY3" fmla="*/ 399642 h 39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614" h="399641">
                    <a:moveTo>
                      <a:pt x="124361" y="0"/>
                    </a:moveTo>
                    <a:cubicBezTo>
                      <a:pt x="100389" y="15289"/>
                      <a:pt x="77842" y="32692"/>
                      <a:pt x="56990" y="51999"/>
                    </a:cubicBezTo>
                    <a:cubicBezTo>
                      <a:pt x="36138" y="71306"/>
                      <a:pt x="17064" y="92441"/>
                      <a:pt x="0" y="115149"/>
                    </a:cubicBezTo>
                    <a:lnTo>
                      <a:pt x="380614" y="399642"/>
                    </a:lnTo>
                    <a:close/>
                  </a:path>
                </a:pathLst>
              </a:custGeom>
              <a:solidFill>
                <a:srgbClr val="9467BD"/>
              </a:solidFill>
              <a:ln w="1270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D32BB8CE-3F41-C43A-F231-13174C426752}"/>
                  </a:ext>
                </a:extLst>
              </p:cNvPr>
              <p:cNvSpPr/>
              <p:nvPr/>
            </p:nvSpPr>
            <p:spPr>
              <a:xfrm>
                <a:off x="770999" y="721092"/>
                <a:ext cx="418612" cy="284492"/>
              </a:xfrm>
              <a:custGeom>
                <a:avLst/>
                <a:gdLst>
                  <a:gd name="connsiteX0" fmla="*/ 37998 w 418612"/>
                  <a:gd name="connsiteY0" fmla="*/ 0 h 284492"/>
                  <a:gd name="connsiteX1" fmla="*/ 17895 w 418612"/>
                  <a:gd name="connsiteY1" fmla="*/ 28927 h 284492"/>
                  <a:gd name="connsiteX2" fmla="*/ 0 w 418612"/>
                  <a:gd name="connsiteY2" fmla="*/ 59260 h 284492"/>
                  <a:gd name="connsiteX3" fmla="*/ 418612 w 418612"/>
                  <a:gd name="connsiteY3" fmla="*/ 284492 h 28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8612" h="284492">
                    <a:moveTo>
                      <a:pt x="37998" y="0"/>
                    </a:moveTo>
                    <a:cubicBezTo>
                      <a:pt x="30941" y="9390"/>
                      <a:pt x="24236" y="19040"/>
                      <a:pt x="17895" y="28927"/>
                    </a:cubicBezTo>
                    <a:cubicBezTo>
                      <a:pt x="11556" y="38814"/>
                      <a:pt x="5587" y="48932"/>
                      <a:pt x="0" y="59260"/>
                    </a:cubicBezTo>
                    <a:lnTo>
                      <a:pt x="418612" y="284492"/>
                    </a:lnTo>
                    <a:close/>
                  </a:path>
                </a:pathLst>
              </a:custGeom>
              <a:solidFill>
                <a:srgbClr val="8C564B"/>
              </a:solidFill>
              <a:ln w="1270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718D41AB-04AC-4ED3-C132-E8524115C45C}"/>
                  </a:ext>
                </a:extLst>
              </p:cNvPr>
              <p:cNvSpPr/>
              <p:nvPr/>
            </p:nvSpPr>
            <p:spPr>
              <a:xfrm>
                <a:off x="743212" y="780352"/>
                <a:ext cx="446399" cy="225232"/>
              </a:xfrm>
              <a:custGeom>
                <a:avLst/>
                <a:gdLst>
                  <a:gd name="connsiteX0" fmla="*/ 27787 w 446399"/>
                  <a:gd name="connsiteY0" fmla="*/ 0 h 225232"/>
                  <a:gd name="connsiteX1" fmla="*/ 12798 w 446399"/>
                  <a:gd name="connsiteY1" fmla="*/ 30236 h 225232"/>
                  <a:gd name="connsiteX2" fmla="*/ 0 w 446399"/>
                  <a:gd name="connsiteY2" fmla="*/ 61457 h 225232"/>
                  <a:gd name="connsiteX3" fmla="*/ 446399 w 446399"/>
                  <a:gd name="connsiteY3" fmla="*/ 225232 h 225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46399" h="225232">
                    <a:moveTo>
                      <a:pt x="27787" y="0"/>
                    </a:moveTo>
                    <a:cubicBezTo>
                      <a:pt x="22433" y="9898"/>
                      <a:pt x="17433" y="19984"/>
                      <a:pt x="12798" y="30236"/>
                    </a:cubicBezTo>
                    <a:cubicBezTo>
                      <a:pt x="8161" y="40489"/>
                      <a:pt x="3893" y="50903"/>
                      <a:pt x="0" y="61457"/>
                    </a:cubicBezTo>
                    <a:lnTo>
                      <a:pt x="446399" y="225232"/>
                    </a:lnTo>
                    <a:close/>
                  </a:path>
                </a:pathLst>
              </a:custGeom>
              <a:solidFill>
                <a:srgbClr val="E377C2"/>
              </a:solidFill>
              <a:ln w="1270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9D65EAA3-5AB9-F643-4097-0A0C5DA8CFFD}"/>
                  </a:ext>
                </a:extLst>
              </p:cNvPr>
              <p:cNvSpPr/>
              <p:nvPr/>
            </p:nvSpPr>
            <p:spPr>
              <a:xfrm>
                <a:off x="727039" y="841810"/>
                <a:ext cx="462571" cy="163774"/>
              </a:xfrm>
              <a:custGeom>
                <a:avLst/>
                <a:gdLst>
                  <a:gd name="connsiteX0" fmla="*/ 16172 w 462571"/>
                  <a:gd name="connsiteY0" fmla="*/ 0 h 163774"/>
                  <a:gd name="connsiteX1" fmla="*/ 7301 w 462571"/>
                  <a:gd name="connsiteY1" fmla="*/ 26424 h 163774"/>
                  <a:gd name="connsiteX2" fmla="*/ 0 w 462571"/>
                  <a:gd name="connsiteY2" fmla="*/ 53321 h 163774"/>
                  <a:gd name="connsiteX3" fmla="*/ 462572 w 462571"/>
                  <a:gd name="connsiteY3" fmla="*/ 163775 h 163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2571" h="163774">
                    <a:moveTo>
                      <a:pt x="16172" y="0"/>
                    </a:moveTo>
                    <a:cubicBezTo>
                      <a:pt x="12957" y="8720"/>
                      <a:pt x="9997" y="17531"/>
                      <a:pt x="7301" y="26424"/>
                    </a:cubicBezTo>
                    <a:cubicBezTo>
                      <a:pt x="4603" y="35316"/>
                      <a:pt x="2169" y="44285"/>
                      <a:pt x="0" y="53321"/>
                    </a:cubicBezTo>
                    <a:lnTo>
                      <a:pt x="462572" y="163775"/>
                    </a:lnTo>
                    <a:close/>
                  </a:path>
                </a:pathLst>
              </a:custGeom>
              <a:solidFill>
                <a:srgbClr val="7F7F7F"/>
              </a:solidFill>
              <a:ln w="1270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59B4B184-F72A-31FF-5475-736C46226A22}"/>
                  </a:ext>
                </a:extLst>
              </p:cNvPr>
              <p:cNvSpPr/>
              <p:nvPr/>
            </p:nvSpPr>
            <p:spPr>
              <a:xfrm>
                <a:off x="721079" y="895130"/>
                <a:ext cx="468532" cy="110454"/>
              </a:xfrm>
              <a:custGeom>
                <a:avLst/>
                <a:gdLst>
                  <a:gd name="connsiteX0" fmla="*/ 5960 w 468532"/>
                  <a:gd name="connsiteY0" fmla="*/ 0 h 110454"/>
                  <a:gd name="connsiteX1" fmla="*/ 2757 w 468532"/>
                  <a:gd name="connsiteY1" fmla="*/ 14316 h 110454"/>
                  <a:gd name="connsiteX2" fmla="*/ 0 w 468532"/>
                  <a:gd name="connsiteY2" fmla="*/ 28723 h 110454"/>
                  <a:gd name="connsiteX3" fmla="*/ 468532 w 468532"/>
                  <a:gd name="connsiteY3" fmla="*/ 110454 h 110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8532" h="110454">
                    <a:moveTo>
                      <a:pt x="5960" y="0"/>
                    </a:moveTo>
                    <a:cubicBezTo>
                      <a:pt x="4818" y="4756"/>
                      <a:pt x="3751" y="9528"/>
                      <a:pt x="2757" y="14316"/>
                    </a:cubicBezTo>
                    <a:cubicBezTo>
                      <a:pt x="1764" y="19103"/>
                      <a:pt x="844" y="23907"/>
                      <a:pt x="0" y="28723"/>
                    </a:cubicBezTo>
                    <a:lnTo>
                      <a:pt x="468532" y="110454"/>
                    </a:lnTo>
                    <a:close/>
                  </a:path>
                </a:pathLst>
              </a:custGeom>
              <a:solidFill>
                <a:srgbClr val="BCBD22"/>
              </a:solidFill>
              <a:ln w="1270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857966AF-160D-45EC-26E3-1663C21FA151}"/>
                  </a:ext>
                </a:extLst>
              </p:cNvPr>
              <p:cNvSpPr/>
              <p:nvPr/>
            </p:nvSpPr>
            <p:spPr>
              <a:xfrm>
                <a:off x="717599" y="923853"/>
                <a:ext cx="472012" cy="81731"/>
              </a:xfrm>
              <a:custGeom>
                <a:avLst/>
                <a:gdLst>
                  <a:gd name="connsiteX0" fmla="*/ 3480 w 472012"/>
                  <a:gd name="connsiteY0" fmla="*/ 0 h 81731"/>
                  <a:gd name="connsiteX1" fmla="*/ 1596 w 472012"/>
                  <a:gd name="connsiteY1" fmla="*/ 11584 h 81731"/>
                  <a:gd name="connsiteX2" fmla="*/ 0 w 472012"/>
                  <a:gd name="connsiteY2" fmla="*/ 23209 h 81731"/>
                  <a:gd name="connsiteX3" fmla="*/ 472012 w 472012"/>
                  <a:gd name="connsiteY3" fmla="*/ 81732 h 81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2012" h="81731">
                    <a:moveTo>
                      <a:pt x="3480" y="0"/>
                    </a:moveTo>
                    <a:cubicBezTo>
                      <a:pt x="2804" y="3854"/>
                      <a:pt x="2175" y="7715"/>
                      <a:pt x="1596" y="11584"/>
                    </a:cubicBezTo>
                    <a:cubicBezTo>
                      <a:pt x="1017" y="15452"/>
                      <a:pt x="484" y="19328"/>
                      <a:pt x="0" y="23209"/>
                    </a:cubicBezTo>
                    <a:lnTo>
                      <a:pt x="472012" y="81732"/>
                    </a:lnTo>
                    <a:close/>
                  </a:path>
                </a:pathLst>
              </a:custGeom>
              <a:solidFill>
                <a:srgbClr val="17BECF"/>
              </a:solidFill>
              <a:ln w="1270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DE2C6E22-B034-2624-322E-7F392BC96FC6}"/>
                  </a:ext>
                </a:extLst>
              </p:cNvPr>
              <p:cNvSpPr/>
              <p:nvPr/>
            </p:nvSpPr>
            <p:spPr>
              <a:xfrm>
                <a:off x="716010" y="947062"/>
                <a:ext cx="473600" cy="58522"/>
              </a:xfrm>
              <a:custGeom>
                <a:avLst/>
                <a:gdLst>
                  <a:gd name="connsiteX0" fmla="*/ 1588 w 473600"/>
                  <a:gd name="connsiteY0" fmla="*/ 0 h 58522"/>
                  <a:gd name="connsiteX1" fmla="*/ 738 w 473600"/>
                  <a:gd name="connsiteY1" fmla="*/ 7285 h 58522"/>
                  <a:gd name="connsiteX2" fmla="*/ 0 w 473600"/>
                  <a:gd name="connsiteY2" fmla="*/ 14582 h 58522"/>
                  <a:gd name="connsiteX3" fmla="*/ 473601 w 473600"/>
                  <a:gd name="connsiteY3" fmla="*/ 58523 h 585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3600" h="58522">
                    <a:moveTo>
                      <a:pt x="1588" y="0"/>
                    </a:moveTo>
                    <a:cubicBezTo>
                      <a:pt x="1286" y="2426"/>
                      <a:pt x="1003" y="4855"/>
                      <a:pt x="738" y="7285"/>
                    </a:cubicBezTo>
                    <a:cubicBezTo>
                      <a:pt x="473" y="9716"/>
                      <a:pt x="227" y="12148"/>
                      <a:pt x="0" y="14582"/>
                    </a:cubicBezTo>
                    <a:lnTo>
                      <a:pt x="473601" y="58523"/>
                    </a:lnTo>
                    <a:close/>
                  </a:path>
                </a:pathLst>
              </a:custGeom>
              <a:solidFill>
                <a:srgbClr val="1F77B4"/>
              </a:solidFill>
              <a:ln w="1270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E97DB27D-F164-105C-F186-BCFA4ADEEE09}"/>
                  </a:ext>
                </a:extLst>
              </p:cNvPr>
              <p:cNvSpPr/>
              <p:nvPr/>
            </p:nvSpPr>
            <p:spPr>
              <a:xfrm>
                <a:off x="715065" y="961644"/>
                <a:ext cx="474546" cy="43940"/>
              </a:xfrm>
              <a:custGeom>
                <a:avLst/>
                <a:gdLst>
                  <a:gd name="connsiteX0" fmla="*/ 945 w 474546"/>
                  <a:gd name="connsiteY0" fmla="*/ 0 h 43940"/>
                  <a:gd name="connsiteX1" fmla="*/ 437 w 474546"/>
                  <a:gd name="connsiteY1" fmla="*/ 5846 h 43940"/>
                  <a:gd name="connsiteX2" fmla="*/ 0 w 474546"/>
                  <a:gd name="connsiteY2" fmla="*/ 11696 h 43940"/>
                  <a:gd name="connsiteX3" fmla="*/ 474546 w 474546"/>
                  <a:gd name="connsiteY3" fmla="*/ 43941 h 43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4546" h="43940">
                    <a:moveTo>
                      <a:pt x="945" y="0"/>
                    </a:moveTo>
                    <a:cubicBezTo>
                      <a:pt x="764" y="1948"/>
                      <a:pt x="593" y="3895"/>
                      <a:pt x="437" y="5846"/>
                    </a:cubicBezTo>
                    <a:cubicBezTo>
                      <a:pt x="280" y="7795"/>
                      <a:pt x="133" y="9745"/>
                      <a:pt x="0" y="11696"/>
                    </a:cubicBezTo>
                    <a:lnTo>
                      <a:pt x="474546" y="43941"/>
                    </a:lnTo>
                    <a:close/>
                  </a:path>
                </a:pathLst>
              </a:custGeom>
              <a:solidFill>
                <a:srgbClr val="FF7F0E"/>
              </a:solidFill>
              <a:ln w="1270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494C9607-16BE-B8DA-B875-44234AFDCD2E}"/>
                  </a:ext>
                </a:extLst>
              </p:cNvPr>
              <p:cNvSpPr/>
              <p:nvPr/>
            </p:nvSpPr>
            <p:spPr>
              <a:xfrm>
                <a:off x="714411" y="973340"/>
                <a:ext cx="475200" cy="32244"/>
              </a:xfrm>
              <a:custGeom>
                <a:avLst/>
                <a:gdLst>
                  <a:gd name="connsiteX0" fmla="*/ 654 w 475200"/>
                  <a:gd name="connsiteY0" fmla="*/ 0 h 32244"/>
                  <a:gd name="connsiteX1" fmla="*/ 291 w 475200"/>
                  <a:gd name="connsiteY1" fmla="*/ 5856 h 32244"/>
                  <a:gd name="connsiteX2" fmla="*/ 0 w 475200"/>
                  <a:gd name="connsiteY2" fmla="*/ 11715 h 32244"/>
                  <a:gd name="connsiteX3" fmla="*/ 475200 w 475200"/>
                  <a:gd name="connsiteY3" fmla="*/ 32244 h 322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5200" h="32244">
                    <a:moveTo>
                      <a:pt x="654" y="0"/>
                    </a:moveTo>
                    <a:cubicBezTo>
                      <a:pt x="521" y="1952"/>
                      <a:pt x="400" y="3903"/>
                      <a:pt x="291" y="5856"/>
                    </a:cubicBezTo>
                    <a:cubicBezTo>
                      <a:pt x="182" y="7809"/>
                      <a:pt x="85" y="9761"/>
                      <a:pt x="0" y="11715"/>
                    </a:cubicBezTo>
                    <a:lnTo>
                      <a:pt x="475200" y="32244"/>
                    </a:lnTo>
                    <a:close/>
                  </a:path>
                </a:pathLst>
              </a:custGeom>
              <a:solidFill>
                <a:srgbClr val="2CA02C"/>
              </a:solidFill>
              <a:ln w="1270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F250075C-3350-CE73-6D36-63CE0512D953}"/>
                  </a:ext>
                </a:extLst>
              </p:cNvPr>
              <p:cNvSpPr/>
              <p:nvPr/>
            </p:nvSpPr>
            <p:spPr>
              <a:xfrm>
                <a:off x="714111" y="985056"/>
                <a:ext cx="475500" cy="20528"/>
              </a:xfrm>
              <a:custGeom>
                <a:avLst/>
                <a:gdLst>
                  <a:gd name="connsiteX0" fmla="*/ 300 w 475500"/>
                  <a:gd name="connsiteY0" fmla="*/ 0 h 20528"/>
                  <a:gd name="connsiteX1" fmla="*/ 130 w 475500"/>
                  <a:gd name="connsiteY1" fmla="*/ 4397 h 20528"/>
                  <a:gd name="connsiteX2" fmla="*/ 0 w 475500"/>
                  <a:gd name="connsiteY2" fmla="*/ 8796 h 20528"/>
                  <a:gd name="connsiteX3" fmla="*/ 475500 w 475500"/>
                  <a:gd name="connsiteY3" fmla="*/ 20529 h 205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5500" h="20528">
                    <a:moveTo>
                      <a:pt x="300" y="0"/>
                    </a:moveTo>
                    <a:cubicBezTo>
                      <a:pt x="236" y="1466"/>
                      <a:pt x="179" y="2931"/>
                      <a:pt x="130" y="4397"/>
                    </a:cubicBezTo>
                    <a:cubicBezTo>
                      <a:pt x="80" y="5863"/>
                      <a:pt x="37" y="7330"/>
                      <a:pt x="0" y="8796"/>
                    </a:cubicBezTo>
                    <a:lnTo>
                      <a:pt x="475500" y="20529"/>
                    </a:lnTo>
                    <a:close/>
                  </a:path>
                </a:pathLst>
              </a:custGeom>
              <a:solidFill>
                <a:srgbClr val="D62728"/>
              </a:solidFill>
              <a:ln w="1270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AAA7D4E6-6CDE-79D3-FB3F-FDB954AD2609}"/>
                  </a:ext>
                </a:extLst>
              </p:cNvPr>
              <p:cNvSpPr/>
              <p:nvPr/>
            </p:nvSpPr>
            <p:spPr>
              <a:xfrm>
                <a:off x="714002" y="993851"/>
                <a:ext cx="475609" cy="11733"/>
              </a:xfrm>
              <a:custGeom>
                <a:avLst/>
                <a:gdLst>
                  <a:gd name="connsiteX0" fmla="*/ 109 w 475609"/>
                  <a:gd name="connsiteY0" fmla="*/ 0 h 11733"/>
                  <a:gd name="connsiteX1" fmla="*/ 46 w 475609"/>
                  <a:gd name="connsiteY1" fmla="*/ 2934 h 11733"/>
                  <a:gd name="connsiteX2" fmla="*/ 0 w 475609"/>
                  <a:gd name="connsiteY2" fmla="*/ 5866 h 11733"/>
                  <a:gd name="connsiteX3" fmla="*/ 475610 w 475609"/>
                  <a:gd name="connsiteY3" fmla="*/ 11733 h 11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5609" h="11733">
                    <a:moveTo>
                      <a:pt x="109" y="0"/>
                    </a:moveTo>
                    <a:cubicBezTo>
                      <a:pt x="85" y="978"/>
                      <a:pt x="64" y="1955"/>
                      <a:pt x="46" y="2934"/>
                    </a:cubicBezTo>
                    <a:cubicBezTo>
                      <a:pt x="28" y="3911"/>
                      <a:pt x="13" y="4889"/>
                      <a:pt x="0" y="5866"/>
                    </a:cubicBezTo>
                    <a:lnTo>
                      <a:pt x="475610" y="11733"/>
                    </a:lnTo>
                    <a:close/>
                  </a:path>
                </a:pathLst>
              </a:custGeom>
              <a:solidFill>
                <a:srgbClr val="9467BD"/>
              </a:solidFill>
              <a:ln w="1270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5B9CBC62-620F-E5BA-CE52-8ABB353A16C0}"/>
                  </a:ext>
                </a:extLst>
              </p:cNvPr>
              <p:cNvSpPr/>
              <p:nvPr/>
            </p:nvSpPr>
            <p:spPr>
              <a:xfrm>
                <a:off x="713975" y="999717"/>
                <a:ext cx="475636" cy="5867"/>
              </a:xfrm>
              <a:custGeom>
                <a:avLst/>
                <a:gdLst>
                  <a:gd name="connsiteX0" fmla="*/ 27 w 475636"/>
                  <a:gd name="connsiteY0" fmla="*/ 0 h 5867"/>
                  <a:gd name="connsiteX1" fmla="*/ 11 w 475636"/>
                  <a:gd name="connsiteY1" fmla="*/ 1467 h 5867"/>
                  <a:gd name="connsiteX2" fmla="*/ 0 w 475636"/>
                  <a:gd name="connsiteY2" fmla="*/ 2934 h 5867"/>
                  <a:gd name="connsiteX3" fmla="*/ 475636 w 475636"/>
                  <a:gd name="connsiteY3" fmla="*/ 5867 h 58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5636" h="5867">
                    <a:moveTo>
                      <a:pt x="27" y="0"/>
                    </a:moveTo>
                    <a:cubicBezTo>
                      <a:pt x="20" y="489"/>
                      <a:pt x="15" y="978"/>
                      <a:pt x="11" y="1467"/>
                    </a:cubicBezTo>
                    <a:cubicBezTo>
                      <a:pt x="6" y="1957"/>
                      <a:pt x="3" y="2446"/>
                      <a:pt x="0" y="2934"/>
                    </a:cubicBezTo>
                    <a:lnTo>
                      <a:pt x="475636" y="5867"/>
                    </a:lnTo>
                    <a:close/>
                  </a:path>
                </a:pathLst>
              </a:custGeom>
              <a:solidFill>
                <a:srgbClr val="8C564B"/>
              </a:solidFill>
              <a:ln w="1270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AB94F0CA-04F0-7B09-A367-EFBD81B23813}"/>
                  </a:ext>
                </a:extLst>
              </p:cNvPr>
              <p:cNvSpPr/>
              <p:nvPr/>
            </p:nvSpPr>
            <p:spPr>
              <a:xfrm>
                <a:off x="713965" y="1002651"/>
                <a:ext cx="475646" cy="2933"/>
              </a:xfrm>
              <a:custGeom>
                <a:avLst/>
                <a:gdLst>
                  <a:gd name="connsiteX0" fmla="*/ 10 w 475646"/>
                  <a:gd name="connsiteY0" fmla="*/ 0 h 2933"/>
                  <a:gd name="connsiteX1" fmla="*/ 3 w 475646"/>
                  <a:gd name="connsiteY1" fmla="*/ 1467 h 2933"/>
                  <a:gd name="connsiteX2" fmla="*/ 0 w 475646"/>
                  <a:gd name="connsiteY2" fmla="*/ 2934 h 2933"/>
                  <a:gd name="connsiteX3" fmla="*/ 475646 w 475646"/>
                  <a:gd name="connsiteY3" fmla="*/ 2934 h 29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5646" h="2933">
                    <a:moveTo>
                      <a:pt x="10" y="0"/>
                    </a:moveTo>
                    <a:cubicBezTo>
                      <a:pt x="6" y="489"/>
                      <a:pt x="4" y="978"/>
                      <a:pt x="3" y="1467"/>
                    </a:cubicBezTo>
                    <a:cubicBezTo>
                      <a:pt x="1" y="1957"/>
                      <a:pt x="0" y="2446"/>
                      <a:pt x="0" y="2934"/>
                    </a:cubicBezTo>
                    <a:lnTo>
                      <a:pt x="475646" y="2934"/>
                    </a:lnTo>
                    <a:close/>
                  </a:path>
                </a:pathLst>
              </a:custGeom>
              <a:solidFill>
                <a:srgbClr val="E377C2"/>
              </a:solidFill>
              <a:ln w="1270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grpSp>
            <p:nvGrpSpPr>
              <p:cNvPr id="27" name="Graphic 57">
                <a:extLst>
                  <a:ext uri="{FF2B5EF4-FFF2-40B4-BE49-F238E27FC236}">
                    <a16:creationId xmlns:a16="http://schemas.microsoft.com/office/drawing/2014/main" id="{00B08479-494E-3BC6-CAF4-4F364CF6BE1A}"/>
                  </a:ext>
                </a:extLst>
              </p:cNvPr>
              <p:cNvGrpSpPr/>
              <p:nvPr/>
            </p:nvGrpSpPr>
            <p:grpSpPr>
              <a:xfrm>
                <a:off x="1198133" y="1483214"/>
                <a:ext cx="408140" cy="69902"/>
                <a:chOff x="1198133" y="1483214"/>
                <a:chExt cx="408140" cy="69902"/>
              </a:xfrm>
              <a:solidFill>
                <a:srgbClr val="000000"/>
              </a:solidFill>
            </p:grpSpPr>
            <p:sp>
              <p:nvSpPr>
                <p:cNvPr id="28" name="Freeform: Shape 27">
                  <a:extLst>
                    <a:ext uri="{FF2B5EF4-FFF2-40B4-BE49-F238E27FC236}">
                      <a16:creationId xmlns:a16="http://schemas.microsoft.com/office/drawing/2014/main" id="{462DDF51-3AFE-4FFE-355D-F344AE9E61B8}"/>
                    </a:ext>
                  </a:extLst>
                </p:cNvPr>
                <p:cNvSpPr/>
                <p:nvPr/>
              </p:nvSpPr>
              <p:spPr>
                <a:xfrm flipV="1">
                  <a:off x="1198133" y="1483214"/>
                  <a:ext cx="43534" cy="69696"/>
                </a:xfrm>
                <a:custGeom>
                  <a:avLst/>
                  <a:gdLst>
                    <a:gd name="connsiteX0" fmla="*/ -1505 w 43534"/>
                    <a:gd name="connsiteY0" fmla="*/ 32352 h 69696"/>
                    <a:gd name="connsiteX1" fmla="*/ 1973 w 43534"/>
                    <a:gd name="connsiteY1" fmla="*/ 52121 h 69696"/>
                    <a:gd name="connsiteX2" fmla="*/ 11201 w 43534"/>
                    <a:gd name="connsiteY2" fmla="*/ 64476 h 69696"/>
                    <a:gd name="connsiteX3" fmla="*/ 20444 w 43534"/>
                    <a:gd name="connsiteY3" fmla="*/ 67691 h 69696"/>
                    <a:gd name="connsiteX4" fmla="*/ 34342 w 43534"/>
                    <a:gd name="connsiteY4" fmla="*/ 59819 h 69696"/>
                    <a:gd name="connsiteX5" fmla="*/ 42029 w 43534"/>
                    <a:gd name="connsiteY5" fmla="*/ 33382 h 69696"/>
                    <a:gd name="connsiteX6" fmla="*/ 38646 w 43534"/>
                    <a:gd name="connsiteY6" fmla="*/ 13534 h 69696"/>
                    <a:gd name="connsiteX7" fmla="*/ 30038 w 43534"/>
                    <a:gd name="connsiteY7" fmla="*/ 1685 h 69696"/>
                    <a:gd name="connsiteX8" fmla="*/ 19936 w 43534"/>
                    <a:gd name="connsiteY8" fmla="*/ -2005 h 69696"/>
                    <a:gd name="connsiteX9" fmla="*/ 3911 w 43534"/>
                    <a:gd name="connsiteY9" fmla="*/ 9336 h 69696"/>
                    <a:gd name="connsiteX10" fmla="*/ -1505 w 43534"/>
                    <a:gd name="connsiteY10" fmla="*/ 32352 h 69696"/>
                    <a:gd name="connsiteX11" fmla="*/ 8231 w 43534"/>
                    <a:gd name="connsiteY11" fmla="*/ 31116 h 69696"/>
                    <a:gd name="connsiteX12" fmla="*/ 11645 w 43534"/>
                    <a:gd name="connsiteY12" fmla="*/ 8497 h 69696"/>
                    <a:gd name="connsiteX13" fmla="*/ 20095 w 43534"/>
                    <a:gd name="connsiteY13" fmla="*/ 1115 h 69696"/>
                    <a:gd name="connsiteX14" fmla="*/ 25638 w 43534"/>
                    <a:gd name="connsiteY14" fmla="*/ 3507 h 69696"/>
                    <a:gd name="connsiteX15" fmla="*/ 30022 w 43534"/>
                    <a:gd name="connsiteY15" fmla="*/ 11554 h 69696"/>
                    <a:gd name="connsiteX16" fmla="*/ 32293 w 43534"/>
                    <a:gd name="connsiteY16" fmla="*/ 35568 h 69696"/>
                    <a:gd name="connsiteX17" fmla="*/ 29911 w 43534"/>
                    <a:gd name="connsiteY17" fmla="*/ 54718 h 69696"/>
                    <a:gd name="connsiteX18" fmla="*/ 25305 w 43534"/>
                    <a:gd name="connsiteY18" fmla="*/ 62797 h 69696"/>
                    <a:gd name="connsiteX19" fmla="*/ 20381 w 43534"/>
                    <a:gd name="connsiteY19" fmla="*/ 64428 h 69696"/>
                    <a:gd name="connsiteX20" fmla="*/ 14377 w 43534"/>
                    <a:gd name="connsiteY20" fmla="*/ 61403 h 69696"/>
                    <a:gd name="connsiteX21" fmla="*/ 9517 w 43534"/>
                    <a:gd name="connsiteY21" fmla="*/ 48477 h 69696"/>
                    <a:gd name="connsiteX22" fmla="*/ 8231 w 43534"/>
                    <a:gd name="connsiteY22" fmla="*/ 31116 h 696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43534" h="69696">
                      <a:moveTo>
                        <a:pt x="-1505" y="32352"/>
                      </a:moveTo>
                      <a:cubicBezTo>
                        <a:pt x="-1505" y="40008"/>
                        <a:pt x="-346" y="46598"/>
                        <a:pt x="1973" y="52121"/>
                      </a:cubicBezTo>
                      <a:cubicBezTo>
                        <a:pt x="4292" y="57654"/>
                        <a:pt x="7368" y="61772"/>
                        <a:pt x="11201" y="64476"/>
                      </a:cubicBezTo>
                      <a:cubicBezTo>
                        <a:pt x="14187" y="66620"/>
                        <a:pt x="17268" y="67691"/>
                        <a:pt x="20444" y="67691"/>
                      </a:cubicBezTo>
                      <a:cubicBezTo>
                        <a:pt x="25601" y="67691"/>
                        <a:pt x="30233" y="65067"/>
                        <a:pt x="34342" y="59819"/>
                      </a:cubicBezTo>
                      <a:cubicBezTo>
                        <a:pt x="39467" y="53324"/>
                        <a:pt x="42029" y="44512"/>
                        <a:pt x="42029" y="33382"/>
                      </a:cubicBezTo>
                      <a:cubicBezTo>
                        <a:pt x="42029" y="25599"/>
                        <a:pt x="40901" y="18983"/>
                        <a:pt x="38646" y="13534"/>
                      </a:cubicBezTo>
                      <a:cubicBezTo>
                        <a:pt x="36401" y="8095"/>
                        <a:pt x="33532" y="4146"/>
                        <a:pt x="30038" y="1685"/>
                      </a:cubicBezTo>
                      <a:cubicBezTo>
                        <a:pt x="26554" y="-775"/>
                        <a:pt x="23187" y="-2005"/>
                        <a:pt x="19936" y="-2005"/>
                      </a:cubicBezTo>
                      <a:cubicBezTo>
                        <a:pt x="13520" y="-2005"/>
                        <a:pt x="8178" y="1775"/>
                        <a:pt x="3911" y="9336"/>
                      </a:cubicBezTo>
                      <a:cubicBezTo>
                        <a:pt x="300" y="15704"/>
                        <a:pt x="-1505" y="23376"/>
                        <a:pt x="-1505" y="32352"/>
                      </a:cubicBezTo>
                      <a:close/>
                      <a:moveTo>
                        <a:pt x="8231" y="31116"/>
                      </a:moveTo>
                      <a:cubicBezTo>
                        <a:pt x="8231" y="21876"/>
                        <a:pt x="9369" y="14336"/>
                        <a:pt x="11645" y="8497"/>
                      </a:cubicBezTo>
                      <a:cubicBezTo>
                        <a:pt x="13541" y="3576"/>
                        <a:pt x="16357" y="1115"/>
                        <a:pt x="20095" y="1115"/>
                      </a:cubicBezTo>
                      <a:cubicBezTo>
                        <a:pt x="21874" y="1115"/>
                        <a:pt x="23722" y="1912"/>
                        <a:pt x="25638" y="3507"/>
                      </a:cubicBezTo>
                      <a:cubicBezTo>
                        <a:pt x="27565" y="5112"/>
                        <a:pt x="29026" y="7794"/>
                        <a:pt x="30022" y="11554"/>
                      </a:cubicBezTo>
                      <a:cubicBezTo>
                        <a:pt x="31536" y="17235"/>
                        <a:pt x="32293" y="25240"/>
                        <a:pt x="32293" y="35568"/>
                      </a:cubicBezTo>
                      <a:cubicBezTo>
                        <a:pt x="32293" y="43224"/>
                        <a:pt x="31499" y="49607"/>
                        <a:pt x="29911" y="54718"/>
                      </a:cubicBezTo>
                      <a:cubicBezTo>
                        <a:pt x="28725" y="58520"/>
                        <a:pt x="27189" y="61213"/>
                        <a:pt x="25305" y="62797"/>
                      </a:cubicBezTo>
                      <a:cubicBezTo>
                        <a:pt x="23949" y="63885"/>
                        <a:pt x="22308" y="64428"/>
                        <a:pt x="20381" y="64428"/>
                      </a:cubicBezTo>
                      <a:cubicBezTo>
                        <a:pt x="18136" y="64428"/>
                        <a:pt x="16135" y="63420"/>
                        <a:pt x="14377" y="61403"/>
                      </a:cubicBezTo>
                      <a:cubicBezTo>
                        <a:pt x="11995" y="58668"/>
                        <a:pt x="10375" y="54359"/>
                        <a:pt x="9517" y="48477"/>
                      </a:cubicBezTo>
                      <a:cubicBezTo>
                        <a:pt x="8659" y="42606"/>
                        <a:pt x="8231" y="36819"/>
                        <a:pt x="8231" y="31116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29" name="Freeform: Shape 28">
                  <a:extLst>
                    <a:ext uri="{FF2B5EF4-FFF2-40B4-BE49-F238E27FC236}">
                      <a16:creationId xmlns:a16="http://schemas.microsoft.com/office/drawing/2014/main" id="{D275AEF6-5240-0443-7151-2CFEFCA67FC1}"/>
                    </a:ext>
                  </a:extLst>
                </p:cNvPr>
                <p:cNvSpPr/>
                <p:nvPr/>
              </p:nvSpPr>
              <p:spPr>
                <a:xfrm flipV="1">
                  <a:off x="1252483" y="1542123"/>
                  <a:ext cx="11022" cy="10993"/>
                </a:xfrm>
                <a:custGeom>
                  <a:avLst/>
                  <a:gdLst>
                    <a:gd name="connsiteX0" fmla="*/ 4810 w 11022"/>
                    <a:gd name="connsiteY0" fmla="*/ 10856 h 10993"/>
                    <a:gd name="connsiteX1" fmla="*/ 8733 w 11022"/>
                    <a:gd name="connsiteY1" fmla="*/ 9240 h 10993"/>
                    <a:gd name="connsiteX2" fmla="*/ 10322 w 11022"/>
                    <a:gd name="connsiteY2" fmla="*/ 5360 h 10993"/>
                    <a:gd name="connsiteX3" fmla="*/ 8702 w 11022"/>
                    <a:gd name="connsiteY3" fmla="*/ 1479 h 10993"/>
                    <a:gd name="connsiteX4" fmla="*/ 4810 w 11022"/>
                    <a:gd name="connsiteY4" fmla="*/ -137 h 10993"/>
                    <a:gd name="connsiteX5" fmla="*/ 903 w 11022"/>
                    <a:gd name="connsiteY5" fmla="*/ 1479 h 10993"/>
                    <a:gd name="connsiteX6" fmla="*/ -701 w 11022"/>
                    <a:gd name="connsiteY6" fmla="*/ 5360 h 10993"/>
                    <a:gd name="connsiteX7" fmla="*/ 903 w 11022"/>
                    <a:gd name="connsiteY7" fmla="*/ 9272 h 10993"/>
                    <a:gd name="connsiteX8" fmla="*/ 4810 w 11022"/>
                    <a:gd name="connsiteY8" fmla="*/ 10856 h 109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1022" h="10993">
                      <a:moveTo>
                        <a:pt x="4810" y="10856"/>
                      </a:moveTo>
                      <a:cubicBezTo>
                        <a:pt x="6367" y="10856"/>
                        <a:pt x="7675" y="10318"/>
                        <a:pt x="8733" y="9240"/>
                      </a:cubicBezTo>
                      <a:cubicBezTo>
                        <a:pt x="9792" y="8174"/>
                        <a:pt x="10322" y="6880"/>
                        <a:pt x="10322" y="5360"/>
                      </a:cubicBezTo>
                      <a:cubicBezTo>
                        <a:pt x="10322" y="3849"/>
                        <a:pt x="9782" y="2556"/>
                        <a:pt x="8702" y="1479"/>
                      </a:cubicBezTo>
                      <a:cubicBezTo>
                        <a:pt x="7632" y="402"/>
                        <a:pt x="6335" y="-137"/>
                        <a:pt x="4810" y="-137"/>
                      </a:cubicBezTo>
                      <a:cubicBezTo>
                        <a:pt x="3286" y="-137"/>
                        <a:pt x="1983" y="402"/>
                        <a:pt x="903" y="1479"/>
                      </a:cubicBezTo>
                      <a:cubicBezTo>
                        <a:pt x="-166" y="2556"/>
                        <a:pt x="-701" y="3849"/>
                        <a:pt x="-701" y="5360"/>
                      </a:cubicBezTo>
                      <a:cubicBezTo>
                        <a:pt x="-701" y="6912"/>
                        <a:pt x="-166" y="8216"/>
                        <a:pt x="903" y="9272"/>
                      </a:cubicBezTo>
                      <a:cubicBezTo>
                        <a:pt x="1983" y="10328"/>
                        <a:pt x="3286" y="10856"/>
                        <a:pt x="4810" y="10856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30" name="Freeform: Shape 29">
                  <a:extLst>
                    <a:ext uri="{FF2B5EF4-FFF2-40B4-BE49-F238E27FC236}">
                      <a16:creationId xmlns:a16="http://schemas.microsoft.com/office/drawing/2014/main" id="{393984C5-DC88-E0E6-E7B8-7C0ED82DD766}"/>
                    </a:ext>
                  </a:extLst>
                </p:cNvPr>
                <p:cNvSpPr/>
                <p:nvPr/>
              </p:nvSpPr>
              <p:spPr>
                <a:xfrm flipV="1">
                  <a:off x="1272893" y="1483214"/>
                  <a:ext cx="44408" cy="68508"/>
                </a:xfrm>
                <a:custGeom>
                  <a:avLst/>
                  <a:gdLst>
                    <a:gd name="connsiteX0" fmla="*/ 42974 w 44408"/>
                    <a:gd name="connsiteY0" fmla="*/ 10883 h 68508"/>
                    <a:gd name="connsiteX1" fmla="*/ 38273 w 44408"/>
                    <a:gd name="connsiteY1" fmla="*/ -2043 h 68508"/>
                    <a:gd name="connsiteX2" fmla="*/ -1434 w 44408"/>
                    <a:gd name="connsiteY2" fmla="*/ -2043 h 68508"/>
                    <a:gd name="connsiteX3" fmla="*/ -1434 w 44408"/>
                    <a:gd name="connsiteY3" fmla="*/ -205 h 68508"/>
                    <a:gd name="connsiteX4" fmla="*/ 23232 w 44408"/>
                    <a:gd name="connsiteY4" fmla="*/ 25820 h 68508"/>
                    <a:gd name="connsiteX5" fmla="*/ 30379 w 44408"/>
                    <a:gd name="connsiteY5" fmla="*/ 44290 h 68508"/>
                    <a:gd name="connsiteX6" fmla="*/ 26456 w 44408"/>
                    <a:gd name="connsiteY6" fmla="*/ 54776 h 68508"/>
                    <a:gd name="connsiteX7" fmla="*/ 17069 w 44408"/>
                    <a:gd name="connsiteY7" fmla="*/ 58894 h 68508"/>
                    <a:gd name="connsiteX8" fmla="*/ 8159 w 44408"/>
                    <a:gd name="connsiteY8" fmla="*/ 55996 h 68508"/>
                    <a:gd name="connsiteX9" fmla="*/ 2330 w 44408"/>
                    <a:gd name="connsiteY9" fmla="*/ 47505 h 68508"/>
                    <a:gd name="connsiteX10" fmla="*/ 488 w 44408"/>
                    <a:gd name="connsiteY10" fmla="*/ 47505 h 68508"/>
                    <a:gd name="connsiteX11" fmla="*/ 6873 w 44408"/>
                    <a:gd name="connsiteY11" fmla="*/ 61555 h 68508"/>
                    <a:gd name="connsiteX12" fmla="*/ 19706 w 44408"/>
                    <a:gd name="connsiteY12" fmla="*/ 66466 h 68508"/>
                    <a:gd name="connsiteX13" fmla="*/ 33365 w 44408"/>
                    <a:gd name="connsiteY13" fmla="*/ 61223 h 68508"/>
                    <a:gd name="connsiteX14" fmla="*/ 38860 w 44408"/>
                    <a:gd name="connsiteY14" fmla="*/ 48852 h 68508"/>
                    <a:gd name="connsiteX15" fmla="*/ 36478 w 44408"/>
                    <a:gd name="connsiteY15" fmla="*/ 38651 h 68508"/>
                    <a:gd name="connsiteX16" fmla="*/ 24566 w 44408"/>
                    <a:gd name="connsiteY16" fmla="*/ 21670 h 68508"/>
                    <a:gd name="connsiteX17" fmla="*/ 9128 w 44408"/>
                    <a:gd name="connsiteY17" fmla="*/ 5434 h 68508"/>
                    <a:gd name="connsiteX18" fmla="*/ 26694 w 44408"/>
                    <a:gd name="connsiteY18" fmla="*/ 5434 h 68508"/>
                    <a:gd name="connsiteX19" fmla="*/ 34223 w 44408"/>
                    <a:gd name="connsiteY19" fmla="*/ 5830 h 68508"/>
                    <a:gd name="connsiteX20" fmla="*/ 38114 w 44408"/>
                    <a:gd name="connsiteY20" fmla="*/ 7430 h 68508"/>
                    <a:gd name="connsiteX21" fmla="*/ 41148 w 44408"/>
                    <a:gd name="connsiteY21" fmla="*/ 10883 h 68508"/>
                    <a:gd name="connsiteX22" fmla="*/ 42974 w 44408"/>
                    <a:gd name="connsiteY22" fmla="*/ 10883 h 685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44408" h="68508">
                      <a:moveTo>
                        <a:pt x="42974" y="10883"/>
                      </a:moveTo>
                      <a:lnTo>
                        <a:pt x="38273" y="-2043"/>
                      </a:lnTo>
                      <a:lnTo>
                        <a:pt x="-1434" y="-2043"/>
                      </a:lnTo>
                      <a:lnTo>
                        <a:pt x="-1434" y="-205"/>
                      </a:lnTo>
                      <a:cubicBezTo>
                        <a:pt x="10245" y="10418"/>
                        <a:pt x="18467" y="19093"/>
                        <a:pt x="23232" y="25820"/>
                      </a:cubicBezTo>
                      <a:cubicBezTo>
                        <a:pt x="27997" y="32557"/>
                        <a:pt x="30379" y="38714"/>
                        <a:pt x="30379" y="44290"/>
                      </a:cubicBezTo>
                      <a:cubicBezTo>
                        <a:pt x="30379" y="48545"/>
                        <a:pt x="29071" y="52041"/>
                        <a:pt x="26456" y="54776"/>
                      </a:cubicBezTo>
                      <a:cubicBezTo>
                        <a:pt x="23841" y="57521"/>
                        <a:pt x="20712" y="58894"/>
                        <a:pt x="17069" y="58894"/>
                      </a:cubicBezTo>
                      <a:cubicBezTo>
                        <a:pt x="13766" y="58894"/>
                        <a:pt x="10796" y="57928"/>
                        <a:pt x="8159" y="55996"/>
                      </a:cubicBezTo>
                      <a:cubicBezTo>
                        <a:pt x="5533" y="54063"/>
                        <a:pt x="3590" y="51233"/>
                        <a:pt x="2330" y="47505"/>
                      </a:cubicBezTo>
                      <a:lnTo>
                        <a:pt x="488" y="47505"/>
                      </a:lnTo>
                      <a:cubicBezTo>
                        <a:pt x="1324" y="53609"/>
                        <a:pt x="3453" y="58292"/>
                        <a:pt x="6873" y="61555"/>
                      </a:cubicBezTo>
                      <a:cubicBezTo>
                        <a:pt x="10293" y="64829"/>
                        <a:pt x="14570" y="66466"/>
                        <a:pt x="19706" y="66466"/>
                      </a:cubicBezTo>
                      <a:cubicBezTo>
                        <a:pt x="25159" y="66466"/>
                        <a:pt x="29712" y="64718"/>
                        <a:pt x="33365" y="61223"/>
                      </a:cubicBezTo>
                      <a:cubicBezTo>
                        <a:pt x="37029" y="57727"/>
                        <a:pt x="38860" y="53604"/>
                        <a:pt x="38860" y="48852"/>
                      </a:cubicBezTo>
                      <a:cubicBezTo>
                        <a:pt x="38860" y="45451"/>
                        <a:pt x="38066" y="42051"/>
                        <a:pt x="36478" y="38651"/>
                      </a:cubicBezTo>
                      <a:cubicBezTo>
                        <a:pt x="34032" y="33307"/>
                        <a:pt x="30061" y="27647"/>
                        <a:pt x="24566" y="21670"/>
                      </a:cubicBezTo>
                      <a:cubicBezTo>
                        <a:pt x="16328" y="12694"/>
                        <a:pt x="11182" y="7282"/>
                        <a:pt x="9128" y="5434"/>
                      </a:cubicBezTo>
                      <a:lnTo>
                        <a:pt x="26694" y="5434"/>
                      </a:lnTo>
                      <a:cubicBezTo>
                        <a:pt x="30273" y="5434"/>
                        <a:pt x="32783" y="5566"/>
                        <a:pt x="34223" y="5830"/>
                      </a:cubicBezTo>
                      <a:cubicBezTo>
                        <a:pt x="35663" y="6094"/>
                        <a:pt x="36960" y="6627"/>
                        <a:pt x="38114" y="7430"/>
                      </a:cubicBezTo>
                      <a:cubicBezTo>
                        <a:pt x="39279" y="8243"/>
                        <a:pt x="40290" y="9394"/>
                        <a:pt x="41148" y="10883"/>
                      </a:cubicBezTo>
                      <a:lnTo>
                        <a:pt x="42974" y="1088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31" name="Freeform: Shape 30">
                  <a:extLst>
                    <a:ext uri="{FF2B5EF4-FFF2-40B4-BE49-F238E27FC236}">
                      <a16:creationId xmlns:a16="http://schemas.microsoft.com/office/drawing/2014/main" id="{BE882392-A103-9A8C-A4E1-4881EAB4D315}"/>
                    </a:ext>
                  </a:extLst>
                </p:cNvPr>
                <p:cNvSpPr/>
                <p:nvPr/>
              </p:nvSpPr>
              <p:spPr>
                <a:xfrm flipV="1">
                  <a:off x="1325893" y="1483214"/>
                  <a:ext cx="42534" cy="69696"/>
                </a:xfrm>
                <a:custGeom>
                  <a:avLst/>
                  <a:gdLst>
                    <a:gd name="connsiteX0" fmla="*/ 39692 w 42534"/>
                    <a:gd name="connsiteY0" fmla="*/ 67691 h 69696"/>
                    <a:gd name="connsiteX1" fmla="*/ 39692 w 42534"/>
                    <a:gd name="connsiteY1" fmla="*/ 65854 h 69696"/>
                    <a:gd name="connsiteX2" fmla="*/ 28987 w 42534"/>
                    <a:gd name="connsiteY2" fmla="*/ 63256 h 69696"/>
                    <a:gd name="connsiteX3" fmla="*/ 20791 w 42534"/>
                    <a:gd name="connsiteY3" fmla="*/ 57300 h 69696"/>
                    <a:gd name="connsiteX4" fmla="*/ 14105 w 42534"/>
                    <a:gd name="connsiteY4" fmla="*/ 48366 h 69696"/>
                    <a:gd name="connsiteX5" fmla="*/ 9658 w 42534"/>
                    <a:gd name="connsiteY5" fmla="*/ 36661 h 69696"/>
                    <a:gd name="connsiteX6" fmla="*/ 24000 w 42534"/>
                    <a:gd name="connsiteY6" fmla="*/ 41555 h 69696"/>
                    <a:gd name="connsiteX7" fmla="*/ 35959 w 42534"/>
                    <a:gd name="connsiteY7" fmla="*/ 36011 h 69696"/>
                    <a:gd name="connsiteX8" fmla="*/ 41026 w 42534"/>
                    <a:gd name="connsiteY8" fmla="*/ 21755 h 69696"/>
                    <a:gd name="connsiteX9" fmla="*/ 35912 w 42534"/>
                    <a:gd name="connsiteY9" fmla="*/ 6406 h 69696"/>
                    <a:gd name="connsiteX10" fmla="*/ 19632 w 42534"/>
                    <a:gd name="connsiteY10" fmla="*/ -2005 h 69696"/>
                    <a:gd name="connsiteX11" fmla="*/ 7926 w 42534"/>
                    <a:gd name="connsiteY11" fmla="*/ 2557 h 69696"/>
                    <a:gd name="connsiteX12" fmla="*/ -1508 w 42534"/>
                    <a:gd name="connsiteY12" fmla="*/ 25525 h 69696"/>
                    <a:gd name="connsiteX13" fmla="*/ 2113 w 42534"/>
                    <a:gd name="connsiteY13" fmla="*/ 42632 h 69696"/>
                    <a:gd name="connsiteX14" fmla="*/ 12453 w 42534"/>
                    <a:gd name="connsiteY14" fmla="*/ 57047 h 69696"/>
                    <a:gd name="connsiteX15" fmla="*/ 25334 w 42534"/>
                    <a:gd name="connsiteY15" fmla="*/ 65506 h 69696"/>
                    <a:gd name="connsiteX16" fmla="*/ 36817 w 42534"/>
                    <a:gd name="connsiteY16" fmla="*/ 67691 h 69696"/>
                    <a:gd name="connsiteX17" fmla="*/ 39692 w 42534"/>
                    <a:gd name="connsiteY17" fmla="*/ 67691 h 69696"/>
                    <a:gd name="connsiteX18" fmla="*/ 8816 w 42534"/>
                    <a:gd name="connsiteY18" fmla="*/ 33049 h 69696"/>
                    <a:gd name="connsiteX19" fmla="*/ 7926 w 42534"/>
                    <a:gd name="connsiteY19" fmla="*/ 22246 h 69696"/>
                    <a:gd name="connsiteX20" fmla="*/ 9689 w 42534"/>
                    <a:gd name="connsiteY20" fmla="*/ 11918 h 69696"/>
                    <a:gd name="connsiteX21" fmla="*/ 14915 w 42534"/>
                    <a:gd name="connsiteY21" fmla="*/ 3095 h 69696"/>
                    <a:gd name="connsiteX22" fmla="*/ 21077 w 42534"/>
                    <a:gd name="connsiteY22" fmla="*/ 767 h 69696"/>
                    <a:gd name="connsiteX23" fmla="*/ 28796 w 42534"/>
                    <a:gd name="connsiteY23" fmla="*/ 4822 h 69696"/>
                    <a:gd name="connsiteX24" fmla="*/ 32195 w 42534"/>
                    <a:gd name="connsiteY24" fmla="*/ 16417 h 69696"/>
                    <a:gd name="connsiteX25" fmla="*/ 28812 w 42534"/>
                    <a:gd name="connsiteY25" fmla="*/ 31053 h 69696"/>
                    <a:gd name="connsiteX26" fmla="*/ 19235 w 42534"/>
                    <a:gd name="connsiteY26" fmla="*/ 37247 h 69696"/>
                    <a:gd name="connsiteX27" fmla="*/ 15201 w 42534"/>
                    <a:gd name="connsiteY27" fmla="*/ 36455 h 69696"/>
                    <a:gd name="connsiteX28" fmla="*/ 8816 w 42534"/>
                    <a:gd name="connsiteY28" fmla="*/ 33049 h 696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42534" h="69696">
                      <a:moveTo>
                        <a:pt x="39692" y="67691"/>
                      </a:moveTo>
                      <a:lnTo>
                        <a:pt x="39692" y="65854"/>
                      </a:lnTo>
                      <a:cubicBezTo>
                        <a:pt x="35319" y="65432"/>
                        <a:pt x="31751" y="64566"/>
                        <a:pt x="28987" y="63256"/>
                      </a:cubicBezTo>
                      <a:cubicBezTo>
                        <a:pt x="26223" y="61957"/>
                        <a:pt x="23491" y="59972"/>
                        <a:pt x="20791" y="57300"/>
                      </a:cubicBezTo>
                      <a:cubicBezTo>
                        <a:pt x="18102" y="54629"/>
                        <a:pt x="15873" y="51651"/>
                        <a:pt x="14105" y="48366"/>
                      </a:cubicBezTo>
                      <a:cubicBezTo>
                        <a:pt x="12337" y="45082"/>
                        <a:pt x="10854" y="41180"/>
                        <a:pt x="9658" y="36661"/>
                      </a:cubicBezTo>
                      <a:cubicBezTo>
                        <a:pt x="14422" y="39924"/>
                        <a:pt x="19203" y="41555"/>
                        <a:pt x="24000" y="41555"/>
                      </a:cubicBezTo>
                      <a:cubicBezTo>
                        <a:pt x="28606" y="41555"/>
                        <a:pt x="32592" y="39707"/>
                        <a:pt x="35959" y="36011"/>
                      </a:cubicBezTo>
                      <a:cubicBezTo>
                        <a:pt x="39337" y="32315"/>
                        <a:pt x="41026" y="27563"/>
                        <a:pt x="41026" y="21755"/>
                      </a:cubicBezTo>
                      <a:cubicBezTo>
                        <a:pt x="41026" y="16148"/>
                        <a:pt x="39321" y="11031"/>
                        <a:pt x="35912" y="6406"/>
                      </a:cubicBezTo>
                      <a:cubicBezTo>
                        <a:pt x="31814" y="798"/>
                        <a:pt x="26387" y="-2005"/>
                        <a:pt x="19632" y="-2005"/>
                      </a:cubicBezTo>
                      <a:cubicBezTo>
                        <a:pt x="15037" y="-2005"/>
                        <a:pt x="11135" y="-485"/>
                        <a:pt x="7926" y="2557"/>
                      </a:cubicBezTo>
                      <a:cubicBezTo>
                        <a:pt x="1637" y="8460"/>
                        <a:pt x="-1508" y="16116"/>
                        <a:pt x="-1508" y="25525"/>
                      </a:cubicBezTo>
                      <a:cubicBezTo>
                        <a:pt x="-1508" y="31523"/>
                        <a:pt x="-301" y="37226"/>
                        <a:pt x="2113" y="42632"/>
                      </a:cubicBezTo>
                      <a:cubicBezTo>
                        <a:pt x="4527" y="48050"/>
                        <a:pt x="7974" y="52854"/>
                        <a:pt x="12453" y="57047"/>
                      </a:cubicBezTo>
                      <a:cubicBezTo>
                        <a:pt x="16943" y="61239"/>
                        <a:pt x="21236" y="64059"/>
                        <a:pt x="25334" y="65506"/>
                      </a:cubicBezTo>
                      <a:cubicBezTo>
                        <a:pt x="29442" y="66963"/>
                        <a:pt x="33270" y="67691"/>
                        <a:pt x="36817" y="67691"/>
                      </a:cubicBezTo>
                      <a:lnTo>
                        <a:pt x="39692" y="67691"/>
                      </a:lnTo>
                      <a:close/>
                      <a:moveTo>
                        <a:pt x="8816" y="33049"/>
                      </a:moveTo>
                      <a:cubicBezTo>
                        <a:pt x="8223" y="28593"/>
                        <a:pt x="7926" y="24992"/>
                        <a:pt x="7926" y="22246"/>
                      </a:cubicBezTo>
                      <a:cubicBezTo>
                        <a:pt x="7926" y="19078"/>
                        <a:pt x="8514" y="15635"/>
                        <a:pt x="9689" y="11918"/>
                      </a:cubicBezTo>
                      <a:cubicBezTo>
                        <a:pt x="10865" y="8212"/>
                        <a:pt x="12607" y="5271"/>
                        <a:pt x="14915" y="3095"/>
                      </a:cubicBezTo>
                      <a:cubicBezTo>
                        <a:pt x="16609" y="1543"/>
                        <a:pt x="18663" y="767"/>
                        <a:pt x="21077" y="767"/>
                      </a:cubicBezTo>
                      <a:cubicBezTo>
                        <a:pt x="23957" y="767"/>
                        <a:pt x="26530" y="2118"/>
                        <a:pt x="28796" y="4822"/>
                      </a:cubicBezTo>
                      <a:cubicBezTo>
                        <a:pt x="31062" y="7536"/>
                        <a:pt x="32195" y="11401"/>
                        <a:pt x="32195" y="16417"/>
                      </a:cubicBezTo>
                      <a:cubicBezTo>
                        <a:pt x="32195" y="22056"/>
                        <a:pt x="31068" y="26935"/>
                        <a:pt x="28812" y="31053"/>
                      </a:cubicBezTo>
                      <a:cubicBezTo>
                        <a:pt x="26567" y="35182"/>
                        <a:pt x="23375" y="37247"/>
                        <a:pt x="19235" y="37247"/>
                      </a:cubicBezTo>
                      <a:cubicBezTo>
                        <a:pt x="17985" y="37247"/>
                        <a:pt x="16641" y="36983"/>
                        <a:pt x="15201" y="36455"/>
                      </a:cubicBezTo>
                      <a:cubicBezTo>
                        <a:pt x="13761" y="35927"/>
                        <a:pt x="11632" y="34791"/>
                        <a:pt x="8816" y="33049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32" name="Freeform: Shape 31">
                  <a:extLst>
                    <a:ext uri="{FF2B5EF4-FFF2-40B4-BE49-F238E27FC236}">
                      <a16:creationId xmlns:a16="http://schemas.microsoft.com/office/drawing/2014/main" id="{BB9E4585-37B0-8FDC-521A-460314066367}"/>
                    </a:ext>
                  </a:extLst>
                </p:cNvPr>
                <p:cNvSpPr/>
                <p:nvPr/>
              </p:nvSpPr>
              <p:spPr>
                <a:xfrm flipV="1">
                  <a:off x="1374542" y="1483214"/>
                  <a:ext cx="44408" cy="68508"/>
                </a:xfrm>
                <a:custGeom>
                  <a:avLst/>
                  <a:gdLst>
                    <a:gd name="connsiteX0" fmla="*/ 42982 w 44408"/>
                    <a:gd name="connsiteY0" fmla="*/ 10883 h 68508"/>
                    <a:gd name="connsiteX1" fmla="*/ 38281 w 44408"/>
                    <a:gd name="connsiteY1" fmla="*/ -2043 h 68508"/>
                    <a:gd name="connsiteX2" fmla="*/ -1426 w 44408"/>
                    <a:gd name="connsiteY2" fmla="*/ -2043 h 68508"/>
                    <a:gd name="connsiteX3" fmla="*/ -1426 w 44408"/>
                    <a:gd name="connsiteY3" fmla="*/ -205 h 68508"/>
                    <a:gd name="connsiteX4" fmla="*/ 23240 w 44408"/>
                    <a:gd name="connsiteY4" fmla="*/ 25820 h 68508"/>
                    <a:gd name="connsiteX5" fmla="*/ 30387 w 44408"/>
                    <a:gd name="connsiteY5" fmla="*/ 44290 h 68508"/>
                    <a:gd name="connsiteX6" fmla="*/ 26464 w 44408"/>
                    <a:gd name="connsiteY6" fmla="*/ 54776 h 68508"/>
                    <a:gd name="connsiteX7" fmla="*/ 17077 w 44408"/>
                    <a:gd name="connsiteY7" fmla="*/ 58894 h 68508"/>
                    <a:gd name="connsiteX8" fmla="*/ 8167 w 44408"/>
                    <a:gd name="connsiteY8" fmla="*/ 55996 h 68508"/>
                    <a:gd name="connsiteX9" fmla="*/ 2338 w 44408"/>
                    <a:gd name="connsiteY9" fmla="*/ 47505 h 68508"/>
                    <a:gd name="connsiteX10" fmla="*/ 496 w 44408"/>
                    <a:gd name="connsiteY10" fmla="*/ 47505 h 68508"/>
                    <a:gd name="connsiteX11" fmla="*/ 6881 w 44408"/>
                    <a:gd name="connsiteY11" fmla="*/ 61555 h 68508"/>
                    <a:gd name="connsiteX12" fmla="*/ 19714 w 44408"/>
                    <a:gd name="connsiteY12" fmla="*/ 66466 h 68508"/>
                    <a:gd name="connsiteX13" fmla="*/ 33373 w 44408"/>
                    <a:gd name="connsiteY13" fmla="*/ 61223 h 68508"/>
                    <a:gd name="connsiteX14" fmla="*/ 38868 w 44408"/>
                    <a:gd name="connsiteY14" fmla="*/ 48852 h 68508"/>
                    <a:gd name="connsiteX15" fmla="*/ 36486 w 44408"/>
                    <a:gd name="connsiteY15" fmla="*/ 38651 h 68508"/>
                    <a:gd name="connsiteX16" fmla="*/ 24574 w 44408"/>
                    <a:gd name="connsiteY16" fmla="*/ 21670 h 68508"/>
                    <a:gd name="connsiteX17" fmla="*/ 9136 w 44408"/>
                    <a:gd name="connsiteY17" fmla="*/ 5434 h 68508"/>
                    <a:gd name="connsiteX18" fmla="*/ 26702 w 44408"/>
                    <a:gd name="connsiteY18" fmla="*/ 5434 h 68508"/>
                    <a:gd name="connsiteX19" fmla="*/ 34231 w 44408"/>
                    <a:gd name="connsiteY19" fmla="*/ 5830 h 68508"/>
                    <a:gd name="connsiteX20" fmla="*/ 38122 w 44408"/>
                    <a:gd name="connsiteY20" fmla="*/ 7430 h 68508"/>
                    <a:gd name="connsiteX21" fmla="*/ 41156 w 44408"/>
                    <a:gd name="connsiteY21" fmla="*/ 10883 h 68508"/>
                    <a:gd name="connsiteX22" fmla="*/ 42982 w 44408"/>
                    <a:gd name="connsiteY22" fmla="*/ 10883 h 685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44408" h="68508">
                      <a:moveTo>
                        <a:pt x="42982" y="10883"/>
                      </a:moveTo>
                      <a:lnTo>
                        <a:pt x="38281" y="-2043"/>
                      </a:lnTo>
                      <a:lnTo>
                        <a:pt x="-1426" y="-2043"/>
                      </a:lnTo>
                      <a:lnTo>
                        <a:pt x="-1426" y="-205"/>
                      </a:lnTo>
                      <a:cubicBezTo>
                        <a:pt x="10253" y="10418"/>
                        <a:pt x="18475" y="19093"/>
                        <a:pt x="23240" y="25820"/>
                      </a:cubicBezTo>
                      <a:cubicBezTo>
                        <a:pt x="28005" y="32557"/>
                        <a:pt x="30387" y="38714"/>
                        <a:pt x="30387" y="44290"/>
                      </a:cubicBezTo>
                      <a:cubicBezTo>
                        <a:pt x="30387" y="48545"/>
                        <a:pt x="29079" y="52041"/>
                        <a:pt x="26464" y="54776"/>
                      </a:cubicBezTo>
                      <a:cubicBezTo>
                        <a:pt x="23849" y="57521"/>
                        <a:pt x="20720" y="58894"/>
                        <a:pt x="17077" y="58894"/>
                      </a:cubicBezTo>
                      <a:cubicBezTo>
                        <a:pt x="13774" y="58894"/>
                        <a:pt x="10804" y="57928"/>
                        <a:pt x="8167" y="55996"/>
                      </a:cubicBezTo>
                      <a:cubicBezTo>
                        <a:pt x="5541" y="54063"/>
                        <a:pt x="3598" y="51233"/>
                        <a:pt x="2338" y="47505"/>
                      </a:cubicBezTo>
                      <a:lnTo>
                        <a:pt x="496" y="47505"/>
                      </a:lnTo>
                      <a:cubicBezTo>
                        <a:pt x="1332" y="53609"/>
                        <a:pt x="3461" y="58292"/>
                        <a:pt x="6881" y="61555"/>
                      </a:cubicBezTo>
                      <a:cubicBezTo>
                        <a:pt x="10301" y="64829"/>
                        <a:pt x="14578" y="66466"/>
                        <a:pt x="19714" y="66466"/>
                      </a:cubicBezTo>
                      <a:cubicBezTo>
                        <a:pt x="25167" y="66466"/>
                        <a:pt x="29720" y="64718"/>
                        <a:pt x="33373" y="61223"/>
                      </a:cubicBezTo>
                      <a:cubicBezTo>
                        <a:pt x="37037" y="57727"/>
                        <a:pt x="38868" y="53604"/>
                        <a:pt x="38868" y="48852"/>
                      </a:cubicBezTo>
                      <a:cubicBezTo>
                        <a:pt x="38868" y="45451"/>
                        <a:pt x="38074" y="42051"/>
                        <a:pt x="36486" y="38651"/>
                      </a:cubicBezTo>
                      <a:cubicBezTo>
                        <a:pt x="34040" y="33307"/>
                        <a:pt x="30069" y="27647"/>
                        <a:pt x="24574" y="21670"/>
                      </a:cubicBezTo>
                      <a:cubicBezTo>
                        <a:pt x="16336" y="12694"/>
                        <a:pt x="11190" y="7282"/>
                        <a:pt x="9136" y="5434"/>
                      </a:cubicBezTo>
                      <a:lnTo>
                        <a:pt x="26702" y="5434"/>
                      </a:lnTo>
                      <a:cubicBezTo>
                        <a:pt x="30281" y="5434"/>
                        <a:pt x="32791" y="5566"/>
                        <a:pt x="34231" y="5830"/>
                      </a:cubicBezTo>
                      <a:cubicBezTo>
                        <a:pt x="35671" y="6094"/>
                        <a:pt x="36968" y="6627"/>
                        <a:pt x="38122" y="7430"/>
                      </a:cubicBezTo>
                      <a:cubicBezTo>
                        <a:pt x="39287" y="8243"/>
                        <a:pt x="40298" y="9394"/>
                        <a:pt x="41156" y="10883"/>
                      </a:cubicBezTo>
                      <a:lnTo>
                        <a:pt x="42982" y="1088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33" name="Freeform: Shape 32">
                  <a:extLst>
                    <a:ext uri="{FF2B5EF4-FFF2-40B4-BE49-F238E27FC236}">
                      <a16:creationId xmlns:a16="http://schemas.microsoft.com/office/drawing/2014/main" id="{876DEF97-DFED-33A0-B4B0-0B3A57CF1E69}"/>
                    </a:ext>
                  </a:extLst>
                </p:cNvPr>
                <p:cNvSpPr/>
                <p:nvPr/>
              </p:nvSpPr>
              <p:spPr>
                <a:xfrm flipV="1">
                  <a:off x="1423175" y="1551722"/>
                  <a:ext cx="12706" cy="126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06" h="12672"/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34" name="Freeform: Shape 33">
                  <a:extLst>
                    <a:ext uri="{FF2B5EF4-FFF2-40B4-BE49-F238E27FC236}">
                      <a16:creationId xmlns:a16="http://schemas.microsoft.com/office/drawing/2014/main" id="{3C930EAD-AEAC-371E-CDD7-7AE34A2178F1}"/>
                    </a:ext>
                  </a:extLst>
                </p:cNvPr>
                <p:cNvSpPr/>
                <p:nvPr/>
              </p:nvSpPr>
              <p:spPr>
                <a:xfrm flipV="1">
                  <a:off x="1449430" y="1505041"/>
                  <a:ext cx="77777" cy="46681"/>
                </a:xfrm>
                <a:custGeom>
                  <a:avLst/>
                  <a:gdLst>
                    <a:gd name="connsiteX0" fmla="*/ 13451 w 77777"/>
                    <a:gd name="connsiteY0" fmla="*/ 35681 h 46681"/>
                    <a:gd name="connsiteX1" fmla="*/ 19311 w 77777"/>
                    <a:gd name="connsiteY1" fmla="*/ 41368 h 46681"/>
                    <a:gd name="connsiteX2" fmla="*/ 24108 w 77777"/>
                    <a:gd name="connsiteY2" fmla="*/ 44283 h 46681"/>
                    <a:gd name="connsiteX3" fmla="*/ 29238 w 77777"/>
                    <a:gd name="connsiteY3" fmla="*/ 45328 h 46681"/>
                    <a:gd name="connsiteX4" fmla="*/ 36576 w 77777"/>
                    <a:gd name="connsiteY4" fmla="*/ 42841 h 46681"/>
                    <a:gd name="connsiteX5" fmla="*/ 40706 w 77777"/>
                    <a:gd name="connsiteY5" fmla="*/ 35681 h 46681"/>
                    <a:gd name="connsiteX6" fmla="*/ 49330 w 77777"/>
                    <a:gd name="connsiteY6" fmla="*/ 43475 h 46681"/>
                    <a:gd name="connsiteX7" fmla="*/ 56588 w 77777"/>
                    <a:gd name="connsiteY7" fmla="*/ 45328 h 46681"/>
                    <a:gd name="connsiteX8" fmla="*/ 63005 w 77777"/>
                    <a:gd name="connsiteY8" fmla="*/ 43475 h 46681"/>
                    <a:gd name="connsiteX9" fmla="*/ 67452 w 77777"/>
                    <a:gd name="connsiteY9" fmla="*/ 37408 h 46681"/>
                    <a:gd name="connsiteX10" fmla="*/ 68548 w 77777"/>
                    <a:gd name="connsiteY10" fmla="*/ 28395 h 46681"/>
                    <a:gd name="connsiteX11" fmla="*/ 68548 w 77777"/>
                    <a:gd name="connsiteY11" fmla="*/ 8896 h 46681"/>
                    <a:gd name="connsiteX12" fmla="*/ 69183 w 77777"/>
                    <a:gd name="connsiteY12" fmla="*/ 3051 h 46681"/>
                    <a:gd name="connsiteX13" fmla="*/ 71026 w 77777"/>
                    <a:gd name="connsiteY13" fmla="*/ 1197 h 46681"/>
                    <a:gd name="connsiteX14" fmla="*/ 75393 w 77777"/>
                    <a:gd name="connsiteY14" fmla="*/ 437 h 46681"/>
                    <a:gd name="connsiteX15" fmla="*/ 75393 w 77777"/>
                    <a:gd name="connsiteY15" fmla="*/ -1353 h 46681"/>
                    <a:gd name="connsiteX16" fmla="*/ 52967 w 77777"/>
                    <a:gd name="connsiteY16" fmla="*/ -1353 h 46681"/>
                    <a:gd name="connsiteX17" fmla="*/ 52967 w 77777"/>
                    <a:gd name="connsiteY17" fmla="*/ 437 h 46681"/>
                    <a:gd name="connsiteX18" fmla="*/ 53904 w 77777"/>
                    <a:gd name="connsiteY18" fmla="*/ 437 h 46681"/>
                    <a:gd name="connsiteX19" fmla="*/ 58462 w 77777"/>
                    <a:gd name="connsiteY19" fmla="*/ 1562 h 46681"/>
                    <a:gd name="connsiteX20" fmla="*/ 60114 w 77777"/>
                    <a:gd name="connsiteY20" fmla="*/ 4096 h 46681"/>
                    <a:gd name="connsiteX21" fmla="*/ 60305 w 77777"/>
                    <a:gd name="connsiteY21" fmla="*/ 8896 h 46681"/>
                    <a:gd name="connsiteX22" fmla="*/ 60305 w 77777"/>
                    <a:gd name="connsiteY22" fmla="*/ 28395 h 46681"/>
                    <a:gd name="connsiteX23" fmla="*/ 58971 w 77777"/>
                    <a:gd name="connsiteY23" fmla="*/ 36220 h 46681"/>
                    <a:gd name="connsiteX24" fmla="*/ 52761 w 77777"/>
                    <a:gd name="connsiteY24" fmla="*/ 39388 h 46681"/>
                    <a:gd name="connsiteX25" fmla="*/ 47472 w 77777"/>
                    <a:gd name="connsiteY25" fmla="*/ 38073 h 46681"/>
                    <a:gd name="connsiteX26" fmla="*/ 41055 w 77777"/>
                    <a:gd name="connsiteY26" fmla="*/ 33194 h 46681"/>
                    <a:gd name="connsiteX27" fmla="*/ 40944 w 77777"/>
                    <a:gd name="connsiteY27" fmla="*/ 32656 h 46681"/>
                    <a:gd name="connsiteX28" fmla="*/ 41055 w 77777"/>
                    <a:gd name="connsiteY28" fmla="*/ 30533 h 46681"/>
                    <a:gd name="connsiteX29" fmla="*/ 41055 w 77777"/>
                    <a:gd name="connsiteY29" fmla="*/ 8896 h 46681"/>
                    <a:gd name="connsiteX30" fmla="*/ 41563 w 77777"/>
                    <a:gd name="connsiteY30" fmla="*/ 3098 h 46681"/>
                    <a:gd name="connsiteX31" fmla="*/ 43517 w 77777"/>
                    <a:gd name="connsiteY31" fmla="*/ 1197 h 46681"/>
                    <a:gd name="connsiteX32" fmla="*/ 48440 w 77777"/>
                    <a:gd name="connsiteY32" fmla="*/ 437 h 46681"/>
                    <a:gd name="connsiteX33" fmla="*/ 48440 w 77777"/>
                    <a:gd name="connsiteY33" fmla="*/ -1353 h 46681"/>
                    <a:gd name="connsiteX34" fmla="*/ 25458 w 77777"/>
                    <a:gd name="connsiteY34" fmla="*/ -1353 h 46681"/>
                    <a:gd name="connsiteX35" fmla="*/ 25458 w 77777"/>
                    <a:gd name="connsiteY35" fmla="*/ 437 h 46681"/>
                    <a:gd name="connsiteX36" fmla="*/ 30652 w 77777"/>
                    <a:gd name="connsiteY36" fmla="*/ 1324 h 46681"/>
                    <a:gd name="connsiteX37" fmla="*/ 32605 w 77777"/>
                    <a:gd name="connsiteY37" fmla="*/ 4001 h 46681"/>
                    <a:gd name="connsiteX38" fmla="*/ 32859 w 77777"/>
                    <a:gd name="connsiteY38" fmla="*/ 8896 h 46681"/>
                    <a:gd name="connsiteX39" fmla="*/ 32859 w 77777"/>
                    <a:gd name="connsiteY39" fmla="*/ 28395 h 46681"/>
                    <a:gd name="connsiteX40" fmla="*/ 31224 w 77777"/>
                    <a:gd name="connsiteY40" fmla="*/ 36362 h 46681"/>
                    <a:gd name="connsiteX41" fmla="*/ 25109 w 77777"/>
                    <a:gd name="connsiteY41" fmla="*/ 39530 h 46681"/>
                    <a:gd name="connsiteX42" fmla="*/ 19804 w 77777"/>
                    <a:gd name="connsiteY42" fmla="*/ 38105 h 46681"/>
                    <a:gd name="connsiteX43" fmla="*/ 13451 w 77777"/>
                    <a:gd name="connsiteY43" fmla="*/ 33194 h 46681"/>
                    <a:gd name="connsiteX44" fmla="*/ 13451 w 77777"/>
                    <a:gd name="connsiteY44" fmla="*/ 8896 h 46681"/>
                    <a:gd name="connsiteX45" fmla="*/ 14070 w 77777"/>
                    <a:gd name="connsiteY45" fmla="*/ 3098 h 46681"/>
                    <a:gd name="connsiteX46" fmla="*/ 15897 w 77777"/>
                    <a:gd name="connsiteY46" fmla="*/ 1102 h 46681"/>
                    <a:gd name="connsiteX47" fmla="*/ 20852 w 77777"/>
                    <a:gd name="connsiteY47" fmla="*/ 437 h 46681"/>
                    <a:gd name="connsiteX48" fmla="*/ 20852 w 77777"/>
                    <a:gd name="connsiteY48" fmla="*/ -1353 h 46681"/>
                    <a:gd name="connsiteX49" fmla="*/ -1638 w 77777"/>
                    <a:gd name="connsiteY49" fmla="*/ -1353 h 46681"/>
                    <a:gd name="connsiteX50" fmla="*/ -1638 w 77777"/>
                    <a:gd name="connsiteY50" fmla="*/ 437 h 46681"/>
                    <a:gd name="connsiteX51" fmla="*/ 2730 w 77777"/>
                    <a:gd name="connsiteY51" fmla="*/ 1102 h 46681"/>
                    <a:gd name="connsiteX52" fmla="*/ 4604 w 77777"/>
                    <a:gd name="connsiteY52" fmla="*/ 3225 h 46681"/>
                    <a:gd name="connsiteX53" fmla="*/ 5255 w 77777"/>
                    <a:gd name="connsiteY53" fmla="*/ 8896 h 46681"/>
                    <a:gd name="connsiteX54" fmla="*/ 5255 w 77777"/>
                    <a:gd name="connsiteY54" fmla="*/ 26225 h 46681"/>
                    <a:gd name="connsiteX55" fmla="*/ 4811 w 77777"/>
                    <a:gd name="connsiteY55" fmla="*/ 35871 h 46681"/>
                    <a:gd name="connsiteX56" fmla="*/ 3715 w 77777"/>
                    <a:gd name="connsiteY56" fmla="*/ 38121 h 46681"/>
                    <a:gd name="connsiteX57" fmla="*/ 1682 w 77777"/>
                    <a:gd name="connsiteY57" fmla="*/ 38738 h 46681"/>
                    <a:gd name="connsiteX58" fmla="*/ -1638 w 77777"/>
                    <a:gd name="connsiteY58" fmla="*/ 37994 h 46681"/>
                    <a:gd name="connsiteX59" fmla="*/ -2384 w 77777"/>
                    <a:gd name="connsiteY59" fmla="*/ 39784 h 46681"/>
                    <a:gd name="connsiteX60" fmla="*/ 11322 w 77777"/>
                    <a:gd name="connsiteY60" fmla="*/ 45328 h 46681"/>
                    <a:gd name="connsiteX61" fmla="*/ 13451 w 77777"/>
                    <a:gd name="connsiteY61" fmla="*/ 45328 h 46681"/>
                    <a:gd name="connsiteX62" fmla="*/ 13451 w 77777"/>
                    <a:gd name="connsiteY62" fmla="*/ 35681 h 466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</a:cxnLst>
                  <a:rect l="l" t="t" r="r" b="b"/>
                  <a:pathLst>
                    <a:path w="77777" h="46681">
                      <a:moveTo>
                        <a:pt x="13451" y="35681"/>
                      </a:moveTo>
                      <a:cubicBezTo>
                        <a:pt x="16765" y="38976"/>
                        <a:pt x="18719" y="40872"/>
                        <a:pt x="19311" y="41368"/>
                      </a:cubicBezTo>
                      <a:cubicBezTo>
                        <a:pt x="20794" y="42625"/>
                        <a:pt x="22393" y="43596"/>
                        <a:pt x="24108" y="44283"/>
                      </a:cubicBezTo>
                      <a:cubicBezTo>
                        <a:pt x="25834" y="44980"/>
                        <a:pt x="27544" y="45328"/>
                        <a:pt x="29238" y="45328"/>
                      </a:cubicBezTo>
                      <a:cubicBezTo>
                        <a:pt x="32086" y="45328"/>
                        <a:pt x="34532" y="44499"/>
                        <a:pt x="36576" y="42841"/>
                      </a:cubicBezTo>
                      <a:cubicBezTo>
                        <a:pt x="38630" y="41194"/>
                        <a:pt x="40007" y="38807"/>
                        <a:pt x="40706" y="35681"/>
                      </a:cubicBezTo>
                      <a:cubicBezTo>
                        <a:pt x="44115" y="39641"/>
                        <a:pt x="46990" y="42239"/>
                        <a:pt x="49330" y="43475"/>
                      </a:cubicBezTo>
                      <a:cubicBezTo>
                        <a:pt x="51681" y="44710"/>
                        <a:pt x="54100" y="45328"/>
                        <a:pt x="56588" y="45328"/>
                      </a:cubicBezTo>
                      <a:cubicBezTo>
                        <a:pt x="59002" y="45328"/>
                        <a:pt x="61141" y="44710"/>
                        <a:pt x="63005" y="43475"/>
                      </a:cubicBezTo>
                      <a:cubicBezTo>
                        <a:pt x="64879" y="42239"/>
                        <a:pt x="66361" y="40217"/>
                        <a:pt x="67452" y="37408"/>
                      </a:cubicBezTo>
                      <a:cubicBezTo>
                        <a:pt x="68183" y="35496"/>
                        <a:pt x="68548" y="32492"/>
                        <a:pt x="68548" y="28395"/>
                      </a:cubicBezTo>
                      <a:lnTo>
                        <a:pt x="68548" y="8896"/>
                      </a:lnTo>
                      <a:cubicBezTo>
                        <a:pt x="68548" y="6055"/>
                        <a:pt x="68760" y="4107"/>
                        <a:pt x="69183" y="3051"/>
                      </a:cubicBezTo>
                      <a:cubicBezTo>
                        <a:pt x="69522" y="2322"/>
                        <a:pt x="70136" y="1704"/>
                        <a:pt x="71026" y="1197"/>
                      </a:cubicBezTo>
                      <a:cubicBezTo>
                        <a:pt x="71915" y="690"/>
                        <a:pt x="73371" y="437"/>
                        <a:pt x="75393" y="437"/>
                      </a:cubicBezTo>
                      <a:lnTo>
                        <a:pt x="75393" y="-1353"/>
                      </a:lnTo>
                      <a:lnTo>
                        <a:pt x="52967" y="-1353"/>
                      </a:lnTo>
                      <a:lnTo>
                        <a:pt x="52967" y="437"/>
                      </a:lnTo>
                      <a:lnTo>
                        <a:pt x="53904" y="437"/>
                      </a:lnTo>
                      <a:cubicBezTo>
                        <a:pt x="55852" y="437"/>
                        <a:pt x="57372" y="812"/>
                        <a:pt x="58462" y="1562"/>
                      </a:cubicBezTo>
                      <a:cubicBezTo>
                        <a:pt x="59225" y="2090"/>
                        <a:pt x="59775" y="2934"/>
                        <a:pt x="60114" y="4096"/>
                      </a:cubicBezTo>
                      <a:cubicBezTo>
                        <a:pt x="60241" y="4656"/>
                        <a:pt x="60305" y="6256"/>
                        <a:pt x="60305" y="8896"/>
                      </a:cubicBezTo>
                      <a:lnTo>
                        <a:pt x="60305" y="28395"/>
                      </a:lnTo>
                      <a:cubicBezTo>
                        <a:pt x="60305" y="32091"/>
                        <a:pt x="59860" y="34699"/>
                        <a:pt x="58971" y="36220"/>
                      </a:cubicBezTo>
                      <a:cubicBezTo>
                        <a:pt x="57679" y="38332"/>
                        <a:pt x="55609" y="39388"/>
                        <a:pt x="52761" y="39388"/>
                      </a:cubicBezTo>
                      <a:cubicBezTo>
                        <a:pt x="51003" y="39388"/>
                        <a:pt x="49240" y="38950"/>
                        <a:pt x="47472" y="38073"/>
                      </a:cubicBezTo>
                      <a:cubicBezTo>
                        <a:pt x="45703" y="37197"/>
                        <a:pt x="43564" y="35570"/>
                        <a:pt x="41055" y="33194"/>
                      </a:cubicBezTo>
                      <a:lnTo>
                        <a:pt x="40944" y="32656"/>
                      </a:lnTo>
                      <a:lnTo>
                        <a:pt x="41055" y="30533"/>
                      </a:lnTo>
                      <a:lnTo>
                        <a:pt x="41055" y="8896"/>
                      </a:lnTo>
                      <a:cubicBezTo>
                        <a:pt x="41055" y="5791"/>
                        <a:pt x="41224" y="3858"/>
                        <a:pt x="41563" y="3098"/>
                      </a:cubicBezTo>
                      <a:cubicBezTo>
                        <a:pt x="41913" y="2338"/>
                        <a:pt x="42564" y="1704"/>
                        <a:pt x="43517" y="1197"/>
                      </a:cubicBezTo>
                      <a:cubicBezTo>
                        <a:pt x="44480" y="690"/>
                        <a:pt x="46122" y="437"/>
                        <a:pt x="48440" y="437"/>
                      </a:cubicBezTo>
                      <a:lnTo>
                        <a:pt x="48440" y="-1353"/>
                      </a:lnTo>
                      <a:lnTo>
                        <a:pt x="25458" y="-1353"/>
                      </a:lnTo>
                      <a:lnTo>
                        <a:pt x="25458" y="437"/>
                      </a:lnTo>
                      <a:cubicBezTo>
                        <a:pt x="27978" y="437"/>
                        <a:pt x="29709" y="733"/>
                        <a:pt x="30652" y="1324"/>
                      </a:cubicBezTo>
                      <a:cubicBezTo>
                        <a:pt x="31594" y="1915"/>
                        <a:pt x="32245" y="2808"/>
                        <a:pt x="32605" y="4001"/>
                      </a:cubicBezTo>
                      <a:cubicBezTo>
                        <a:pt x="32775" y="4561"/>
                        <a:pt x="32859" y="6192"/>
                        <a:pt x="32859" y="8896"/>
                      </a:cubicBezTo>
                      <a:lnTo>
                        <a:pt x="32859" y="28395"/>
                      </a:lnTo>
                      <a:cubicBezTo>
                        <a:pt x="32859" y="32091"/>
                        <a:pt x="32314" y="34747"/>
                        <a:pt x="31224" y="36362"/>
                      </a:cubicBezTo>
                      <a:cubicBezTo>
                        <a:pt x="29762" y="38474"/>
                        <a:pt x="27724" y="39530"/>
                        <a:pt x="25109" y="39530"/>
                      </a:cubicBezTo>
                      <a:cubicBezTo>
                        <a:pt x="23330" y="39530"/>
                        <a:pt x="21562" y="39055"/>
                        <a:pt x="19804" y="38105"/>
                      </a:cubicBezTo>
                      <a:cubicBezTo>
                        <a:pt x="17061" y="36648"/>
                        <a:pt x="14944" y="35011"/>
                        <a:pt x="13451" y="33194"/>
                      </a:cubicBezTo>
                      <a:lnTo>
                        <a:pt x="13451" y="8896"/>
                      </a:lnTo>
                      <a:cubicBezTo>
                        <a:pt x="13451" y="5928"/>
                        <a:pt x="13657" y="3996"/>
                        <a:pt x="14070" y="3098"/>
                      </a:cubicBezTo>
                      <a:cubicBezTo>
                        <a:pt x="14483" y="2211"/>
                        <a:pt x="15092" y="1546"/>
                        <a:pt x="15897" y="1102"/>
                      </a:cubicBezTo>
                      <a:cubicBezTo>
                        <a:pt x="16712" y="659"/>
                        <a:pt x="18364" y="437"/>
                        <a:pt x="20852" y="437"/>
                      </a:cubicBezTo>
                      <a:lnTo>
                        <a:pt x="20852" y="-1353"/>
                      </a:lnTo>
                      <a:lnTo>
                        <a:pt x="-1638" y="-1353"/>
                      </a:lnTo>
                      <a:lnTo>
                        <a:pt x="-1638" y="437"/>
                      </a:lnTo>
                      <a:cubicBezTo>
                        <a:pt x="448" y="437"/>
                        <a:pt x="1904" y="659"/>
                        <a:pt x="2730" y="1102"/>
                      </a:cubicBezTo>
                      <a:cubicBezTo>
                        <a:pt x="3556" y="1546"/>
                        <a:pt x="4180" y="2253"/>
                        <a:pt x="4604" y="3225"/>
                      </a:cubicBezTo>
                      <a:cubicBezTo>
                        <a:pt x="5038" y="4196"/>
                        <a:pt x="5255" y="6087"/>
                        <a:pt x="5255" y="8896"/>
                      </a:cubicBezTo>
                      <a:lnTo>
                        <a:pt x="5255" y="26225"/>
                      </a:lnTo>
                      <a:cubicBezTo>
                        <a:pt x="5255" y="31209"/>
                        <a:pt x="5107" y="34425"/>
                        <a:pt x="4811" y="35871"/>
                      </a:cubicBezTo>
                      <a:cubicBezTo>
                        <a:pt x="4578" y="36959"/>
                        <a:pt x="4212" y="37709"/>
                        <a:pt x="3715" y="38121"/>
                      </a:cubicBezTo>
                      <a:cubicBezTo>
                        <a:pt x="3228" y="38533"/>
                        <a:pt x="2550" y="38738"/>
                        <a:pt x="1682" y="38738"/>
                      </a:cubicBezTo>
                      <a:cubicBezTo>
                        <a:pt x="760" y="38738"/>
                        <a:pt x="-346" y="38490"/>
                        <a:pt x="-1638" y="37994"/>
                      </a:cubicBezTo>
                      <a:lnTo>
                        <a:pt x="-2384" y="39784"/>
                      </a:lnTo>
                      <a:lnTo>
                        <a:pt x="11322" y="45328"/>
                      </a:lnTo>
                      <a:lnTo>
                        <a:pt x="13451" y="45328"/>
                      </a:lnTo>
                      <a:lnTo>
                        <a:pt x="13451" y="3568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35" name="Freeform: Shape 34">
                  <a:extLst>
                    <a:ext uri="{FF2B5EF4-FFF2-40B4-BE49-F238E27FC236}">
                      <a16:creationId xmlns:a16="http://schemas.microsoft.com/office/drawing/2014/main" id="{86F6BAC2-F774-2A79-ECB0-E2A6F39C34B7}"/>
                    </a:ext>
                  </a:extLst>
                </p:cNvPr>
                <p:cNvSpPr/>
                <p:nvPr/>
              </p:nvSpPr>
              <p:spPr>
                <a:xfrm flipV="1">
                  <a:off x="1528496" y="1505041"/>
                  <a:ext cx="77777" cy="46681"/>
                </a:xfrm>
                <a:custGeom>
                  <a:avLst/>
                  <a:gdLst>
                    <a:gd name="connsiteX0" fmla="*/ 13457 w 77777"/>
                    <a:gd name="connsiteY0" fmla="*/ 35681 h 46681"/>
                    <a:gd name="connsiteX1" fmla="*/ 19318 w 77777"/>
                    <a:gd name="connsiteY1" fmla="*/ 41368 h 46681"/>
                    <a:gd name="connsiteX2" fmla="*/ 24114 w 77777"/>
                    <a:gd name="connsiteY2" fmla="*/ 44283 h 46681"/>
                    <a:gd name="connsiteX3" fmla="*/ 29244 w 77777"/>
                    <a:gd name="connsiteY3" fmla="*/ 45328 h 46681"/>
                    <a:gd name="connsiteX4" fmla="*/ 36582 w 77777"/>
                    <a:gd name="connsiteY4" fmla="*/ 42841 h 46681"/>
                    <a:gd name="connsiteX5" fmla="*/ 40712 w 77777"/>
                    <a:gd name="connsiteY5" fmla="*/ 35681 h 46681"/>
                    <a:gd name="connsiteX6" fmla="*/ 49336 w 77777"/>
                    <a:gd name="connsiteY6" fmla="*/ 43475 h 46681"/>
                    <a:gd name="connsiteX7" fmla="*/ 56595 w 77777"/>
                    <a:gd name="connsiteY7" fmla="*/ 45328 h 46681"/>
                    <a:gd name="connsiteX8" fmla="*/ 63011 w 77777"/>
                    <a:gd name="connsiteY8" fmla="*/ 43475 h 46681"/>
                    <a:gd name="connsiteX9" fmla="*/ 67458 w 77777"/>
                    <a:gd name="connsiteY9" fmla="*/ 37408 h 46681"/>
                    <a:gd name="connsiteX10" fmla="*/ 68554 w 77777"/>
                    <a:gd name="connsiteY10" fmla="*/ 28395 h 46681"/>
                    <a:gd name="connsiteX11" fmla="*/ 68554 w 77777"/>
                    <a:gd name="connsiteY11" fmla="*/ 8896 h 46681"/>
                    <a:gd name="connsiteX12" fmla="*/ 69190 w 77777"/>
                    <a:gd name="connsiteY12" fmla="*/ 3051 h 46681"/>
                    <a:gd name="connsiteX13" fmla="*/ 71032 w 77777"/>
                    <a:gd name="connsiteY13" fmla="*/ 1197 h 46681"/>
                    <a:gd name="connsiteX14" fmla="*/ 75400 w 77777"/>
                    <a:gd name="connsiteY14" fmla="*/ 437 h 46681"/>
                    <a:gd name="connsiteX15" fmla="*/ 75400 w 77777"/>
                    <a:gd name="connsiteY15" fmla="*/ -1353 h 46681"/>
                    <a:gd name="connsiteX16" fmla="*/ 52973 w 77777"/>
                    <a:gd name="connsiteY16" fmla="*/ -1353 h 46681"/>
                    <a:gd name="connsiteX17" fmla="*/ 52973 w 77777"/>
                    <a:gd name="connsiteY17" fmla="*/ 437 h 46681"/>
                    <a:gd name="connsiteX18" fmla="*/ 53910 w 77777"/>
                    <a:gd name="connsiteY18" fmla="*/ 437 h 46681"/>
                    <a:gd name="connsiteX19" fmla="*/ 58469 w 77777"/>
                    <a:gd name="connsiteY19" fmla="*/ 1562 h 46681"/>
                    <a:gd name="connsiteX20" fmla="*/ 60120 w 77777"/>
                    <a:gd name="connsiteY20" fmla="*/ 4096 h 46681"/>
                    <a:gd name="connsiteX21" fmla="*/ 60311 w 77777"/>
                    <a:gd name="connsiteY21" fmla="*/ 8896 h 46681"/>
                    <a:gd name="connsiteX22" fmla="*/ 60311 w 77777"/>
                    <a:gd name="connsiteY22" fmla="*/ 28395 h 46681"/>
                    <a:gd name="connsiteX23" fmla="*/ 58977 w 77777"/>
                    <a:gd name="connsiteY23" fmla="*/ 36220 h 46681"/>
                    <a:gd name="connsiteX24" fmla="*/ 52767 w 77777"/>
                    <a:gd name="connsiteY24" fmla="*/ 39388 h 46681"/>
                    <a:gd name="connsiteX25" fmla="*/ 47478 w 77777"/>
                    <a:gd name="connsiteY25" fmla="*/ 38073 h 46681"/>
                    <a:gd name="connsiteX26" fmla="*/ 41061 w 77777"/>
                    <a:gd name="connsiteY26" fmla="*/ 33194 h 46681"/>
                    <a:gd name="connsiteX27" fmla="*/ 40950 w 77777"/>
                    <a:gd name="connsiteY27" fmla="*/ 32656 h 46681"/>
                    <a:gd name="connsiteX28" fmla="*/ 41061 w 77777"/>
                    <a:gd name="connsiteY28" fmla="*/ 30533 h 46681"/>
                    <a:gd name="connsiteX29" fmla="*/ 41061 w 77777"/>
                    <a:gd name="connsiteY29" fmla="*/ 8896 h 46681"/>
                    <a:gd name="connsiteX30" fmla="*/ 41569 w 77777"/>
                    <a:gd name="connsiteY30" fmla="*/ 3098 h 46681"/>
                    <a:gd name="connsiteX31" fmla="*/ 43523 w 77777"/>
                    <a:gd name="connsiteY31" fmla="*/ 1197 h 46681"/>
                    <a:gd name="connsiteX32" fmla="*/ 48447 w 77777"/>
                    <a:gd name="connsiteY32" fmla="*/ 437 h 46681"/>
                    <a:gd name="connsiteX33" fmla="*/ 48447 w 77777"/>
                    <a:gd name="connsiteY33" fmla="*/ -1353 h 46681"/>
                    <a:gd name="connsiteX34" fmla="*/ 25464 w 77777"/>
                    <a:gd name="connsiteY34" fmla="*/ -1353 h 46681"/>
                    <a:gd name="connsiteX35" fmla="*/ 25464 w 77777"/>
                    <a:gd name="connsiteY35" fmla="*/ 437 h 46681"/>
                    <a:gd name="connsiteX36" fmla="*/ 30658 w 77777"/>
                    <a:gd name="connsiteY36" fmla="*/ 1324 h 46681"/>
                    <a:gd name="connsiteX37" fmla="*/ 32612 w 77777"/>
                    <a:gd name="connsiteY37" fmla="*/ 4001 h 46681"/>
                    <a:gd name="connsiteX38" fmla="*/ 32866 w 77777"/>
                    <a:gd name="connsiteY38" fmla="*/ 8896 h 46681"/>
                    <a:gd name="connsiteX39" fmla="*/ 32866 w 77777"/>
                    <a:gd name="connsiteY39" fmla="*/ 28395 h 46681"/>
                    <a:gd name="connsiteX40" fmla="*/ 31230 w 77777"/>
                    <a:gd name="connsiteY40" fmla="*/ 36362 h 46681"/>
                    <a:gd name="connsiteX41" fmla="*/ 25115 w 77777"/>
                    <a:gd name="connsiteY41" fmla="*/ 39530 h 46681"/>
                    <a:gd name="connsiteX42" fmla="*/ 19810 w 77777"/>
                    <a:gd name="connsiteY42" fmla="*/ 38105 h 46681"/>
                    <a:gd name="connsiteX43" fmla="*/ 13457 w 77777"/>
                    <a:gd name="connsiteY43" fmla="*/ 33194 h 46681"/>
                    <a:gd name="connsiteX44" fmla="*/ 13457 w 77777"/>
                    <a:gd name="connsiteY44" fmla="*/ 8896 h 46681"/>
                    <a:gd name="connsiteX45" fmla="*/ 14076 w 77777"/>
                    <a:gd name="connsiteY45" fmla="*/ 3098 h 46681"/>
                    <a:gd name="connsiteX46" fmla="*/ 15903 w 77777"/>
                    <a:gd name="connsiteY46" fmla="*/ 1102 h 46681"/>
                    <a:gd name="connsiteX47" fmla="*/ 20858 w 77777"/>
                    <a:gd name="connsiteY47" fmla="*/ 437 h 46681"/>
                    <a:gd name="connsiteX48" fmla="*/ 20858 w 77777"/>
                    <a:gd name="connsiteY48" fmla="*/ -1353 h 46681"/>
                    <a:gd name="connsiteX49" fmla="*/ -1632 w 77777"/>
                    <a:gd name="connsiteY49" fmla="*/ -1353 h 46681"/>
                    <a:gd name="connsiteX50" fmla="*/ -1632 w 77777"/>
                    <a:gd name="connsiteY50" fmla="*/ 437 h 46681"/>
                    <a:gd name="connsiteX51" fmla="*/ 2736 w 77777"/>
                    <a:gd name="connsiteY51" fmla="*/ 1102 h 46681"/>
                    <a:gd name="connsiteX52" fmla="*/ 4610 w 77777"/>
                    <a:gd name="connsiteY52" fmla="*/ 3225 h 46681"/>
                    <a:gd name="connsiteX53" fmla="*/ 5261 w 77777"/>
                    <a:gd name="connsiteY53" fmla="*/ 8896 h 46681"/>
                    <a:gd name="connsiteX54" fmla="*/ 5261 w 77777"/>
                    <a:gd name="connsiteY54" fmla="*/ 26225 h 46681"/>
                    <a:gd name="connsiteX55" fmla="*/ 4817 w 77777"/>
                    <a:gd name="connsiteY55" fmla="*/ 35871 h 46681"/>
                    <a:gd name="connsiteX56" fmla="*/ 3721 w 77777"/>
                    <a:gd name="connsiteY56" fmla="*/ 38121 h 46681"/>
                    <a:gd name="connsiteX57" fmla="*/ 1688 w 77777"/>
                    <a:gd name="connsiteY57" fmla="*/ 38738 h 46681"/>
                    <a:gd name="connsiteX58" fmla="*/ -1632 w 77777"/>
                    <a:gd name="connsiteY58" fmla="*/ 37994 h 46681"/>
                    <a:gd name="connsiteX59" fmla="*/ -2378 w 77777"/>
                    <a:gd name="connsiteY59" fmla="*/ 39784 h 46681"/>
                    <a:gd name="connsiteX60" fmla="*/ 11329 w 77777"/>
                    <a:gd name="connsiteY60" fmla="*/ 45328 h 46681"/>
                    <a:gd name="connsiteX61" fmla="*/ 13457 w 77777"/>
                    <a:gd name="connsiteY61" fmla="*/ 45328 h 46681"/>
                    <a:gd name="connsiteX62" fmla="*/ 13457 w 77777"/>
                    <a:gd name="connsiteY62" fmla="*/ 35681 h 466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</a:cxnLst>
                  <a:rect l="l" t="t" r="r" b="b"/>
                  <a:pathLst>
                    <a:path w="77777" h="46681">
                      <a:moveTo>
                        <a:pt x="13457" y="35681"/>
                      </a:moveTo>
                      <a:cubicBezTo>
                        <a:pt x="16771" y="38976"/>
                        <a:pt x="18725" y="40872"/>
                        <a:pt x="19318" y="41368"/>
                      </a:cubicBezTo>
                      <a:cubicBezTo>
                        <a:pt x="20800" y="42625"/>
                        <a:pt x="22399" y="43596"/>
                        <a:pt x="24114" y="44283"/>
                      </a:cubicBezTo>
                      <a:cubicBezTo>
                        <a:pt x="25840" y="44980"/>
                        <a:pt x="27550" y="45328"/>
                        <a:pt x="29244" y="45328"/>
                      </a:cubicBezTo>
                      <a:cubicBezTo>
                        <a:pt x="32093" y="45328"/>
                        <a:pt x="34539" y="44499"/>
                        <a:pt x="36582" y="42841"/>
                      </a:cubicBezTo>
                      <a:cubicBezTo>
                        <a:pt x="38636" y="41194"/>
                        <a:pt x="40013" y="38807"/>
                        <a:pt x="40712" y="35681"/>
                      </a:cubicBezTo>
                      <a:cubicBezTo>
                        <a:pt x="44121" y="39641"/>
                        <a:pt x="46996" y="42239"/>
                        <a:pt x="49336" y="43475"/>
                      </a:cubicBezTo>
                      <a:cubicBezTo>
                        <a:pt x="51687" y="44710"/>
                        <a:pt x="54106" y="45328"/>
                        <a:pt x="56595" y="45328"/>
                      </a:cubicBezTo>
                      <a:cubicBezTo>
                        <a:pt x="59009" y="45328"/>
                        <a:pt x="61148" y="44710"/>
                        <a:pt x="63011" y="43475"/>
                      </a:cubicBezTo>
                      <a:cubicBezTo>
                        <a:pt x="64885" y="42239"/>
                        <a:pt x="66368" y="40217"/>
                        <a:pt x="67458" y="37408"/>
                      </a:cubicBezTo>
                      <a:cubicBezTo>
                        <a:pt x="68189" y="35496"/>
                        <a:pt x="68554" y="32492"/>
                        <a:pt x="68554" y="28395"/>
                      </a:cubicBezTo>
                      <a:lnTo>
                        <a:pt x="68554" y="8896"/>
                      </a:lnTo>
                      <a:cubicBezTo>
                        <a:pt x="68554" y="6055"/>
                        <a:pt x="68766" y="4107"/>
                        <a:pt x="69190" y="3051"/>
                      </a:cubicBezTo>
                      <a:cubicBezTo>
                        <a:pt x="69528" y="2322"/>
                        <a:pt x="70143" y="1704"/>
                        <a:pt x="71032" y="1197"/>
                      </a:cubicBezTo>
                      <a:cubicBezTo>
                        <a:pt x="71921" y="690"/>
                        <a:pt x="73377" y="437"/>
                        <a:pt x="75400" y="437"/>
                      </a:cubicBezTo>
                      <a:lnTo>
                        <a:pt x="75400" y="-1353"/>
                      </a:lnTo>
                      <a:lnTo>
                        <a:pt x="52973" y="-1353"/>
                      </a:lnTo>
                      <a:lnTo>
                        <a:pt x="52973" y="437"/>
                      </a:lnTo>
                      <a:lnTo>
                        <a:pt x="53910" y="437"/>
                      </a:lnTo>
                      <a:cubicBezTo>
                        <a:pt x="55859" y="437"/>
                        <a:pt x="57378" y="812"/>
                        <a:pt x="58469" y="1562"/>
                      </a:cubicBezTo>
                      <a:cubicBezTo>
                        <a:pt x="59231" y="2090"/>
                        <a:pt x="59782" y="2934"/>
                        <a:pt x="60120" y="4096"/>
                      </a:cubicBezTo>
                      <a:cubicBezTo>
                        <a:pt x="60248" y="4656"/>
                        <a:pt x="60311" y="6256"/>
                        <a:pt x="60311" y="8896"/>
                      </a:cubicBezTo>
                      <a:lnTo>
                        <a:pt x="60311" y="28395"/>
                      </a:lnTo>
                      <a:cubicBezTo>
                        <a:pt x="60311" y="32091"/>
                        <a:pt x="59866" y="34699"/>
                        <a:pt x="58977" y="36220"/>
                      </a:cubicBezTo>
                      <a:cubicBezTo>
                        <a:pt x="57685" y="38332"/>
                        <a:pt x="55615" y="39388"/>
                        <a:pt x="52767" y="39388"/>
                      </a:cubicBezTo>
                      <a:cubicBezTo>
                        <a:pt x="51009" y="39388"/>
                        <a:pt x="49246" y="38950"/>
                        <a:pt x="47478" y="38073"/>
                      </a:cubicBezTo>
                      <a:cubicBezTo>
                        <a:pt x="45710" y="37197"/>
                        <a:pt x="43571" y="35570"/>
                        <a:pt x="41061" y="33194"/>
                      </a:cubicBezTo>
                      <a:lnTo>
                        <a:pt x="40950" y="32656"/>
                      </a:lnTo>
                      <a:lnTo>
                        <a:pt x="41061" y="30533"/>
                      </a:lnTo>
                      <a:lnTo>
                        <a:pt x="41061" y="8896"/>
                      </a:lnTo>
                      <a:cubicBezTo>
                        <a:pt x="41061" y="5791"/>
                        <a:pt x="41231" y="3858"/>
                        <a:pt x="41569" y="3098"/>
                      </a:cubicBezTo>
                      <a:cubicBezTo>
                        <a:pt x="41919" y="2338"/>
                        <a:pt x="42570" y="1704"/>
                        <a:pt x="43523" y="1197"/>
                      </a:cubicBezTo>
                      <a:cubicBezTo>
                        <a:pt x="44487" y="690"/>
                        <a:pt x="46128" y="437"/>
                        <a:pt x="48447" y="437"/>
                      </a:cubicBezTo>
                      <a:lnTo>
                        <a:pt x="48447" y="-1353"/>
                      </a:lnTo>
                      <a:lnTo>
                        <a:pt x="25464" y="-1353"/>
                      </a:lnTo>
                      <a:lnTo>
                        <a:pt x="25464" y="437"/>
                      </a:lnTo>
                      <a:cubicBezTo>
                        <a:pt x="27984" y="437"/>
                        <a:pt x="29716" y="733"/>
                        <a:pt x="30658" y="1324"/>
                      </a:cubicBezTo>
                      <a:cubicBezTo>
                        <a:pt x="31600" y="1915"/>
                        <a:pt x="32251" y="2808"/>
                        <a:pt x="32612" y="4001"/>
                      </a:cubicBezTo>
                      <a:cubicBezTo>
                        <a:pt x="32781" y="4561"/>
                        <a:pt x="32866" y="6192"/>
                        <a:pt x="32866" y="8896"/>
                      </a:cubicBezTo>
                      <a:lnTo>
                        <a:pt x="32866" y="28395"/>
                      </a:lnTo>
                      <a:cubicBezTo>
                        <a:pt x="32866" y="32091"/>
                        <a:pt x="32320" y="34747"/>
                        <a:pt x="31230" y="36362"/>
                      </a:cubicBezTo>
                      <a:cubicBezTo>
                        <a:pt x="29769" y="38474"/>
                        <a:pt x="27730" y="39530"/>
                        <a:pt x="25115" y="39530"/>
                      </a:cubicBezTo>
                      <a:cubicBezTo>
                        <a:pt x="23336" y="39530"/>
                        <a:pt x="21568" y="39055"/>
                        <a:pt x="19810" y="38105"/>
                      </a:cubicBezTo>
                      <a:cubicBezTo>
                        <a:pt x="17068" y="36648"/>
                        <a:pt x="14950" y="35011"/>
                        <a:pt x="13457" y="33194"/>
                      </a:cubicBezTo>
                      <a:lnTo>
                        <a:pt x="13457" y="8896"/>
                      </a:lnTo>
                      <a:cubicBezTo>
                        <a:pt x="13457" y="5928"/>
                        <a:pt x="13663" y="3996"/>
                        <a:pt x="14076" y="3098"/>
                      </a:cubicBezTo>
                      <a:cubicBezTo>
                        <a:pt x="14489" y="2211"/>
                        <a:pt x="15098" y="1546"/>
                        <a:pt x="15903" y="1102"/>
                      </a:cubicBezTo>
                      <a:cubicBezTo>
                        <a:pt x="16718" y="659"/>
                        <a:pt x="18370" y="437"/>
                        <a:pt x="20858" y="437"/>
                      </a:cubicBezTo>
                      <a:lnTo>
                        <a:pt x="20858" y="-1353"/>
                      </a:lnTo>
                      <a:lnTo>
                        <a:pt x="-1632" y="-1353"/>
                      </a:lnTo>
                      <a:lnTo>
                        <a:pt x="-1632" y="437"/>
                      </a:lnTo>
                      <a:cubicBezTo>
                        <a:pt x="454" y="437"/>
                        <a:pt x="1910" y="659"/>
                        <a:pt x="2736" y="1102"/>
                      </a:cubicBezTo>
                      <a:cubicBezTo>
                        <a:pt x="3562" y="1546"/>
                        <a:pt x="4187" y="2253"/>
                        <a:pt x="4610" y="3225"/>
                      </a:cubicBezTo>
                      <a:cubicBezTo>
                        <a:pt x="5044" y="4196"/>
                        <a:pt x="5261" y="6087"/>
                        <a:pt x="5261" y="8896"/>
                      </a:cubicBezTo>
                      <a:lnTo>
                        <a:pt x="5261" y="26225"/>
                      </a:lnTo>
                      <a:cubicBezTo>
                        <a:pt x="5261" y="31209"/>
                        <a:pt x="5113" y="34425"/>
                        <a:pt x="4817" y="35871"/>
                      </a:cubicBezTo>
                      <a:cubicBezTo>
                        <a:pt x="4584" y="36959"/>
                        <a:pt x="4218" y="37709"/>
                        <a:pt x="3721" y="38121"/>
                      </a:cubicBezTo>
                      <a:cubicBezTo>
                        <a:pt x="3234" y="38533"/>
                        <a:pt x="2556" y="38738"/>
                        <a:pt x="1688" y="38738"/>
                      </a:cubicBezTo>
                      <a:cubicBezTo>
                        <a:pt x="767" y="38738"/>
                        <a:pt x="-340" y="38490"/>
                        <a:pt x="-1632" y="37994"/>
                      </a:cubicBezTo>
                      <a:lnTo>
                        <a:pt x="-2378" y="39784"/>
                      </a:lnTo>
                      <a:lnTo>
                        <a:pt x="11329" y="45328"/>
                      </a:lnTo>
                      <a:lnTo>
                        <a:pt x="13457" y="45328"/>
                      </a:lnTo>
                      <a:lnTo>
                        <a:pt x="13457" y="3568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</p:grpSp>
          <p:grpSp>
            <p:nvGrpSpPr>
              <p:cNvPr id="36" name="Graphic 57">
                <a:extLst>
                  <a:ext uri="{FF2B5EF4-FFF2-40B4-BE49-F238E27FC236}">
                    <a16:creationId xmlns:a16="http://schemas.microsoft.com/office/drawing/2014/main" id="{6ECDF9A0-8593-8A80-E07D-1044B6189E9E}"/>
                  </a:ext>
                </a:extLst>
              </p:cNvPr>
              <p:cNvGrpSpPr/>
              <p:nvPr/>
            </p:nvGrpSpPr>
            <p:grpSpPr>
              <a:xfrm>
                <a:off x="1604065" y="638256"/>
                <a:ext cx="357316" cy="69902"/>
                <a:chOff x="1604065" y="638256"/>
                <a:chExt cx="357316" cy="69902"/>
              </a:xfrm>
              <a:solidFill>
                <a:srgbClr val="000000"/>
              </a:solidFill>
            </p:grpSpPr>
            <p:sp>
              <p:nvSpPr>
                <p:cNvPr id="37" name="Freeform: Shape 36">
                  <a:extLst>
                    <a:ext uri="{FF2B5EF4-FFF2-40B4-BE49-F238E27FC236}">
                      <a16:creationId xmlns:a16="http://schemas.microsoft.com/office/drawing/2014/main" id="{D9AAF958-D0AB-AF5A-DEFF-52912C4B9711}"/>
                    </a:ext>
                  </a:extLst>
                </p:cNvPr>
                <p:cNvSpPr/>
                <p:nvPr/>
              </p:nvSpPr>
              <p:spPr>
                <a:xfrm flipV="1">
                  <a:off x="1604065" y="638256"/>
                  <a:ext cx="43534" cy="69696"/>
                </a:xfrm>
                <a:custGeom>
                  <a:avLst/>
                  <a:gdLst>
                    <a:gd name="connsiteX0" fmla="*/ -1474 w 43534"/>
                    <a:gd name="connsiteY0" fmla="*/ 32285 h 69696"/>
                    <a:gd name="connsiteX1" fmla="*/ 2005 w 43534"/>
                    <a:gd name="connsiteY1" fmla="*/ 52054 h 69696"/>
                    <a:gd name="connsiteX2" fmla="*/ 11233 w 43534"/>
                    <a:gd name="connsiteY2" fmla="*/ 64409 h 69696"/>
                    <a:gd name="connsiteX3" fmla="*/ 20476 w 43534"/>
                    <a:gd name="connsiteY3" fmla="*/ 67625 h 69696"/>
                    <a:gd name="connsiteX4" fmla="*/ 34374 w 43534"/>
                    <a:gd name="connsiteY4" fmla="*/ 59752 h 69696"/>
                    <a:gd name="connsiteX5" fmla="*/ 42061 w 43534"/>
                    <a:gd name="connsiteY5" fmla="*/ 33315 h 69696"/>
                    <a:gd name="connsiteX6" fmla="*/ 38678 w 43534"/>
                    <a:gd name="connsiteY6" fmla="*/ 13467 h 69696"/>
                    <a:gd name="connsiteX7" fmla="*/ 30070 w 43534"/>
                    <a:gd name="connsiteY7" fmla="*/ 1619 h 69696"/>
                    <a:gd name="connsiteX8" fmla="*/ 19968 w 43534"/>
                    <a:gd name="connsiteY8" fmla="*/ -2072 h 69696"/>
                    <a:gd name="connsiteX9" fmla="*/ 3942 w 43534"/>
                    <a:gd name="connsiteY9" fmla="*/ 9270 h 69696"/>
                    <a:gd name="connsiteX10" fmla="*/ -1474 w 43534"/>
                    <a:gd name="connsiteY10" fmla="*/ 32285 h 69696"/>
                    <a:gd name="connsiteX11" fmla="*/ 8263 w 43534"/>
                    <a:gd name="connsiteY11" fmla="*/ 31050 h 69696"/>
                    <a:gd name="connsiteX12" fmla="*/ 11677 w 43534"/>
                    <a:gd name="connsiteY12" fmla="*/ 8430 h 69696"/>
                    <a:gd name="connsiteX13" fmla="*/ 20127 w 43534"/>
                    <a:gd name="connsiteY13" fmla="*/ 1048 h 69696"/>
                    <a:gd name="connsiteX14" fmla="*/ 25670 w 43534"/>
                    <a:gd name="connsiteY14" fmla="*/ 3440 h 69696"/>
                    <a:gd name="connsiteX15" fmla="*/ 30054 w 43534"/>
                    <a:gd name="connsiteY15" fmla="*/ 11487 h 69696"/>
                    <a:gd name="connsiteX16" fmla="*/ 32325 w 43534"/>
                    <a:gd name="connsiteY16" fmla="*/ 35501 h 69696"/>
                    <a:gd name="connsiteX17" fmla="*/ 29943 w 43534"/>
                    <a:gd name="connsiteY17" fmla="*/ 54652 h 69696"/>
                    <a:gd name="connsiteX18" fmla="*/ 25337 w 43534"/>
                    <a:gd name="connsiteY18" fmla="*/ 62730 h 69696"/>
                    <a:gd name="connsiteX19" fmla="*/ 20413 w 43534"/>
                    <a:gd name="connsiteY19" fmla="*/ 64362 h 69696"/>
                    <a:gd name="connsiteX20" fmla="*/ 14409 w 43534"/>
                    <a:gd name="connsiteY20" fmla="*/ 61336 h 69696"/>
                    <a:gd name="connsiteX21" fmla="*/ 9549 w 43534"/>
                    <a:gd name="connsiteY21" fmla="*/ 48411 h 69696"/>
                    <a:gd name="connsiteX22" fmla="*/ 8263 w 43534"/>
                    <a:gd name="connsiteY22" fmla="*/ 31050 h 696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43534" h="69696">
                      <a:moveTo>
                        <a:pt x="-1474" y="32285"/>
                      </a:moveTo>
                      <a:cubicBezTo>
                        <a:pt x="-1474" y="39941"/>
                        <a:pt x="-314" y="46531"/>
                        <a:pt x="2005" y="52054"/>
                      </a:cubicBezTo>
                      <a:cubicBezTo>
                        <a:pt x="4324" y="57587"/>
                        <a:pt x="7400" y="61706"/>
                        <a:pt x="11233" y="64409"/>
                      </a:cubicBezTo>
                      <a:cubicBezTo>
                        <a:pt x="14219" y="66553"/>
                        <a:pt x="17300" y="67625"/>
                        <a:pt x="20476" y="67625"/>
                      </a:cubicBezTo>
                      <a:cubicBezTo>
                        <a:pt x="25633" y="67625"/>
                        <a:pt x="30265" y="65001"/>
                        <a:pt x="34374" y="59752"/>
                      </a:cubicBezTo>
                      <a:cubicBezTo>
                        <a:pt x="39499" y="53258"/>
                        <a:pt x="42061" y="44445"/>
                        <a:pt x="42061" y="33315"/>
                      </a:cubicBezTo>
                      <a:cubicBezTo>
                        <a:pt x="42061" y="25532"/>
                        <a:pt x="40933" y="18916"/>
                        <a:pt x="38678" y="13467"/>
                      </a:cubicBezTo>
                      <a:cubicBezTo>
                        <a:pt x="36433" y="8029"/>
                        <a:pt x="33564" y="4079"/>
                        <a:pt x="30070" y="1619"/>
                      </a:cubicBezTo>
                      <a:cubicBezTo>
                        <a:pt x="26586" y="-842"/>
                        <a:pt x="23219" y="-2072"/>
                        <a:pt x="19968" y="-2072"/>
                      </a:cubicBezTo>
                      <a:cubicBezTo>
                        <a:pt x="13552" y="-2072"/>
                        <a:pt x="8210" y="1709"/>
                        <a:pt x="3942" y="9270"/>
                      </a:cubicBezTo>
                      <a:cubicBezTo>
                        <a:pt x="332" y="15637"/>
                        <a:pt x="-1474" y="23309"/>
                        <a:pt x="-1474" y="32285"/>
                      </a:cubicBezTo>
                      <a:close/>
                      <a:moveTo>
                        <a:pt x="8263" y="31050"/>
                      </a:moveTo>
                      <a:cubicBezTo>
                        <a:pt x="8263" y="21810"/>
                        <a:pt x="9401" y="14270"/>
                        <a:pt x="11677" y="8430"/>
                      </a:cubicBezTo>
                      <a:cubicBezTo>
                        <a:pt x="13573" y="3509"/>
                        <a:pt x="16389" y="1048"/>
                        <a:pt x="20127" y="1048"/>
                      </a:cubicBezTo>
                      <a:cubicBezTo>
                        <a:pt x="21906" y="1048"/>
                        <a:pt x="23754" y="1846"/>
                        <a:pt x="25670" y="3440"/>
                      </a:cubicBezTo>
                      <a:cubicBezTo>
                        <a:pt x="27597" y="5045"/>
                        <a:pt x="29058" y="7728"/>
                        <a:pt x="30054" y="11487"/>
                      </a:cubicBezTo>
                      <a:cubicBezTo>
                        <a:pt x="31568" y="17169"/>
                        <a:pt x="32325" y="25173"/>
                        <a:pt x="32325" y="35501"/>
                      </a:cubicBezTo>
                      <a:cubicBezTo>
                        <a:pt x="32325" y="43157"/>
                        <a:pt x="31531" y="49541"/>
                        <a:pt x="29943" y="54652"/>
                      </a:cubicBezTo>
                      <a:cubicBezTo>
                        <a:pt x="28757" y="58453"/>
                        <a:pt x="27221" y="61146"/>
                        <a:pt x="25337" y="62730"/>
                      </a:cubicBezTo>
                      <a:cubicBezTo>
                        <a:pt x="23981" y="63818"/>
                        <a:pt x="22340" y="64362"/>
                        <a:pt x="20413" y="64362"/>
                      </a:cubicBezTo>
                      <a:cubicBezTo>
                        <a:pt x="18168" y="64362"/>
                        <a:pt x="16167" y="63353"/>
                        <a:pt x="14409" y="61336"/>
                      </a:cubicBezTo>
                      <a:cubicBezTo>
                        <a:pt x="12027" y="58601"/>
                        <a:pt x="10407" y="54293"/>
                        <a:pt x="9549" y="48411"/>
                      </a:cubicBezTo>
                      <a:cubicBezTo>
                        <a:pt x="8691" y="42539"/>
                        <a:pt x="8263" y="36752"/>
                        <a:pt x="8263" y="3105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38" name="Freeform: Shape 37">
                  <a:extLst>
                    <a:ext uri="{FF2B5EF4-FFF2-40B4-BE49-F238E27FC236}">
                      <a16:creationId xmlns:a16="http://schemas.microsoft.com/office/drawing/2014/main" id="{8A3A39DE-1485-D4C4-C0C2-CD2510FAFC8B}"/>
                    </a:ext>
                  </a:extLst>
                </p:cNvPr>
                <p:cNvSpPr/>
                <p:nvPr/>
              </p:nvSpPr>
              <p:spPr>
                <a:xfrm flipV="1">
                  <a:off x="1658416" y="697166"/>
                  <a:ext cx="11022" cy="10993"/>
                </a:xfrm>
                <a:custGeom>
                  <a:avLst/>
                  <a:gdLst>
                    <a:gd name="connsiteX0" fmla="*/ 4842 w 11022"/>
                    <a:gd name="connsiteY0" fmla="*/ 10789 h 10993"/>
                    <a:gd name="connsiteX1" fmla="*/ 8765 w 11022"/>
                    <a:gd name="connsiteY1" fmla="*/ 9174 h 10993"/>
                    <a:gd name="connsiteX2" fmla="*/ 10354 w 11022"/>
                    <a:gd name="connsiteY2" fmla="*/ 5293 h 10993"/>
                    <a:gd name="connsiteX3" fmla="*/ 8734 w 11022"/>
                    <a:gd name="connsiteY3" fmla="*/ 1412 h 10993"/>
                    <a:gd name="connsiteX4" fmla="*/ 4842 w 11022"/>
                    <a:gd name="connsiteY4" fmla="*/ -204 h 10993"/>
                    <a:gd name="connsiteX5" fmla="*/ 935 w 11022"/>
                    <a:gd name="connsiteY5" fmla="*/ 1412 h 10993"/>
                    <a:gd name="connsiteX6" fmla="*/ -669 w 11022"/>
                    <a:gd name="connsiteY6" fmla="*/ 5293 h 10993"/>
                    <a:gd name="connsiteX7" fmla="*/ 935 w 11022"/>
                    <a:gd name="connsiteY7" fmla="*/ 9205 h 10993"/>
                    <a:gd name="connsiteX8" fmla="*/ 4842 w 11022"/>
                    <a:gd name="connsiteY8" fmla="*/ 10789 h 109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1022" h="10993">
                      <a:moveTo>
                        <a:pt x="4842" y="10789"/>
                      </a:moveTo>
                      <a:cubicBezTo>
                        <a:pt x="6399" y="10789"/>
                        <a:pt x="7706" y="10251"/>
                        <a:pt x="8765" y="9174"/>
                      </a:cubicBezTo>
                      <a:cubicBezTo>
                        <a:pt x="9824" y="8107"/>
                        <a:pt x="10354" y="6814"/>
                        <a:pt x="10354" y="5293"/>
                      </a:cubicBezTo>
                      <a:cubicBezTo>
                        <a:pt x="10354" y="3783"/>
                        <a:pt x="9814" y="2489"/>
                        <a:pt x="8734" y="1412"/>
                      </a:cubicBezTo>
                      <a:cubicBezTo>
                        <a:pt x="7664" y="335"/>
                        <a:pt x="6367" y="-204"/>
                        <a:pt x="4842" y="-204"/>
                      </a:cubicBezTo>
                      <a:cubicBezTo>
                        <a:pt x="3318" y="-204"/>
                        <a:pt x="2015" y="335"/>
                        <a:pt x="935" y="1412"/>
                      </a:cubicBezTo>
                      <a:cubicBezTo>
                        <a:pt x="-134" y="2489"/>
                        <a:pt x="-669" y="3783"/>
                        <a:pt x="-669" y="5293"/>
                      </a:cubicBezTo>
                      <a:cubicBezTo>
                        <a:pt x="-669" y="6845"/>
                        <a:pt x="-134" y="8149"/>
                        <a:pt x="935" y="9205"/>
                      </a:cubicBezTo>
                      <a:cubicBezTo>
                        <a:pt x="2015" y="10261"/>
                        <a:pt x="3318" y="10789"/>
                        <a:pt x="4842" y="10789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39" name="Freeform: Shape 38">
                  <a:extLst>
                    <a:ext uri="{FF2B5EF4-FFF2-40B4-BE49-F238E27FC236}">
                      <a16:creationId xmlns:a16="http://schemas.microsoft.com/office/drawing/2014/main" id="{833A266D-CAB5-B473-3720-87912FA636A7}"/>
                    </a:ext>
                  </a:extLst>
                </p:cNvPr>
                <p:cNvSpPr/>
                <p:nvPr/>
              </p:nvSpPr>
              <p:spPr>
                <a:xfrm flipV="1">
                  <a:off x="1688546" y="638256"/>
                  <a:ext cx="26508" cy="68508"/>
                </a:xfrm>
                <a:custGeom>
                  <a:avLst/>
                  <a:gdLst>
                    <a:gd name="connsiteX0" fmla="*/ -1451 w 26508"/>
                    <a:gd name="connsiteY0" fmla="*/ 58432 h 68508"/>
                    <a:gd name="connsiteX1" fmla="*/ 14925 w 26508"/>
                    <a:gd name="connsiteY1" fmla="*/ 66399 h 68508"/>
                    <a:gd name="connsiteX2" fmla="*/ 16560 w 26508"/>
                    <a:gd name="connsiteY2" fmla="*/ 66399 h 68508"/>
                    <a:gd name="connsiteX3" fmla="*/ 16560 w 26508"/>
                    <a:gd name="connsiteY3" fmla="*/ 9723 h 68508"/>
                    <a:gd name="connsiteX4" fmla="*/ 17037 w 26508"/>
                    <a:gd name="connsiteY4" fmla="*/ 2690 h 68508"/>
                    <a:gd name="connsiteX5" fmla="*/ 18991 w 26508"/>
                    <a:gd name="connsiteY5" fmla="*/ 567 h 68508"/>
                    <a:gd name="connsiteX6" fmla="*/ 25058 w 26508"/>
                    <a:gd name="connsiteY6" fmla="*/ -272 h 68508"/>
                    <a:gd name="connsiteX7" fmla="*/ 25058 w 26508"/>
                    <a:gd name="connsiteY7" fmla="*/ -2110 h 68508"/>
                    <a:gd name="connsiteX8" fmla="*/ -259 w 26508"/>
                    <a:gd name="connsiteY8" fmla="*/ -2110 h 68508"/>
                    <a:gd name="connsiteX9" fmla="*/ -259 w 26508"/>
                    <a:gd name="connsiteY9" fmla="*/ -272 h 68508"/>
                    <a:gd name="connsiteX10" fmla="*/ 5887 w 26508"/>
                    <a:gd name="connsiteY10" fmla="*/ 536 h 68508"/>
                    <a:gd name="connsiteX11" fmla="*/ 7825 w 26508"/>
                    <a:gd name="connsiteY11" fmla="*/ 2468 h 68508"/>
                    <a:gd name="connsiteX12" fmla="*/ 8381 w 26508"/>
                    <a:gd name="connsiteY12" fmla="*/ 9723 h 68508"/>
                    <a:gd name="connsiteX13" fmla="*/ 8381 w 26508"/>
                    <a:gd name="connsiteY13" fmla="*/ 45950 h 68508"/>
                    <a:gd name="connsiteX14" fmla="*/ 7888 w 26508"/>
                    <a:gd name="connsiteY14" fmla="*/ 55359 h 68508"/>
                    <a:gd name="connsiteX15" fmla="*/ 6618 w 26508"/>
                    <a:gd name="connsiteY15" fmla="*/ 57687 h 68508"/>
                    <a:gd name="connsiteX16" fmla="*/ 4410 w 26508"/>
                    <a:gd name="connsiteY16" fmla="*/ 58432 h 68508"/>
                    <a:gd name="connsiteX17" fmla="*/ -704 w 26508"/>
                    <a:gd name="connsiteY17" fmla="*/ 56895 h 68508"/>
                    <a:gd name="connsiteX18" fmla="*/ -1451 w 26508"/>
                    <a:gd name="connsiteY18" fmla="*/ 58432 h 685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26508" h="68508">
                      <a:moveTo>
                        <a:pt x="-1451" y="58432"/>
                      </a:moveTo>
                      <a:lnTo>
                        <a:pt x="14925" y="66399"/>
                      </a:lnTo>
                      <a:lnTo>
                        <a:pt x="16560" y="66399"/>
                      </a:lnTo>
                      <a:lnTo>
                        <a:pt x="16560" y="9723"/>
                      </a:lnTo>
                      <a:cubicBezTo>
                        <a:pt x="16560" y="5964"/>
                        <a:pt x="16719" y="3619"/>
                        <a:pt x="17037" y="2690"/>
                      </a:cubicBezTo>
                      <a:cubicBezTo>
                        <a:pt x="17355" y="1771"/>
                        <a:pt x="18006" y="1064"/>
                        <a:pt x="18991" y="567"/>
                      </a:cubicBezTo>
                      <a:cubicBezTo>
                        <a:pt x="19986" y="71"/>
                        <a:pt x="22008" y="-209"/>
                        <a:pt x="25058" y="-272"/>
                      </a:cubicBezTo>
                      <a:lnTo>
                        <a:pt x="25058" y="-2110"/>
                      </a:lnTo>
                      <a:lnTo>
                        <a:pt x="-259" y="-2110"/>
                      </a:lnTo>
                      <a:lnTo>
                        <a:pt x="-259" y="-272"/>
                      </a:lnTo>
                      <a:cubicBezTo>
                        <a:pt x="2917" y="-209"/>
                        <a:pt x="4966" y="61"/>
                        <a:pt x="5887" y="536"/>
                      </a:cubicBezTo>
                      <a:cubicBezTo>
                        <a:pt x="6819" y="1022"/>
                        <a:pt x="7465" y="1666"/>
                        <a:pt x="7825" y="2468"/>
                      </a:cubicBezTo>
                      <a:cubicBezTo>
                        <a:pt x="8196" y="3281"/>
                        <a:pt x="8381" y="5700"/>
                        <a:pt x="8381" y="9723"/>
                      </a:cubicBezTo>
                      <a:lnTo>
                        <a:pt x="8381" y="45950"/>
                      </a:lnTo>
                      <a:cubicBezTo>
                        <a:pt x="8381" y="50839"/>
                        <a:pt x="8217" y="53975"/>
                        <a:pt x="7888" y="55359"/>
                      </a:cubicBezTo>
                      <a:cubicBezTo>
                        <a:pt x="7655" y="56415"/>
                        <a:pt x="7232" y="57191"/>
                        <a:pt x="6618" y="57687"/>
                      </a:cubicBezTo>
                      <a:cubicBezTo>
                        <a:pt x="6004" y="58183"/>
                        <a:pt x="5268" y="58432"/>
                        <a:pt x="4410" y="58432"/>
                      </a:cubicBezTo>
                      <a:cubicBezTo>
                        <a:pt x="3182" y="58432"/>
                        <a:pt x="1477" y="57920"/>
                        <a:pt x="-704" y="56895"/>
                      </a:cubicBezTo>
                      <a:lnTo>
                        <a:pt x="-1451" y="5843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40" name="Freeform: Shape 39">
                  <a:extLst>
                    <a:ext uri="{FF2B5EF4-FFF2-40B4-BE49-F238E27FC236}">
                      <a16:creationId xmlns:a16="http://schemas.microsoft.com/office/drawing/2014/main" id="{D220AFA9-272C-6F44-F129-80B2164349B5}"/>
                    </a:ext>
                  </a:extLst>
                </p:cNvPr>
                <p:cNvSpPr/>
                <p:nvPr/>
              </p:nvSpPr>
              <p:spPr>
                <a:xfrm flipV="1">
                  <a:off x="1732318" y="639634"/>
                  <a:ext cx="39262" cy="68318"/>
                </a:xfrm>
                <a:custGeom>
                  <a:avLst/>
                  <a:gdLst>
                    <a:gd name="connsiteX0" fmla="*/ 37858 w 39262"/>
                    <a:gd name="connsiteY0" fmla="*/ 66290 h 68318"/>
                    <a:gd name="connsiteX1" fmla="*/ 33983 w 39262"/>
                    <a:gd name="connsiteY1" fmla="*/ 57863 h 68318"/>
                    <a:gd name="connsiteX2" fmla="*/ 13732 w 39262"/>
                    <a:gd name="connsiteY2" fmla="*/ 57863 h 68318"/>
                    <a:gd name="connsiteX3" fmla="*/ 9317 w 39262"/>
                    <a:gd name="connsiteY3" fmla="*/ 48866 h 68318"/>
                    <a:gd name="connsiteX4" fmla="*/ 30171 w 39262"/>
                    <a:gd name="connsiteY4" fmla="*/ 39109 h 68318"/>
                    <a:gd name="connsiteX5" fmla="*/ 36762 w 39262"/>
                    <a:gd name="connsiteY5" fmla="*/ 23268 h 68318"/>
                    <a:gd name="connsiteX6" fmla="*/ 34602 w 39262"/>
                    <a:gd name="connsiteY6" fmla="*/ 13463 h 68318"/>
                    <a:gd name="connsiteX7" fmla="*/ 29170 w 39262"/>
                    <a:gd name="connsiteY7" fmla="*/ 5797 h 68318"/>
                    <a:gd name="connsiteX8" fmla="*/ 21880 w 39262"/>
                    <a:gd name="connsiteY8" fmla="*/ 696 h 68318"/>
                    <a:gd name="connsiteX9" fmla="*/ 10159 w 39262"/>
                    <a:gd name="connsiteY9" fmla="*/ -2028 h 68318"/>
                    <a:gd name="connsiteX10" fmla="*/ 1344 w 39262"/>
                    <a:gd name="connsiteY10" fmla="*/ 15 h 68318"/>
                    <a:gd name="connsiteX11" fmla="*/ -1404 w 39262"/>
                    <a:gd name="connsiteY11" fmla="*/ 4561 h 68318"/>
                    <a:gd name="connsiteX12" fmla="*/ -261 w 39262"/>
                    <a:gd name="connsiteY12" fmla="*/ 7000 h 68318"/>
                    <a:gd name="connsiteX13" fmla="*/ 2614 w 39262"/>
                    <a:gd name="connsiteY13" fmla="*/ 8078 h 68318"/>
                    <a:gd name="connsiteX14" fmla="*/ 4885 w 39262"/>
                    <a:gd name="connsiteY14" fmla="*/ 7682 h 68318"/>
                    <a:gd name="connsiteX15" fmla="*/ 8173 w 39262"/>
                    <a:gd name="connsiteY15" fmla="*/ 5638 h 68318"/>
                    <a:gd name="connsiteX16" fmla="*/ 15717 w 39262"/>
                    <a:gd name="connsiteY16" fmla="*/ 3072 h 68318"/>
                    <a:gd name="connsiteX17" fmla="*/ 25914 w 39262"/>
                    <a:gd name="connsiteY17" fmla="*/ 7444 h 68318"/>
                    <a:gd name="connsiteX18" fmla="*/ 30314 w 39262"/>
                    <a:gd name="connsiteY18" fmla="*/ 18120 h 68318"/>
                    <a:gd name="connsiteX19" fmla="*/ 26391 w 39262"/>
                    <a:gd name="connsiteY19" fmla="*/ 29478 h 68318"/>
                    <a:gd name="connsiteX20" fmla="*/ 15575 w 39262"/>
                    <a:gd name="connsiteY20" fmla="*/ 37620 h 68318"/>
                    <a:gd name="connsiteX21" fmla="*/ 835 w 39262"/>
                    <a:gd name="connsiteY21" fmla="*/ 40201 h 68318"/>
                    <a:gd name="connsiteX22" fmla="*/ 13732 w 39262"/>
                    <a:gd name="connsiteY22" fmla="*/ 66290 h 68318"/>
                    <a:gd name="connsiteX23" fmla="*/ 37858 w 39262"/>
                    <a:gd name="connsiteY23" fmla="*/ 66290 h 683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39262" h="68318">
                      <a:moveTo>
                        <a:pt x="37858" y="66290"/>
                      </a:moveTo>
                      <a:lnTo>
                        <a:pt x="33983" y="57863"/>
                      </a:lnTo>
                      <a:lnTo>
                        <a:pt x="13732" y="57863"/>
                      </a:lnTo>
                      <a:lnTo>
                        <a:pt x="9317" y="48866"/>
                      </a:lnTo>
                      <a:cubicBezTo>
                        <a:pt x="18084" y="47578"/>
                        <a:pt x="25035" y="44325"/>
                        <a:pt x="30171" y="39109"/>
                      </a:cubicBezTo>
                      <a:cubicBezTo>
                        <a:pt x="34565" y="34620"/>
                        <a:pt x="36762" y="29340"/>
                        <a:pt x="36762" y="23268"/>
                      </a:cubicBezTo>
                      <a:cubicBezTo>
                        <a:pt x="36762" y="19741"/>
                        <a:pt x="36042" y="16473"/>
                        <a:pt x="34602" y="13463"/>
                      </a:cubicBezTo>
                      <a:cubicBezTo>
                        <a:pt x="33173" y="10464"/>
                        <a:pt x="31362" y="7909"/>
                        <a:pt x="29170" y="5797"/>
                      </a:cubicBezTo>
                      <a:cubicBezTo>
                        <a:pt x="26989" y="3685"/>
                        <a:pt x="24559" y="1984"/>
                        <a:pt x="21880" y="696"/>
                      </a:cubicBezTo>
                      <a:cubicBezTo>
                        <a:pt x="18079" y="-1120"/>
                        <a:pt x="14172" y="-2028"/>
                        <a:pt x="10159" y="-2028"/>
                      </a:cubicBezTo>
                      <a:cubicBezTo>
                        <a:pt x="6124" y="-2028"/>
                        <a:pt x="3186" y="-1347"/>
                        <a:pt x="1344" y="15"/>
                      </a:cubicBezTo>
                      <a:cubicBezTo>
                        <a:pt x="-488" y="1388"/>
                        <a:pt x="-1404" y="2903"/>
                        <a:pt x="-1404" y="4561"/>
                      </a:cubicBezTo>
                      <a:cubicBezTo>
                        <a:pt x="-1404" y="5480"/>
                        <a:pt x="-1023" y="6293"/>
                        <a:pt x="-261" y="7000"/>
                      </a:cubicBezTo>
                      <a:cubicBezTo>
                        <a:pt x="502" y="7719"/>
                        <a:pt x="1460" y="8078"/>
                        <a:pt x="2614" y="8078"/>
                      </a:cubicBezTo>
                      <a:cubicBezTo>
                        <a:pt x="3482" y="8078"/>
                        <a:pt x="4240" y="7946"/>
                        <a:pt x="4885" y="7682"/>
                      </a:cubicBezTo>
                      <a:cubicBezTo>
                        <a:pt x="5531" y="7418"/>
                        <a:pt x="6627" y="6736"/>
                        <a:pt x="8173" y="5638"/>
                      </a:cubicBezTo>
                      <a:cubicBezTo>
                        <a:pt x="10662" y="3927"/>
                        <a:pt x="13176" y="3072"/>
                        <a:pt x="15717" y="3072"/>
                      </a:cubicBezTo>
                      <a:cubicBezTo>
                        <a:pt x="19593" y="3072"/>
                        <a:pt x="22992" y="4529"/>
                        <a:pt x="25914" y="7444"/>
                      </a:cubicBezTo>
                      <a:cubicBezTo>
                        <a:pt x="28847" y="10369"/>
                        <a:pt x="30314" y="13928"/>
                        <a:pt x="30314" y="18120"/>
                      </a:cubicBezTo>
                      <a:cubicBezTo>
                        <a:pt x="30314" y="22175"/>
                        <a:pt x="29006" y="25961"/>
                        <a:pt x="26391" y="29478"/>
                      </a:cubicBezTo>
                      <a:cubicBezTo>
                        <a:pt x="23775" y="32994"/>
                        <a:pt x="20170" y="35708"/>
                        <a:pt x="15575" y="37620"/>
                      </a:cubicBezTo>
                      <a:cubicBezTo>
                        <a:pt x="11964" y="39109"/>
                        <a:pt x="7051" y="39969"/>
                        <a:pt x="835" y="40201"/>
                      </a:cubicBezTo>
                      <a:lnTo>
                        <a:pt x="13732" y="66290"/>
                      </a:lnTo>
                      <a:lnTo>
                        <a:pt x="37858" y="6629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41" name="Freeform: Shape 40">
                  <a:extLst>
                    <a:ext uri="{FF2B5EF4-FFF2-40B4-BE49-F238E27FC236}">
                      <a16:creationId xmlns:a16="http://schemas.microsoft.com/office/drawing/2014/main" id="{5AC5D623-B598-73EA-9608-ADC2A6F29B68}"/>
                    </a:ext>
                  </a:extLst>
                </p:cNvPr>
                <p:cNvSpPr/>
                <p:nvPr/>
              </p:nvSpPr>
              <p:spPr>
                <a:xfrm flipV="1">
                  <a:off x="1778283" y="706765"/>
                  <a:ext cx="12706" cy="126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06" h="12672"/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42" name="Freeform: Shape 41">
                  <a:extLst>
                    <a:ext uri="{FF2B5EF4-FFF2-40B4-BE49-F238E27FC236}">
                      <a16:creationId xmlns:a16="http://schemas.microsoft.com/office/drawing/2014/main" id="{503BED5C-2F2A-BE0D-6D23-E2A3F2941784}"/>
                    </a:ext>
                  </a:extLst>
                </p:cNvPr>
                <p:cNvSpPr/>
                <p:nvPr/>
              </p:nvSpPr>
              <p:spPr>
                <a:xfrm flipV="1">
                  <a:off x="1804537" y="660084"/>
                  <a:ext cx="77777" cy="46681"/>
                </a:xfrm>
                <a:custGeom>
                  <a:avLst/>
                  <a:gdLst>
                    <a:gd name="connsiteX0" fmla="*/ 13479 w 77777"/>
                    <a:gd name="connsiteY0" fmla="*/ 35615 h 46681"/>
                    <a:gd name="connsiteX1" fmla="*/ 19339 w 77777"/>
                    <a:gd name="connsiteY1" fmla="*/ 41301 h 46681"/>
                    <a:gd name="connsiteX2" fmla="*/ 24136 w 77777"/>
                    <a:gd name="connsiteY2" fmla="*/ 44216 h 46681"/>
                    <a:gd name="connsiteX3" fmla="*/ 29266 w 77777"/>
                    <a:gd name="connsiteY3" fmla="*/ 45261 h 46681"/>
                    <a:gd name="connsiteX4" fmla="*/ 36604 w 77777"/>
                    <a:gd name="connsiteY4" fmla="*/ 42774 h 46681"/>
                    <a:gd name="connsiteX5" fmla="*/ 40733 w 77777"/>
                    <a:gd name="connsiteY5" fmla="*/ 35615 h 46681"/>
                    <a:gd name="connsiteX6" fmla="*/ 49358 w 77777"/>
                    <a:gd name="connsiteY6" fmla="*/ 43408 h 46681"/>
                    <a:gd name="connsiteX7" fmla="*/ 56616 w 77777"/>
                    <a:gd name="connsiteY7" fmla="*/ 45261 h 46681"/>
                    <a:gd name="connsiteX8" fmla="*/ 63033 w 77777"/>
                    <a:gd name="connsiteY8" fmla="*/ 43408 h 46681"/>
                    <a:gd name="connsiteX9" fmla="*/ 67480 w 77777"/>
                    <a:gd name="connsiteY9" fmla="*/ 37341 h 46681"/>
                    <a:gd name="connsiteX10" fmla="*/ 68576 w 77777"/>
                    <a:gd name="connsiteY10" fmla="*/ 28328 h 46681"/>
                    <a:gd name="connsiteX11" fmla="*/ 68576 w 77777"/>
                    <a:gd name="connsiteY11" fmla="*/ 8829 h 46681"/>
                    <a:gd name="connsiteX12" fmla="*/ 69211 w 77777"/>
                    <a:gd name="connsiteY12" fmla="*/ 2984 h 46681"/>
                    <a:gd name="connsiteX13" fmla="*/ 71054 w 77777"/>
                    <a:gd name="connsiteY13" fmla="*/ 1131 h 46681"/>
                    <a:gd name="connsiteX14" fmla="*/ 75421 w 77777"/>
                    <a:gd name="connsiteY14" fmla="*/ 370 h 46681"/>
                    <a:gd name="connsiteX15" fmla="*/ 75421 w 77777"/>
                    <a:gd name="connsiteY15" fmla="*/ -1420 h 46681"/>
                    <a:gd name="connsiteX16" fmla="*/ 52995 w 77777"/>
                    <a:gd name="connsiteY16" fmla="*/ -1420 h 46681"/>
                    <a:gd name="connsiteX17" fmla="*/ 52995 w 77777"/>
                    <a:gd name="connsiteY17" fmla="*/ 370 h 46681"/>
                    <a:gd name="connsiteX18" fmla="*/ 53932 w 77777"/>
                    <a:gd name="connsiteY18" fmla="*/ 370 h 46681"/>
                    <a:gd name="connsiteX19" fmla="*/ 58490 w 77777"/>
                    <a:gd name="connsiteY19" fmla="*/ 1495 h 46681"/>
                    <a:gd name="connsiteX20" fmla="*/ 60142 w 77777"/>
                    <a:gd name="connsiteY20" fmla="*/ 4029 h 46681"/>
                    <a:gd name="connsiteX21" fmla="*/ 60333 w 77777"/>
                    <a:gd name="connsiteY21" fmla="*/ 8829 h 46681"/>
                    <a:gd name="connsiteX22" fmla="*/ 60333 w 77777"/>
                    <a:gd name="connsiteY22" fmla="*/ 28328 h 46681"/>
                    <a:gd name="connsiteX23" fmla="*/ 58999 w 77777"/>
                    <a:gd name="connsiteY23" fmla="*/ 36153 h 46681"/>
                    <a:gd name="connsiteX24" fmla="*/ 52788 w 77777"/>
                    <a:gd name="connsiteY24" fmla="*/ 39321 h 46681"/>
                    <a:gd name="connsiteX25" fmla="*/ 47500 w 77777"/>
                    <a:gd name="connsiteY25" fmla="*/ 38007 h 46681"/>
                    <a:gd name="connsiteX26" fmla="*/ 41083 w 77777"/>
                    <a:gd name="connsiteY26" fmla="*/ 33128 h 46681"/>
                    <a:gd name="connsiteX27" fmla="*/ 40972 w 77777"/>
                    <a:gd name="connsiteY27" fmla="*/ 32589 h 46681"/>
                    <a:gd name="connsiteX28" fmla="*/ 41083 w 77777"/>
                    <a:gd name="connsiteY28" fmla="*/ 30467 h 46681"/>
                    <a:gd name="connsiteX29" fmla="*/ 41083 w 77777"/>
                    <a:gd name="connsiteY29" fmla="*/ 8829 h 46681"/>
                    <a:gd name="connsiteX30" fmla="*/ 41591 w 77777"/>
                    <a:gd name="connsiteY30" fmla="*/ 3031 h 46681"/>
                    <a:gd name="connsiteX31" fmla="*/ 43545 w 77777"/>
                    <a:gd name="connsiteY31" fmla="*/ 1131 h 46681"/>
                    <a:gd name="connsiteX32" fmla="*/ 48468 w 77777"/>
                    <a:gd name="connsiteY32" fmla="*/ 370 h 46681"/>
                    <a:gd name="connsiteX33" fmla="*/ 48468 w 77777"/>
                    <a:gd name="connsiteY33" fmla="*/ -1420 h 46681"/>
                    <a:gd name="connsiteX34" fmla="*/ 25486 w 77777"/>
                    <a:gd name="connsiteY34" fmla="*/ -1420 h 46681"/>
                    <a:gd name="connsiteX35" fmla="*/ 25486 w 77777"/>
                    <a:gd name="connsiteY35" fmla="*/ 370 h 46681"/>
                    <a:gd name="connsiteX36" fmla="*/ 30680 w 77777"/>
                    <a:gd name="connsiteY36" fmla="*/ 1257 h 46681"/>
                    <a:gd name="connsiteX37" fmla="*/ 32633 w 77777"/>
                    <a:gd name="connsiteY37" fmla="*/ 3934 h 46681"/>
                    <a:gd name="connsiteX38" fmla="*/ 32887 w 77777"/>
                    <a:gd name="connsiteY38" fmla="*/ 8829 h 46681"/>
                    <a:gd name="connsiteX39" fmla="*/ 32887 w 77777"/>
                    <a:gd name="connsiteY39" fmla="*/ 28328 h 46681"/>
                    <a:gd name="connsiteX40" fmla="*/ 31251 w 77777"/>
                    <a:gd name="connsiteY40" fmla="*/ 36296 h 46681"/>
                    <a:gd name="connsiteX41" fmla="*/ 25137 w 77777"/>
                    <a:gd name="connsiteY41" fmla="*/ 39464 h 46681"/>
                    <a:gd name="connsiteX42" fmla="*/ 19832 w 77777"/>
                    <a:gd name="connsiteY42" fmla="*/ 38038 h 46681"/>
                    <a:gd name="connsiteX43" fmla="*/ 13479 w 77777"/>
                    <a:gd name="connsiteY43" fmla="*/ 33128 h 46681"/>
                    <a:gd name="connsiteX44" fmla="*/ 13479 w 77777"/>
                    <a:gd name="connsiteY44" fmla="*/ 8829 h 46681"/>
                    <a:gd name="connsiteX45" fmla="*/ 14098 w 77777"/>
                    <a:gd name="connsiteY45" fmla="*/ 3031 h 46681"/>
                    <a:gd name="connsiteX46" fmla="*/ 15925 w 77777"/>
                    <a:gd name="connsiteY46" fmla="*/ 1036 h 46681"/>
                    <a:gd name="connsiteX47" fmla="*/ 20880 w 77777"/>
                    <a:gd name="connsiteY47" fmla="*/ 370 h 46681"/>
                    <a:gd name="connsiteX48" fmla="*/ 20880 w 77777"/>
                    <a:gd name="connsiteY48" fmla="*/ -1420 h 46681"/>
                    <a:gd name="connsiteX49" fmla="*/ -1610 w 77777"/>
                    <a:gd name="connsiteY49" fmla="*/ -1420 h 46681"/>
                    <a:gd name="connsiteX50" fmla="*/ -1610 w 77777"/>
                    <a:gd name="connsiteY50" fmla="*/ 370 h 46681"/>
                    <a:gd name="connsiteX51" fmla="*/ 2758 w 77777"/>
                    <a:gd name="connsiteY51" fmla="*/ 1036 h 46681"/>
                    <a:gd name="connsiteX52" fmla="*/ 4632 w 77777"/>
                    <a:gd name="connsiteY52" fmla="*/ 3158 h 46681"/>
                    <a:gd name="connsiteX53" fmla="*/ 5283 w 77777"/>
                    <a:gd name="connsiteY53" fmla="*/ 8829 h 46681"/>
                    <a:gd name="connsiteX54" fmla="*/ 5283 w 77777"/>
                    <a:gd name="connsiteY54" fmla="*/ 26158 h 46681"/>
                    <a:gd name="connsiteX55" fmla="*/ 4838 w 77777"/>
                    <a:gd name="connsiteY55" fmla="*/ 35805 h 46681"/>
                    <a:gd name="connsiteX56" fmla="*/ 3743 w 77777"/>
                    <a:gd name="connsiteY56" fmla="*/ 38054 h 46681"/>
                    <a:gd name="connsiteX57" fmla="*/ 1710 w 77777"/>
                    <a:gd name="connsiteY57" fmla="*/ 38672 h 46681"/>
                    <a:gd name="connsiteX58" fmla="*/ -1610 w 77777"/>
                    <a:gd name="connsiteY58" fmla="*/ 37927 h 46681"/>
                    <a:gd name="connsiteX59" fmla="*/ -2356 w 77777"/>
                    <a:gd name="connsiteY59" fmla="*/ 39717 h 46681"/>
                    <a:gd name="connsiteX60" fmla="*/ 11350 w 77777"/>
                    <a:gd name="connsiteY60" fmla="*/ 45261 h 46681"/>
                    <a:gd name="connsiteX61" fmla="*/ 13479 w 77777"/>
                    <a:gd name="connsiteY61" fmla="*/ 45261 h 46681"/>
                    <a:gd name="connsiteX62" fmla="*/ 13479 w 77777"/>
                    <a:gd name="connsiteY62" fmla="*/ 35615 h 466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</a:cxnLst>
                  <a:rect l="l" t="t" r="r" b="b"/>
                  <a:pathLst>
                    <a:path w="77777" h="46681">
                      <a:moveTo>
                        <a:pt x="13479" y="35615"/>
                      </a:moveTo>
                      <a:cubicBezTo>
                        <a:pt x="16793" y="38909"/>
                        <a:pt x="18747" y="40805"/>
                        <a:pt x="19339" y="41301"/>
                      </a:cubicBezTo>
                      <a:cubicBezTo>
                        <a:pt x="20822" y="42558"/>
                        <a:pt x="22421" y="43530"/>
                        <a:pt x="24136" y="44216"/>
                      </a:cubicBezTo>
                      <a:cubicBezTo>
                        <a:pt x="25862" y="44913"/>
                        <a:pt x="27572" y="45261"/>
                        <a:pt x="29266" y="45261"/>
                      </a:cubicBezTo>
                      <a:cubicBezTo>
                        <a:pt x="32114" y="45261"/>
                        <a:pt x="34560" y="44432"/>
                        <a:pt x="36604" y="42774"/>
                      </a:cubicBezTo>
                      <a:cubicBezTo>
                        <a:pt x="38658" y="41127"/>
                        <a:pt x="40035" y="38740"/>
                        <a:pt x="40733" y="35615"/>
                      </a:cubicBezTo>
                      <a:cubicBezTo>
                        <a:pt x="44143" y="39575"/>
                        <a:pt x="47018" y="42172"/>
                        <a:pt x="49358" y="43408"/>
                      </a:cubicBezTo>
                      <a:cubicBezTo>
                        <a:pt x="51708" y="44644"/>
                        <a:pt x="54128" y="45261"/>
                        <a:pt x="56616" y="45261"/>
                      </a:cubicBezTo>
                      <a:cubicBezTo>
                        <a:pt x="59030" y="45261"/>
                        <a:pt x="61169" y="44644"/>
                        <a:pt x="63033" y="43408"/>
                      </a:cubicBezTo>
                      <a:cubicBezTo>
                        <a:pt x="64907" y="42172"/>
                        <a:pt x="66389" y="40150"/>
                        <a:pt x="67480" y="37341"/>
                      </a:cubicBezTo>
                      <a:cubicBezTo>
                        <a:pt x="68211" y="35430"/>
                        <a:pt x="68576" y="32426"/>
                        <a:pt x="68576" y="28328"/>
                      </a:cubicBezTo>
                      <a:lnTo>
                        <a:pt x="68576" y="8829"/>
                      </a:lnTo>
                      <a:cubicBezTo>
                        <a:pt x="68576" y="5988"/>
                        <a:pt x="68788" y="4040"/>
                        <a:pt x="69211" y="2984"/>
                      </a:cubicBezTo>
                      <a:cubicBezTo>
                        <a:pt x="69550" y="2255"/>
                        <a:pt x="70164" y="1637"/>
                        <a:pt x="71054" y="1131"/>
                      </a:cubicBezTo>
                      <a:cubicBezTo>
                        <a:pt x="71943" y="624"/>
                        <a:pt x="73399" y="370"/>
                        <a:pt x="75421" y="370"/>
                      </a:cubicBezTo>
                      <a:lnTo>
                        <a:pt x="75421" y="-1420"/>
                      </a:lnTo>
                      <a:lnTo>
                        <a:pt x="52995" y="-1420"/>
                      </a:lnTo>
                      <a:lnTo>
                        <a:pt x="52995" y="370"/>
                      </a:lnTo>
                      <a:lnTo>
                        <a:pt x="53932" y="370"/>
                      </a:lnTo>
                      <a:cubicBezTo>
                        <a:pt x="55880" y="370"/>
                        <a:pt x="57400" y="745"/>
                        <a:pt x="58490" y="1495"/>
                      </a:cubicBezTo>
                      <a:cubicBezTo>
                        <a:pt x="59253" y="2023"/>
                        <a:pt x="59803" y="2868"/>
                        <a:pt x="60142" y="4029"/>
                      </a:cubicBezTo>
                      <a:cubicBezTo>
                        <a:pt x="60269" y="4589"/>
                        <a:pt x="60333" y="6189"/>
                        <a:pt x="60333" y="8829"/>
                      </a:cubicBezTo>
                      <a:lnTo>
                        <a:pt x="60333" y="28328"/>
                      </a:lnTo>
                      <a:cubicBezTo>
                        <a:pt x="60333" y="32024"/>
                        <a:pt x="59888" y="34633"/>
                        <a:pt x="58999" y="36153"/>
                      </a:cubicBezTo>
                      <a:cubicBezTo>
                        <a:pt x="57707" y="38265"/>
                        <a:pt x="55637" y="39321"/>
                        <a:pt x="52788" y="39321"/>
                      </a:cubicBezTo>
                      <a:cubicBezTo>
                        <a:pt x="51031" y="39321"/>
                        <a:pt x="49268" y="38883"/>
                        <a:pt x="47500" y="38007"/>
                      </a:cubicBezTo>
                      <a:cubicBezTo>
                        <a:pt x="45731" y="37130"/>
                        <a:pt x="43592" y="35504"/>
                        <a:pt x="41083" y="33128"/>
                      </a:cubicBezTo>
                      <a:lnTo>
                        <a:pt x="40972" y="32589"/>
                      </a:lnTo>
                      <a:lnTo>
                        <a:pt x="41083" y="30467"/>
                      </a:lnTo>
                      <a:lnTo>
                        <a:pt x="41083" y="8829"/>
                      </a:lnTo>
                      <a:cubicBezTo>
                        <a:pt x="41083" y="5724"/>
                        <a:pt x="41252" y="3792"/>
                        <a:pt x="41591" y="3031"/>
                      </a:cubicBezTo>
                      <a:cubicBezTo>
                        <a:pt x="41941" y="2271"/>
                        <a:pt x="42592" y="1637"/>
                        <a:pt x="43545" y="1131"/>
                      </a:cubicBezTo>
                      <a:cubicBezTo>
                        <a:pt x="44508" y="624"/>
                        <a:pt x="46150" y="370"/>
                        <a:pt x="48468" y="370"/>
                      </a:cubicBezTo>
                      <a:lnTo>
                        <a:pt x="48468" y="-1420"/>
                      </a:lnTo>
                      <a:lnTo>
                        <a:pt x="25486" y="-1420"/>
                      </a:lnTo>
                      <a:lnTo>
                        <a:pt x="25486" y="370"/>
                      </a:lnTo>
                      <a:cubicBezTo>
                        <a:pt x="28006" y="370"/>
                        <a:pt x="29737" y="666"/>
                        <a:pt x="30680" y="1257"/>
                      </a:cubicBezTo>
                      <a:cubicBezTo>
                        <a:pt x="31622" y="1849"/>
                        <a:pt x="32273" y="2741"/>
                        <a:pt x="32633" y="3934"/>
                      </a:cubicBezTo>
                      <a:cubicBezTo>
                        <a:pt x="32803" y="4494"/>
                        <a:pt x="32887" y="6125"/>
                        <a:pt x="32887" y="8829"/>
                      </a:cubicBezTo>
                      <a:lnTo>
                        <a:pt x="32887" y="28328"/>
                      </a:lnTo>
                      <a:cubicBezTo>
                        <a:pt x="32887" y="32024"/>
                        <a:pt x="32342" y="34680"/>
                        <a:pt x="31251" y="36296"/>
                      </a:cubicBezTo>
                      <a:cubicBezTo>
                        <a:pt x="29790" y="38408"/>
                        <a:pt x="27752" y="39464"/>
                        <a:pt x="25137" y="39464"/>
                      </a:cubicBezTo>
                      <a:cubicBezTo>
                        <a:pt x="23358" y="39464"/>
                        <a:pt x="21590" y="38989"/>
                        <a:pt x="19832" y="38038"/>
                      </a:cubicBezTo>
                      <a:cubicBezTo>
                        <a:pt x="17089" y="36581"/>
                        <a:pt x="14972" y="34944"/>
                        <a:pt x="13479" y="33128"/>
                      </a:cubicBezTo>
                      <a:lnTo>
                        <a:pt x="13479" y="8829"/>
                      </a:lnTo>
                      <a:cubicBezTo>
                        <a:pt x="13479" y="5862"/>
                        <a:pt x="13685" y="3929"/>
                        <a:pt x="14098" y="3031"/>
                      </a:cubicBezTo>
                      <a:cubicBezTo>
                        <a:pt x="14511" y="2144"/>
                        <a:pt x="15120" y="1479"/>
                        <a:pt x="15925" y="1036"/>
                      </a:cubicBezTo>
                      <a:cubicBezTo>
                        <a:pt x="16740" y="592"/>
                        <a:pt x="18392" y="370"/>
                        <a:pt x="20880" y="370"/>
                      </a:cubicBezTo>
                      <a:lnTo>
                        <a:pt x="20880" y="-1420"/>
                      </a:lnTo>
                      <a:lnTo>
                        <a:pt x="-1610" y="-1420"/>
                      </a:lnTo>
                      <a:lnTo>
                        <a:pt x="-1610" y="370"/>
                      </a:lnTo>
                      <a:cubicBezTo>
                        <a:pt x="476" y="370"/>
                        <a:pt x="1932" y="592"/>
                        <a:pt x="2758" y="1036"/>
                      </a:cubicBezTo>
                      <a:cubicBezTo>
                        <a:pt x="3584" y="1479"/>
                        <a:pt x="4208" y="2187"/>
                        <a:pt x="4632" y="3158"/>
                      </a:cubicBezTo>
                      <a:cubicBezTo>
                        <a:pt x="5066" y="4130"/>
                        <a:pt x="5283" y="6020"/>
                        <a:pt x="5283" y="8829"/>
                      </a:cubicBezTo>
                      <a:lnTo>
                        <a:pt x="5283" y="26158"/>
                      </a:lnTo>
                      <a:cubicBezTo>
                        <a:pt x="5283" y="31142"/>
                        <a:pt x="5135" y="34358"/>
                        <a:pt x="4838" y="35805"/>
                      </a:cubicBezTo>
                      <a:cubicBezTo>
                        <a:pt x="4606" y="36892"/>
                        <a:pt x="4240" y="37642"/>
                        <a:pt x="3743" y="38054"/>
                      </a:cubicBezTo>
                      <a:cubicBezTo>
                        <a:pt x="3255" y="38466"/>
                        <a:pt x="2578" y="38672"/>
                        <a:pt x="1710" y="38672"/>
                      </a:cubicBezTo>
                      <a:cubicBezTo>
                        <a:pt x="788" y="38672"/>
                        <a:pt x="-318" y="38424"/>
                        <a:pt x="-1610" y="37927"/>
                      </a:cubicBezTo>
                      <a:lnTo>
                        <a:pt x="-2356" y="39717"/>
                      </a:lnTo>
                      <a:lnTo>
                        <a:pt x="11350" y="45261"/>
                      </a:lnTo>
                      <a:lnTo>
                        <a:pt x="13479" y="45261"/>
                      </a:lnTo>
                      <a:lnTo>
                        <a:pt x="13479" y="3561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43" name="Freeform: Shape 42">
                  <a:extLst>
                    <a:ext uri="{FF2B5EF4-FFF2-40B4-BE49-F238E27FC236}">
                      <a16:creationId xmlns:a16="http://schemas.microsoft.com/office/drawing/2014/main" id="{6C7A5486-E7C6-D3A4-BB7C-DD8A10159066}"/>
                    </a:ext>
                  </a:extLst>
                </p:cNvPr>
                <p:cNvSpPr/>
                <p:nvPr/>
              </p:nvSpPr>
              <p:spPr>
                <a:xfrm flipV="1">
                  <a:off x="1883603" y="660084"/>
                  <a:ext cx="77777" cy="46681"/>
                </a:xfrm>
                <a:custGeom>
                  <a:avLst/>
                  <a:gdLst>
                    <a:gd name="connsiteX0" fmla="*/ 13485 w 77777"/>
                    <a:gd name="connsiteY0" fmla="*/ 35615 h 46681"/>
                    <a:gd name="connsiteX1" fmla="*/ 19346 w 77777"/>
                    <a:gd name="connsiteY1" fmla="*/ 41301 h 46681"/>
                    <a:gd name="connsiteX2" fmla="*/ 24142 w 77777"/>
                    <a:gd name="connsiteY2" fmla="*/ 44216 h 46681"/>
                    <a:gd name="connsiteX3" fmla="*/ 29272 w 77777"/>
                    <a:gd name="connsiteY3" fmla="*/ 45261 h 46681"/>
                    <a:gd name="connsiteX4" fmla="*/ 36610 w 77777"/>
                    <a:gd name="connsiteY4" fmla="*/ 42774 h 46681"/>
                    <a:gd name="connsiteX5" fmla="*/ 40740 w 77777"/>
                    <a:gd name="connsiteY5" fmla="*/ 35615 h 46681"/>
                    <a:gd name="connsiteX6" fmla="*/ 49364 w 77777"/>
                    <a:gd name="connsiteY6" fmla="*/ 43408 h 46681"/>
                    <a:gd name="connsiteX7" fmla="*/ 56622 w 77777"/>
                    <a:gd name="connsiteY7" fmla="*/ 45261 h 46681"/>
                    <a:gd name="connsiteX8" fmla="*/ 63039 w 77777"/>
                    <a:gd name="connsiteY8" fmla="*/ 43408 h 46681"/>
                    <a:gd name="connsiteX9" fmla="*/ 67486 w 77777"/>
                    <a:gd name="connsiteY9" fmla="*/ 37341 h 46681"/>
                    <a:gd name="connsiteX10" fmla="*/ 68582 w 77777"/>
                    <a:gd name="connsiteY10" fmla="*/ 28328 h 46681"/>
                    <a:gd name="connsiteX11" fmla="*/ 68582 w 77777"/>
                    <a:gd name="connsiteY11" fmla="*/ 8829 h 46681"/>
                    <a:gd name="connsiteX12" fmla="*/ 69217 w 77777"/>
                    <a:gd name="connsiteY12" fmla="*/ 2984 h 46681"/>
                    <a:gd name="connsiteX13" fmla="*/ 71060 w 77777"/>
                    <a:gd name="connsiteY13" fmla="*/ 1131 h 46681"/>
                    <a:gd name="connsiteX14" fmla="*/ 75428 w 77777"/>
                    <a:gd name="connsiteY14" fmla="*/ 370 h 46681"/>
                    <a:gd name="connsiteX15" fmla="*/ 75428 w 77777"/>
                    <a:gd name="connsiteY15" fmla="*/ -1420 h 46681"/>
                    <a:gd name="connsiteX16" fmla="*/ 53001 w 77777"/>
                    <a:gd name="connsiteY16" fmla="*/ -1420 h 46681"/>
                    <a:gd name="connsiteX17" fmla="*/ 53001 w 77777"/>
                    <a:gd name="connsiteY17" fmla="*/ 370 h 46681"/>
                    <a:gd name="connsiteX18" fmla="*/ 53938 w 77777"/>
                    <a:gd name="connsiteY18" fmla="*/ 370 h 46681"/>
                    <a:gd name="connsiteX19" fmla="*/ 58497 w 77777"/>
                    <a:gd name="connsiteY19" fmla="*/ 1495 h 46681"/>
                    <a:gd name="connsiteX20" fmla="*/ 60148 w 77777"/>
                    <a:gd name="connsiteY20" fmla="*/ 4029 h 46681"/>
                    <a:gd name="connsiteX21" fmla="*/ 60339 w 77777"/>
                    <a:gd name="connsiteY21" fmla="*/ 8829 h 46681"/>
                    <a:gd name="connsiteX22" fmla="*/ 60339 w 77777"/>
                    <a:gd name="connsiteY22" fmla="*/ 28328 h 46681"/>
                    <a:gd name="connsiteX23" fmla="*/ 59005 w 77777"/>
                    <a:gd name="connsiteY23" fmla="*/ 36153 h 46681"/>
                    <a:gd name="connsiteX24" fmla="*/ 52795 w 77777"/>
                    <a:gd name="connsiteY24" fmla="*/ 39321 h 46681"/>
                    <a:gd name="connsiteX25" fmla="*/ 47506 w 77777"/>
                    <a:gd name="connsiteY25" fmla="*/ 38007 h 46681"/>
                    <a:gd name="connsiteX26" fmla="*/ 41089 w 77777"/>
                    <a:gd name="connsiteY26" fmla="*/ 33128 h 46681"/>
                    <a:gd name="connsiteX27" fmla="*/ 40978 w 77777"/>
                    <a:gd name="connsiteY27" fmla="*/ 32589 h 46681"/>
                    <a:gd name="connsiteX28" fmla="*/ 41089 w 77777"/>
                    <a:gd name="connsiteY28" fmla="*/ 30467 h 46681"/>
                    <a:gd name="connsiteX29" fmla="*/ 41089 w 77777"/>
                    <a:gd name="connsiteY29" fmla="*/ 8829 h 46681"/>
                    <a:gd name="connsiteX30" fmla="*/ 41597 w 77777"/>
                    <a:gd name="connsiteY30" fmla="*/ 3031 h 46681"/>
                    <a:gd name="connsiteX31" fmla="*/ 43551 w 77777"/>
                    <a:gd name="connsiteY31" fmla="*/ 1131 h 46681"/>
                    <a:gd name="connsiteX32" fmla="*/ 48475 w 77777"/>
                    <a:gd name="connsiteY32" fmla="*/ 370 h 46681"/>
                    <a:gd name="connsiteX33" fmla="*/ 48475 w 77777"/>
                    <a:gd name="connsiteY33" fmla="*/ -1420 h 46681"/>
                    <a:gd name="connsiteX34" fmla="*/ 25492 w 77777"/>
                    <a:gd name="connsiteY34" fmla="*/ -1420 h 46681"/>
                    <a:gd name="connsiteX35" fmla="*/ 25492 w 77777"/>
                    <a:gd name="connsiteY35" fmla="*/ 370 h 46681"/>
                    <a:gd name="connsiteX36" fmla="*/ 30686 w 77777"/>
                    <a:gd name="connsiteY36" fmla="*/ 1257 h 46681"/>
                    <a:gd name="connsiteX37" fmla="*/ 32640 w 77777"/>
                    <a:gd name="connsiteY37" fmla="*/ 3934 h 46681"/>
                    <a:gd name="connsiteX38" fmla="*/ 32894 w 77777"/>
                    <a:gd name="connsiteY38" fmla="*/ 8829 h 46681"/>
                    <a:gd name="connsiteX39" fmla="*/ 32894 w 77777"/>
                    <a:gd name="connsiteY39" fmla="*/ 28328 h 46681"/>
                    <a:gd name="connsiteX40" fmla="*/ 31258 w 77777"/>
                    <a:gd name="connsiteY40" fmla="*/ 36296 h 46681"/>
                    <a:gd name="connsiteX41" fmla="*/ 25143 w 77777"/>
                    <a:gd name="connsiteY41" fmla="*/ 39464 h 46681"/>
                    <a:gd name="connsiteX42" fmla="*/ 19838 w 77777"/>
                    <a:gd name="connsiteY42" fmla="*/ 38038 h 46681"/>
                    <a:gd name="connsiteX43" fmla="*/ 13485 w 77777"/>
                    <a:gd name="connsiteY43" fmla="*/ 33128 h 46681"/>
                    <a:gd name="connsiteX44" fmla="*/ 13485 w 77777"/>
                    <a:gd name="connsiteY44" fmla="*/ 8829 h 46681"/>
                    <a:gd name="connsiteX45" fmla="*/ 14104 w 77777"/>
                    <a:gd name="connsiteY45" fmla="*/ 3031 h 46681"/>
                    <a:gd name="connsiteX46" fmla="*/ 15931 w 77777"/>
                    <a:gd name="connsiteY46" fmla="*/ 1036 h 46681"/>
                    <a:gd name="connsiteX47" fmla="*/ 20886 w 77777"/>
                    <a:gd name="connsiteY47" fmla="*/ 370 h 46681"/>
                    <a:gd name="connsiteX48" fmla="*/ 20886 w 77777"/>
                    <a:gd name="connsiteY48" fmla="*/ -1420 h 46681"/>
                    <a:gd name="connsiteX49" fmla="*/ -1604 w 77777"/>
                    <a:gd name="connsiteY49" fmla="*/ -1420 h 46681"/>
                    <a:gd name="connsiteX50" fmla="*/ -1604 w 77777"/>
                    <a:gd name="connsiteY50" fmla="*/ 370 h 46681"/>
                    <a:gd name="connsiteX51" fmla="*/ 2764 w 77777"/>
                    <a:gd name="connsiteY51" fmla="*/ 1036 h 46681"/>
                    <a:gd name="connsiteX52" fmla="*/ 4638 w 77777"/>
                    <a:gd name="connsiteY52" fmla="*/ 3158 h 46681"/>
                    <a:gd name="connsiteX53" fmla="*/ 5289 w 77777"/>
                    <a:gd name="connsiteY53" fmla="*/ 8829 h 46681"/>
                    <a:gd name="connsiteX54" fmla="*/ 5289 w 77777"/>
                    <a:gd name="connsiteY54" fmla="*/ 26158 h 46681"/>
                    <a:gd name="connsiteX55" fmla="*/ 4845 w 77777"/>
                    <a:gd name="connsiteY55" fmla="*/ 35805 h 46681"/>
                    <a:gd name="connsiteX56" fmla="*/ 3749 w 77777"/>
                    <a:gd name="connsiteY56" fmla="*/ 38054 h 46681"/>
                    <a:gd name="connsiteX57" fmla="*/ 1716 w 77777"/>
                    <a:gd name="connsiteY57" fmla="*/ 38672 h 46681"/>
                    <a:gd name="connsiteX58" fmla="*/ -1604 w 77777"/>
                    <a:gd name="connsiteY58" fmla="*/ 37927 h 46681"/>
                    <a:gd name="connsiteX59" fmla="*/ -2350 w 77777"/>
                    <a:gd name="connsiteY59" fmla="*/ 39717 h 46681"/>
                    <a:gd name="connsiteX60" fmla="*/ 11357 w 77777"/>
                    <a:gd name="connsiteY60" fmla="*/ 45261 h 46681"/>
                    <a:gd name="connsiteX61" fmla="*/ 13485 w 77777"/>
                    <a:gd name="connsiteY61" fmla="*/ 45261 h 46681"/>
                    <a:gd name="connsiteX62" fmla="*/ 13485 w 77777"/>
                    <a:gd name="connsiteY62" fmla="*/ 35615 h 466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</a:cxnLst>
                  <a:rect l="l" t="t" r="r" b="b"/>
                  <a:pathLst>
                    <a:path w="77777" h="46681">
                      <a:moveTo>
                        <a:pt x="13485" y="35615"/>
                      </a:moveTo>
                      <a:cubicBezTo>
                        <a:pt x="16799" y="38909"/>
                        <a:pt x="18753" y="40805"/>
                        <a:pt x="19346" y="41301"/>
                      </a:cubicBezTo>
                      <a:cubicBezTo>
                        <a:pt x="20828" y="42558"/>
                        <a:pt x="22427" y="43530"/>
                        <a:pt x="24142" y="44216"/>
                      </a:cubicBezTo>
                      <a:cubicBezTo>
                        <a:pt x="25868" y="44913"/>
                        <a:pt x="27578" y="45261"/>
                        <a:pt x="29272" y="45261"/>
                      </a:cubicBezTo>
                      <a:cubicBezTo>
                        <a:pt x="32121" y="45261"/>
                        <a:pt x="34567" y="44432"/>
                        <a:pt x="36610" y="42774"/>
                      </a:cubicBezTo>
                      <a:cubicBezTo>
                        <a:pt x="38664" y="41127"/>
                        <a:pt x="40041" y="38740"/>
                        <a:pt x="40740" y="35615"/>
                      </a:cubicBezTo>
                      <a:cubicBezTo>
                        <a:pt x="44149" y="39575"/>
                        <a:pt x="47024" y="42172"/>
                        <a:pt x="49364" y="43408"/>
                      </a:cubicBezTo>
                      <a:cubicBezTo>
                        <a:pt x="51715" y="44644"/>
                        <a:pt x="54134" y="45261"/>
                        <a:pt x="56622" y="45261"/>
                      </a:cubicBezTo>
                      <a:cubicBezTo>
                        <a:pt x="59037" y="45261"/>
                        <a:pt x="61176" y="44644"/>
                        <a:pt x="63039" y="43408"/>
                      </a:cubicBezTo>
                      <a:cubicBezTo>
                        <a:pt x="64913" y="42172"/>
                        <a:pt x="66396" y="40150"/>
                        <a:pt x="67486" y="37341"/>
                      </a:cubicBezTo>
                      <a:cubicBezTo>
                        <a:pt x="68217" y="35430"/>
                        <a:pt x="68582" y="32426"/>
                        <a:pt x="68582" y="28328"/>
                      </a:cubicBezTo>
                      <a:lnTo>
                        <a:pt x="68582" y="8829"/>
                      </a:lnTo>
                      <a:cubicBezTo>
                        <a:pt x="68582" y="5988"/>
                        <a:pt x="68794" y="4040"/>
                        <a:pt x="69217" y="2984"/>
                      </a:cubicBezTo>
                      <a:cubicBezTo>
                        <a:pt x="69556" y="2255"/>
                        <a:pt x="70170" y="1637"/>
                        <a:pt x="71060" y="1131"/>
                      </a:cubicBezTo>
                      <a:cubicBezTo>
                        <a:pt x="71949" y="624"/>
                        <a:pt x="73405" y="370"/>
                        <a:pt x="75428" y="370"/>
                      </a:cubicBezTo>
                      <a:lnTo>
                        <a:pt x="75428" y="-1420"/>
                      </a:lnTo>
                      <a:lnTo>
                        <a:pt x="53001" y="-1420"/>
                      </a:lnTo>
                      <a:lnTo>
                        <a:pt x="53001" y="370"/>
                      </a:lnTo>
                      <a:lnTo>
                        <a:pt x="53938" y="370"/>
                      </a:lnTo>
                      <a:cubicBezTo>
                        <a:pt x="55887" y="370"/>
                        <a:pt x="57406" y="745"/>
                        <a:pt x="58497" y="1495"/>
                      </a:cubicBezTo>
                      <a:cubicBezTo>
                        <a:pt x="59259" y="2023"/>
                        <a:pt x="59810" y="2868"/>
                        <a:pt x="60148" y="4029"/>
                      </a:cubicBezTo>
                      <a:cubicBezTo>
                        <a:pt x="60275" y="4589"/>
                        <a:pt x="60339" y="6189"/>
                        <a:pt x="60339" y="8829"/>
                      </a:cubicBezTo>
                      <a:lnTo>
                        <a:pt x="60339" y="28328"/>
                      </a:lnTo>
                      <a:cubicBezTo>
                        <a:pt x="60339" y="32024"/>
                        <a:pt x="59894" y="34633"/>
                        <a:pt x="59005" y="36153"/>
                      </a:cubicBezTo>
                      <a:cubicBezTo>
                        <a:pt x="57713" y="38265"/>
                        <a:pt x="55643" y="39321"/>
                        <a:pt x="52795" y="39321"/>
                      </a:cubicBezTo>
                      <a:cubicBezTo>
                        <a:pt x="51037" y="39321"/>
                        <a:pt x="49274" y="38883"/>
                        <a:pt x="47506" y="38007"/>
                      </a:cubicBezTo>
                      <a:cubicBezTo>
                        <a:pt x="45738" y="37130"/>
                        <a:pt x="43599" y="35504"/>
                        <a:pt x="41089" y="33128"/>
                      </a:cubicBezTo>
                      <a:lnTo>
                        <a:pt x="40978" y="32589"/>
                      </a:lnTo>
                      <a:lnTo>
                        <a:pt x="41089" y="30467"/>
                      </a:lnTo>
                      <a:lnTo>
                        <a:pt x="41089" y="8829"/>
                      </a:lnTo>
                      <a:cubicBezTo>
                        <a:pt x="41089" y="5724"/>
                        <a:pt x="41259" y="3792"/>
                        <a:pt x="41597" y="3031"/>
                      </a:cubicBezTo>
                      <a:cubicBezTo>
                        <a:pt x="41947" y="2271"/>
                        <a:pt x="42598" y="1637"/>
                        <a:pt x="43551" y="1131"/>
                      </a:cubicBezTo>
                      <a:cubicBezTo>
                        <a:pt x="44515" y="624"/>
                        <a:pt x="46156" y="370"/>
                        <a:pt x="48475" y="370"/>
                      </a:cubicBezTo>
                      <a:lnTo>
                        <a:pt x="48475" y="-1420"/>
                      </a:lnTo>
                      <a:lnTo>
                        <a:pt x="25492" y="-1420"/>
                      </a:lnTo>
                      <a:lnTo>
                        <a:pt x="25492" y="370"/>
                      </a:lnTo>
                      <a:cubicBezTo>
                        <a:pt x="28012" y="370"/>
                        <a:pt x="29744" y="666"/>
                        <a:pt x="30686" y="1257"/>
                      </a:cubicBezTo>
                      <a:cubicBezTo>
                        <a:pt x="31628" y="1849"/>
                        <a:pt x="32279" y="2741"/>
                        <a:pt x="32640" y="3934"/>
                      </a:cubicBezTo>
                      <a:cubicBezTo>
                        <a:pt x="32809" y="4494"/>
                        <a:pt x="32894" y="6125"/>
                        <a:pt x="32894" y="8829"/>
                      </a:cubicBezTo>
                      <a:lnTo>
                        <a:pt x="32894" y="28328"/>
                      </a:lnTo>
                      <a:cubicBezTo>
                        <a:pt x="32894" y="32024"/>
                        <a:pt x="32348" y="34680"/>
                        <a:pt x="31258" y="36296"/>
                      </a:cubicBezTo>
                      <a:cubicBezTo>
                        <a:pt x="29796" y="38408"/>
                        <a:pt x="27758" y="39464"/>
                        <a:pt x="25143" y="39464"/>
                      </a:cubicBezTo>
                      <a:cubicBezTo>
                        <a:pt x="23364" y="39464"/>
                        <a:pt x="21596" y="38989"/>
                        <a:pt x="19838" y="38038"/>
                      </a:cubicBezTo>
                      <a:cubicBezTo>
                        <a:pt x="17096" y="36581"/>
                        <a:pt x="14978" y="34944"/>
                        <a:pt x="13485" y="33128"/>
                      </a:cubicBezTo>
                      <a:lnTo>
                        <a:pt x="13485" y="8829"/>
                      </a:lnTo>
                      <a:cubicBezTo>
                        <a:pt x="13485" y="5862"/>
                        <a:pt x="13691" y="3929"/>
                        <a:pt x="14104" y="3031"/>
                      </a:cubicBezTo>
                      <a:cubicBezTo>
                        <a:pt x="14517" y="2144"/>
                        <a:pt x="15126" y="1479"/>
                        <a:pt x="15931" y="1036"/>
                      </a:cubicBezTo>
                      <a:cubicBezTo>
                        <a:pt x="16746" y="592"/>
                        <a:pt x="18398" y="370"/>
                        <a:pt x="20886" y="370"/>
                      </a:cubicBezTo>
                      <a:lnTo>
                        <a:pt x="20886" y="-1420"/>
                      </a:lnTo>
                      <a:lnTo>
                        <a:pt x="-1604" y="-1420"/>
                      </a:lnTo>
                      <a:lnTo>
                        <a:pt x="-1604" y="370"/>
                      </a:lnTo>
                      <a:cubicBezTo>
                        <a:pt x="482" y="370"/>
                        <a:pt x="1938" y="592"/>
                        <a:pt x="2764" y="1036"/>
                      </a:cubicBezTo>
                      <a:cubicBezTo>
                        <a:pt x="3590" y="1479"/>
                        <a:pt x="4215" y="2187"/>
                        <a:pt x="4638" y="3158"/>
                      </a:cubicBezTo>
                      <a:cubicBezTo>
                        <a:pt x="5072" y="4130"/>
                        <a:pt x="5289" y="6020"/>
                        <a:pt x="5289" y="8829"/>
                      </a:cubicBezTo>
                      <a:lnTo>
                        <a:pt x="5289" y="26158"/>
                      </a:lnTo>
                      <a:cubicBezTo>
                        <a:pt x="5289" y="31142"/>
                        <a:pt x="5141" y="34358"/>
                        <a:pt x="4845" y="35805"/>
                      </a:cubicBezTo>
                      <a:cubicBezTo>
                        <a:pt x="4612" y="36892"/>
                        <a:pt x="4246" y="37642"/>
                        <a:pt x="3749" y="38054"/>
                      </a:cubicBezTo>
                      <a:cubicBezTo>
                        <a:pt x="3262" y="38466"/>
                        <a:pt x="2584" y="38672"/>
                        <a:pt x="1716" y="38672"/>
                      </a:cubicBezTo>
                      <a:cubicBezTo>
                        <a:pt x="795" y="38672"/>
                        <a:pt x="-312" y="38424"/>
                        <a:pt x="-1604" y="37927"/>
                      </a:cubicBezTo>
                      <a:lnTo>
                        <a:pt x="-2350" y="39717"/>
                      </a:lnTo>
                      <a:lnTo>
                        <a:pt x="11357" y="45261"/>
                      </a:lnTo>
                      <a:lnTo>
                        <a:pt x="13485" y="45261"/>
                      </a:lnTo>
                      <a:lnTo>
                        <a:pt x="13485" y="3561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</p:grpSp>
          <p:grpSp>
            <p:nvGrpSpPr>
              <p:cNvPr id="44" name="Graphic 57">
                <a:extLst>
                  <a:ext uri="{FF2B5EF4-FFF2-40B4-BE49-F238E27FC236}">
                    <a16:creationId xmlns:a16="http://schemas.microsoft.com/office/drawing/2014/main" id="{38F7940B-1E69-B4B4-8D8B-76DEA2B15AF2}"/>
                  </a:ext>
                </a:extLst>
              </p:cNvPr>
              <p:cNvGrpSpPr/>
              <p:nvPr/>
            </p:nvGrpSpPr>
            <p:grpSpPr>
              <a:xfrm>
                <a:off x="1206221" y="439783"/>
                <a:ext cx="408140" cy="69902"/>
                <a:chOff x="1206221" y="439783"/>
                <a:chExt cx="408140" cy="69902"/>
              </a:xfrm>
              <a:solidFill>
                <a:srgbClr val="000000"/>
              </a:solidFill>
            </p:grpSpPr>
            <p:sp>
              <p:nvSpPr>
                <p:cNvPr id="45" name="Freeform: Shape 44">
                  <a:extLst>
                    <a:ext uri="{FF2B5EF4-FFF2-40B4-BE49-F238E27FC236}">
                      <a16:creationId xmlns:a16="http://schemas.microsoft.com/office/drawing/2014/main" id="{F0D637C9-C68B-12E0-2957-A43EA704AC7E}"/>
                    </a:ext>
                  </a:extLst>
                </p:cNvPr>
                <p:cNvSpPr/>
                <p:nvPr/>
              </p:nvSpPr>
              <p:spPr>
                <a:xfrm flipV="1">
                  <a:off x="1206221" y="439783"/>
                  <a:ext cx="43534" cy="69696"/>
                </a:xfrm>
                <a:custGeom>
                  <a:avLst/>
                  <a:gdLst>
                    <a:gd name="connsiteX0" fmla="*/ -1505 w 43534"/>
                    <a:gd name="connsiteY0" fmla="*/ 32270 h 69696"/>
                    <a:gd name="connsiteX1" fmla="*/ 1973 w 43534"/>
                    <a:gd name="connsiteY1" fmla="*/ 52038 h 69696"/>
                    <a:gd name="connsiteX2" fmla="*/ 11201 w 43534"/>
                    <a:gd name="connsiteY2" fmla="*/ 64394 h 69696"/>
                    <a:gd name="connsiteX3" fmla="*/ 20445 w 43534"/>
                    <a:gd name="connsiteY3" fmla="*/ 67609 h 69696"/>
                    <a:gd name="connsiteX4" fmla="*/ 34343 w 43534"/>
                    <a:gd name="connsiteY4" fmla="*/ 59737 h 69696"/>
                    <a:gd name="connsiteX5" fmla="*/ 42030 w 43534"/>
                    <a:gd name="connsiteY5" fmla="*/ 33299 h 69696"/>
                    <a:gd name="connsiteX6" fmla="*/ 38647 w 43534"/>
                    <a:gd name="connsiteY6" fmla="*/ 13452 h 69696"/>
                    <a:gd name="connsiteX7" fmla="*/ 30038 w 43534"/>
                    <a:gd name="connsiteY7" fmla="*/ 1603 h 69696"/>
                    <a:gd name="connsiteX8" fmla="*/ 19937 w 43534"/>
                    <a:gd name="connsiteY8" fmla="*/ -2088 h 69696"/>
                    <a:gd name="connsiteX9" fmla="*/ 3911 w 43534"/>
                    <a:gd name="connsiteY9" fmla="*/ 9254 h 69696"/>
                    <a:gd name="connsiteX10" fmla="*/ -1505 w 43534"/>
                    <a:gd name="connsiteY10" fmla="*/ 32270 h 69696"/>
                    <a:gd name="connsiteX11" fmla="*/ 8231 w 43534"/>
                    <a:gd name="connsiteY11" fmla="*/ 31034 h 69696"/>
                    <a:gd name="connsiteX12" fmla="*/ 11646 w 43534"/>
                    <a:gd name="connsiteY12" fmla="*/ 8414 h 69696"/>
                    <a:gd name="connsiteX13" fmla="*/ 20096 w 43534"/>
                    <a:gd name="connsiteY13" fmla="*/ 1033 h 69696"/>
                    <a:gd name="connsiteX14" fmla="*/ 25639 w 43534"/>
                    <a:gd name="connsiteY14" fmla="*/ 3425 h 69696"/>
                    <a:gd name="connsiteX15" fmla="*/ 30022 w 43534"/>
                    <a:gd name="connsiteY15" fmla="*/ 11472 h 69696"/>
                    <a:gd name="connsiteX16" fmla="*/ 32294 w 43534"/>
                    <a:gd name="connsiteY16" fmla="*/ 35485 h 69696"/>
                    <a:gd name="connsiteX17" fmla="*/ 29911 w 43534"/>
                    <a:gd name="connsiteY17" fmla="*/ 54636 h 69696"/>
                    <a:gd name="connsiteX18" fmla="*/ 25305 w 43534"/>
                    <a:gd name="connsiteY18" fmla="*/ 62715 h 69696"/>
                    <a:gd name="connsiteX19" fmla="*/ 20382 w 43534"/>
                    <a:gd name="connsiteY19" fmla="*/ 64346 h 69696"/>
                    <a:gd name="connsiteX20" fmla="*/ 14378 w 43534"/>
                    <a:gd name="connsiteY20" fmla="*/ 61321 h 69696"/>
                    <a:gd name="connsiteX21" fmla="*/ 9518 w 43534"/>
                    <a:gd name="connsiteY21" fmla="*/ 48395 h 69696"/>
                    <a:gd name="connsiteX22" fmla="*/ 8231 w 43534"/>
                    <a:gd name="connsiteY22" fmla="*/ 31034 h 696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43534" h="69696">
                      <a:moveTo>
                        <a:pt x="-1505" y="32270"/>
                      </a:moveTo>
                      <a:cubicBezTo>
                        <a:pt x="-1505" y="39926"/>
                        <a:pt x="-345" y="46515"/>
                        <a:pt x="1973" y="52038"/>
                      </a:cubicBezTo>
                      <a:cubicBezTo>
                        <a:pt x="4292" y="57572"/>
                        <a:pt x="7368" y="61690"/>
                        <a:pt x="11201" y="64394"/>
                      </a:cubicBezTo>
                      <a:cubicBezTo>
                        <a:pt x="14187" y="66537"/>
                        <a:pt x="17269" y="67609"/>
                        <a:pt x="20445" y="67609"/>
                      </a:cubicBezTo>
                      <a:cubicBezTo>
                        <a:pt x="25602" y="67609"/>
                        <a:pt x="30234" y="64985"/>
                        <a:pt x="34343" y="59737"/>
                      </a:cubicBezTo>
                      <a:cubicBezTo>
                        <a:pt x="39467" y="53242"/>
                        <a:pt x="42030" y="44430"/>
                        <a:pt x="42030" y="33299"/>
                      </a:cubicBezTo>
                      <a:cubicBezTo>
                        <a:pt x="42030" y="25517"/>
                        <a:pt x="40902" y="18901"/>
                        <a:pt x="38647" y="13452"/>
                      </a:cubicBezTo>
                      <a:cubicBezTo>
                        <a:pt x="36402" y="8013"/>
                        <a:pt x="33532" y="4064"/>
                        <a:pt x="30038" y="1603"/>
                      </a:cubicBezTo>
                      <a:cubicBezTo>
                        <a:pt x="26555" y="-857"/>
                        <a:pt x="23188" y="-2088"/>
                        <a:pt x="19937" y="-2088"/>
                      </a:cubicBezTo>
                      <a:cubicBezTo>
                        <a:pt x="13520" y="-2088"/>
                        <a:pt x="8178" y="1693"/>
                        <a:pt x="3911" y="9254"/>
                      </a:cubicBezTo>
                      <a:cubicBezTo>
                        <a:pt x="300" y="15622"/>
                        <a:pt x="-1505" y="23294"/>
                        <a:pt x="-1505" y="32270"/>
                      </a:cubicBezTo>
                      <a:close/>
                      <a:moveTo>
                        <a:pt x="8231" y="31034"/>
                      </a:moveTo>
                      <a:cubicBezTo>
                        <a:pt x="8231" y="21794"/>
                        <a:pt x="9370" y="14254"/>
                        <a:pt x="11646" y="8414"/>
                      </a:cubicBezTo>
                      <a:cubicBezTo>
                        <a:pt x="13541" y="3493"/>
                        <a:pt x="16358" y="1033"/>
                        <a:pt x="20096" y="1033"/>
                      </a:cubicBezTo>
                      <a:cubicBezTo>
                        <a:pt x="21875" y="1033"/>
                        <a:pt x="23722" y="1830"/>
                        <a:pt x="25639" y="3425"/>
                      </a:cubicBezTo>
                      <a:cubicBezTo>
                        <a:pt x="27566" y="5030"/>
                        <a:pt x="29027" y="7712"/>
                        <a:pt x="30022" y="11472"/>
                      </a:cubicBezTo>
                      <a:cubicBezTo>
                        <a:pt x="31537" y="17153"/>
                        <a:pt x="32294" y="25157"/>
                        <a:pt x="32294" y="35485"/>
                      </a:cubicBezTo>
                      <a:cubicBezTo>
                        <a:pt x="32294" y="43141"/>
                        <a:pt x="31500" y="49525"/>
                        <a:pt x="29911" y="54636"/>
                      </a:cubicBezTo>
                      <a:cubicBezTo>
                        <a:pt x="28725" y="58438"/>
                        <a:pt x="27190" y="61131"/>
                        <a:pt x="25305" y="62715"/>
                      </a:cubicBezTo>
                      <a:cubicBezTo>
                        <a:pt x="23950" y="63802"/>
                        <a:pt x="22309" y="64346"/>
                        <a:pt x="20382" y="64346"/>
                      </a:cubicBezTo>
                      <a:cubicBezTo>
                        <a:pt x="18137" y="64346"/>
                        <a:pt x="16136" y="63338"/>
                        <a:pt x="14378" y="61321"/>
                      </a:cubicBezTo>
                      <a:cubicBezTo>
                        <a:pt x="11995" y="58585"/>
                        <a:pt x="10375" y="54277"/>
                        <a:pt x="9518" y="48395"/>
                      </a:cubicBezTo>
                      <a:cubicBezTo>
                        <a:pt x="8660" y="42524"/>
                        <a:pt x="8231" y="36737"/>
                        <a:pt x="8231" y="31034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46" name="Freeform: Shape 45">
                  <a:extLst>
                    <a:ext uri="{FF2B5EF4-FFF2-40B4-BE49-F238E27FC236}">
                      <a16:creationId xmlns:a16="http://schemas.microsoft.com/office/drawing/2014/main" id="{036184B6-FDDE-48A9-2DAE-F909ECF916EC}"/>
                    </a:ext>
                  </a:extLst>
                </p:cNvPr>
                <p:cNvSpPr/>
                <p:nvPr/>
              </p:nvSpPr>
              <p:spPr>
                <a:xfrm flipV="1">
                  <a:off x="1260572" y="498692"/>
                  <a:ext cx="11022" cy="10993"/>
                </a:xfrm>
                <a:custGeom>
                  <a:avLst/>
                  <a:gdLst>
                    <a:gd name="connsiteX0" fmla="*/ 4811 w 11022"/>
                    <a:gd name="connsiteY0" fmla="*/ 10774 h 10993"/>
                    <a:gd name="connsiteX1" fmla="*/ 8734 w 11022"/>
                    <a:gd name="connsiteY1" fmla="*/ 9158 h 10993"/>
                    <a:gd name="connsiteX2" fmla="*/ 10322 w 11022"/>
                    <a:gd name="connsiteY2" fmla="*/ 5277 h 10993"/>
                    <a:gd name="connsiteX3" fmla="*/ 8702 w 11022"/>
                    <a:gd name="connsiteY3" fmla="*/ 1396 h 10993"/>
                    <a:gd name="connsiteX4" fmla="*/ 4811 w 11022"/>
                    <a:gd name="connsiteY4" fmla="*/ -219 h 10993"/>
                    <a:gd name="connsiteX5" fmla="*/ 904 w 11022"/>
                    <a:gd name="connsiteY5" fmla="*/ 1396 h 10993"/>
                    <a:gd name="connsiteX6" fmla="*/ -700 w 11022"/>
                    <a:gd name="connsiteY6" fmla="*/ 5277 h 10993"/>
                    <a:gd name="connsiteX7" fmla="*/ 904 w 11022"/>
                    <a:gd name="connsiteY7" fmla="*/ 9190 h 10993"/>
                    <a:gd name="connsiteX8" fmla="*/ 4811 w 11022"/>
                    <a:gd name="connsiteY8" fmla="*/ 10774 h 109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1022" h="10993">
                      <a:moveTo>
                        <a:pt x="4811" y="10774"/>
                      </a:moveTo>
                      <a:cubicBezTo>
                        <a:pt x="6367" y="10774"/>
                        <a:pt x="7675" y="10235"/>
                        <a:pt x="8734" y="9158"/>
                      </a:cubicBezTo>
                      <a:cubicBezTo>
                        <a:pt x="9793" y="8091"/>
                        <a:pt x="10322" y="6798"/>
                        <a:pt x="10322" y="5277"/>
                      </a:cubicBezTo>
                      <a:cubicBezTo>
                        <a:pt x="10322" y="3767"/>
                        <a:pt x="9782" y="2473"/>
                        <a:pt x="8702" y="1396"/>
                      </a:cubicBezTo>
                      <a:cubicBezTo>
                        <a:pt x="7633" y="319"/>
                        <a:pt x="6336" y="-219"/>
                        <a:pt x="4811" y="-219"/>
                      </a:cubicBezTo>
                      <a:cubicBezTo>
                        <a:pt x="3286" y="-219"/>
                        <a:pt x="1984" y="319"/>
                        <a:pt x="904" y="1396"/>
                      </a:cubicBezTo>
                      <a:cubicBezTo>
                        <a:pt x="-166" y="2473"/>
                        <a:pt x="-700" y="3767"/>
                        <a:pt x="-700" y="5277"/>
                      </a:cubicBezTo>
                      <a:cubicBezTo>
                        <a:pt x="-700" y="6830"/>
                        <a:pt x="-166" y="8134"/>
                        <a:pt x="904" y="9190"/>
                      </a:cubicBezTo>
                      <a:cubicBezTo>
                        <a:pt x="1984" y="10246"/>
                        <a:pt x="3286" y="10774"/>
                        <a:pt x="4811" y="10774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48" name="Freeform: Shape 47">
                  <a:extLst>
                    <a:ext uri="{FF2B5EF4-FFF2-40B4-BE49-F238E27FC236}">
                      <a16:creationId xmlns:a16="http://schemas.microsoft.com/office/drawing/2014/main" id="{5112A26B-D878-9081-5FB4-2F88C7E06929}"/>
                    </a:ext>
                  </a:extLst>
                </p:cNvPr>
                <p:cNvSpPr/>
                <p:nvPr/>
              </p:nvSpPr>
              <p:spPr>
                <a:xfrm flipV="1">
                  <a:off x="1280982" y="439783"/>
                  <a:ext cx="44408" cy="68508"/>
                </a:xfrm>
                <a:custGeom>
                  <a:avLst/>
                  <a:gdLst>
                    <a:gd name="connsiteX0" fmla="*/ 42975 w 44408"/>
                    <a:gd name="connsiteY0" fmla="*/ 10800 h 68508"/>
                    <a:gd name="connsiteX1" fmla="*/ 38273 w 44408"/>
                    <a:gd name="connsiteY1" fmla="*/ -2125 h 68508"/>
                    <a:gd name="connsiteX2" fmla="*/ -1433 w 44408"/>
                    <a:gd name="connsiteY2" fmla="*/ -2125 h 68508"/>
                    <a:gd name="connsiteX3" fmla="*/ -1433 w 44408"/>
                    <a:gd name="connsiteY3" fmla="*/ -288 h 68508"/>
                    <a:gd name="connsiteX4" fmla="*/ 23232 w 44408"/>
                    <a:gd name="connsiteY4" fmla="*/ 25738 h 68508"/>
                    <a:gd name="connsiteX5" fmla="*/ 30380 w 44408"/>
                    <a:gd name="connsiteY5" fmla="*/ 44207 h 68508"/>
                    <a:gd name="connsiteX6" fmla="*/ 26457 w 44408"/>
                    <a:gd name="connsiteY6" fmla="*/ 54694 h 68508"/>
                    <a:gd name="connsiteX7" fmla="*/ 17070 w 44408"/>
                    <a:gd name="connsiteY7" fmla="*/ 58812 h 68508"/>
                    <a:gd name="connsiteX8" fmla="*/ 8160 w 44408"/>
                    <a:gd name="connsiteY8" fmla="*/ 55913 h 68508"/>
                    <a:gd name="connsiteX9" fmla="*/ 2331 w 44408"/>
                    <a:gd name="connsiteY9" fmla="*/ 47423 h 68508"/>
                    <a:gd name="connsiteX10" fmla="*/ 488 w 44408"/>
                    <a:gd name="connsiteY10" fmla="*/ 47423 h 68508"/>
                    <a:gd name="connsiteX11" fmla="*/ 6873 w 44408"/>
                    <a:gd name="connsiteY11" fmla="*/ 61473 h 68508"/>
                    <a:gd name="connsiteX12" fmla="*/ 19707 w 44408"/>
                    <a:gd name="connsiteY12" fmla="*/ 66384 h 68508"/>
                    <a:gd name="connsiteX13" fmla="*/ 33366 w 44408"/>
                    <a:gd name="connsiteY13" fmla="*/ 61140 h 68508"/>
                    <a:gd name="connsiteX14" fmla="*/ 38861 w 44408"/>
                    <a:gd name="connsiteY14" fmla="*/ 48769 h 68508"/>
                    <a:gd name="connsiteX15" fmla="*/ 36479 w 44408"/>
                    <a:gd name="connsiteY15" fmla="*/ 38568 h 68508"/>
                    <a:gd name="connsiteX16" fmla="*/ 24567 w 44408"/>
                    <a:gd name="connsiteY16" fmla="*/ 21588 h 68508"/>
                    <a:gd name="connsiteX17" fmla="*/ 9129 w 44408"/>
                    <a:gd name="connsiteY17" fmla="*/ 5351 h 68508"/>
                    <a:gd name="connsiteX18" fmla="*/ 26695 w 44408"/>
                    <a:gd name="connsiteY18" fmla="*/ 5351 h 68508"/>
                    <a:gd name="connsiteX19" fmla="*/ 34223 w 44408"/>
                    <a:gd name="connsiteY19" fmla="*/ 5747 h 68508"/>
                    <a:gd name="connsiteX20" fmla="*/ 38115 w 44408"/>
                    <a:gd name="connsiteY20" fmla="*/ 7347 h 68508"/>
                    <a:gd name="connsiteX21" fmla="*/ 41148 w 44408"/>
                    <a:gd name="connsiteY21" fmla="*/ 10800 h 68508"/>
                    <a:gd name="connsiteX22" fmla="*/ 42975 w 44408"/>
                    <a:gd name="connsiteY22" fmla="*/ 10800 h 685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44408" h="68508">
                      <a:moveTo>
                        <a:pt x="42975" y="10800"/>
                      </a:moveTo>
                      <a:lnTo>
                        <a:pt x="38273" y="-2125"/>
                      </a:lnTo>
                      <a:lnTo>
                        <a:pt x="-1433" y="-2125"/>
                      </a:lnTo>
                      <a:lnTo>
                        <a:pt x="-1433" y="-288"/>
                      </a:lnTo>
                      <a:cubicBezTo>
                        <a:pt x="10246" y="10336"/>
                        <a:pt x="18468" y="19011"/>
                        <a:pt x="23232" y="25738"/>
                      </a:cubicBezTo>
                      <a:cubicBezTo>
                        <a:pt x="27997" y="32475"/>
                        <a:pt x="30380" y="38632"/>
                        <a:pt x="30380" y="44207"/>
                      </a:cubicBezTo>
                      <a:cubicBezTo>
                        <a:pt x="30380" y="48463"/>
                        <a:pt x="29072" y="51958"/>
                        <a:pt x="26457" y="54694"/>
                      </a:cubicBezTo>
                      <a:cubicBezTo>
                        <a:pt x="23841" y="57439"/>
                        <a:pt x="20712" y="58812"/>
                        <a:pt x="17070" y="58812"/>
                      </a:cubicBezTo>
                      <a:cubicBezTo>
                        <a:pt x="13766" y="58812"/>
                        <a:pt x="10796" y="57846"/>
                        <a:pt x="8160" y="55913"/>
                      </a:cubicBezTo>
                      <a:cubicBezTo>
                        <a:pt x="5534" y="53981"/>
                        <a:pt x="3591" y="51151"/>
                        <a:pt x="2331" y="47423"/>
                      </a:cubicBezTo>
                      <a:lnTo>
                        <a:pt x="488" y="47423"/>
                      </a:lnTo>
                      <a:cubicBezTo>
                        <a:pt x="1325" y="53527"/>
                        <a:pt x="3453" y="58210"/>
                        <a:pt x="6873" y="61473"/>
                      </a:cubicBezTo>
                      <a:cubicBezTo>
                        <a:pt x="10293" y="64747"/>
                        <a:pt x="14571" y="66384"/>
                        <a:pt x="19707" y="66384"/>
                      </a:cubicBezTo>
                      <a:cubicBezTo>
                        <a:pt x="25160" y="66384"/>
                        <a:pt x="29713" y="64636"/>
                        <a:pt x="33366" y="61140"/>
                      </a:cubicBezTo>
                      <a:cubicBezTo>
                        <a:pt x="37029" y="57645"/>
                        <a:pt x="38861" y="53521"/>
                        <a:pt x="38861" y="48769"/>
                      </a:cubicBezTo>
                      <a:cubicBezTo>
                        <a:pt x="38861" y="45369"/>
                        <a:pt x="38067" y="41969"/>
                        <a:pt x="36479" y="38568"/>
                      </a:cubicBezTo>
                      <a:cubicBezTo>
                        <a:pt x="34033" y="33225"/>
                        <a:pt x="30062" y="27565"/>
                        <a:pt x="24567" y="21588"/>
                      </a:cubicBezTo>
                      <a:cubicBezTo>
                        <a:pt x="16329" y="12611"/>
                        <a:pt x="11183" y="7199"/>
                        <a:pt x="9129" y="5351"/>
                      </a:cubicBezTo>
                      <a:lnTo>
                        <a:pt x="26695" y="5351"/>
                      </a:lnTo>
                      <a:cubicBezTo>
                        <a:pt x="30274" y="5351"/>
                        <a:pt x="32783" y="5483"/>
                        <a:pt x="34223" y="5747"/>
                      </a:cubicBezTo>
                      <a:cubicBezTo>
                        <a:pt x="35663" y="6011"/>
                        <a:pt x="36960" y="6545"/>
                        <a:pt x="38115" y="7347"/>
                      </a:cubicBezTo>
                      <a:cubicBezTo>
                        <a:pt x="39279" y="8160"/>
                        <a:pt x="40291" y="9311"/>
                        <a:pt x="41148" y="10800"/>
                      </a:cubicBezTo>
                      <a:lnTo>
                        <a:pt x="42975" y="1080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50" name="Freeform: Shape 49">
                  <a:extLst>
                    <a:ext uri="{FF2B5EF4-FFF2-40B4-BE49-F238E27FC236}">
                      <a16:creationId xmlns:a16="http://schemas.microsoft.com/office/drawing/2014/main" id="{400001B2-441F-24F6-4B71-89CE43B9AD41}"/>
                    </a:ext>
                  </a:extLst>
                </p:cNvPr>
                <p:cNvSpPr/>
                <p:nvPr/>
              </p:nvSpPr>
              <p:spPr>
                <a:xfrm flipV="1">
                  <a:off x="1333395" y="441161"/>
                  <a:ext cx="42534" cy="68524"/>
                </a:xfrm>
                <a:custGeom>
                  <a:avLst/>
                  <a:gdLst>
                    <a:gd name="connsiteX0" fmla="*/ 4978 w 42534"/>
                    <a:gd name="connsiteY0" fmla="*/ 66487 h 68524"/>
                    <a:gd name="connsiteX1" fmla="*/ 41064 w 42534"/>
                    <a:gd name="connsiteY1" fmla="*/ 66487 h 68524"/>
                    <a:gd name="connsiteX2" fmla="*/ 41064 w 42534"/>
                    <a:gd name="connsiteY2" fmla="*/ 64602 h 68524"/>
                    <a:gd name="connsiteX3" fmla="*/ 18621 w 42534"/>
                    <a:gd name="connsiteY3" fmla="*/ -2038 h 68524"/>
                    <a:gd name="connsiteX4" fmla="*/ 13062 w 42534"/>
                    <a:gd name="connsiteY4" fmla="*/ -2038 h 68524"/>
                    <a:gd name="connsiteX5" fmla="*/ 33170 w 42534"/>
                    <a:gd name="connsiteY5" fmla="*/ 58409 h 68524"/>
                    <a:gd name="connsiteX6" fmla="*/ 14651 w 42534"/>
                    <a:gd name="connsiteY6" fmla="*/ 58409 h 68524"/>
                    <a:gd name="connsiteX7" fmla="*/ 6662 w 42534"/>
                    <a:gd name="connsiteY7" fmla="*/ 57078 h 68524"/>
                    <a:gd name="connsiteX8" fmla="*/ -41 w 42534"/>
                    <a:gd name="connsiteY8" fmla="*/ 50045 h 68524"/>
                    <a:gd name="connsiteX9" fmla="*/ -1470 w 42534"/>
                    <a:gd name="connsiteY9" fmla="*/ 50583 h 68524"/>
                    <a:gd name="connsiteX10" fmla="*/ 4978 w 42534"/>
                    <a:gd name="connsiteY10" fmla="*/ 66487 h 685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2534" h="68524">
                      <a:moveTo>
                        <a:pt x="4978" y="66487"/>
                      </a:moveTo>
                      <a:lnTo>
                        <a:pt x="41064" y="66487"/>
                      </a:lnTo>
                      <a:lnTo>
                        <a:pt x="41064" y="64602"/>
                      </a:lnTo>
                      <a:lnTo>
                        <a:pt x="18621" y="-2038"/>
                      </a:lnTo>
                      <a:lnTo>
                        <a:pt x="13062" y="-2038"/>
                      </a:lnTo>
                      <a:lnTo>
                        <a:pt x="33170" y="58409"/>
                      </a:lnTo>
                      <a:lnTo>
                        <a:pt x="14651" y="58409"/>
                      </a:lnTo>
                      <a:cubicBezTo>
                        <a:pt x="10913" y="58409"/>
                        <a:pt x="8250" y="57965"/>
                        <a:pt x="6662" y="57078"/>
                      </a:cubicBezTo>
                      <a:cubicBezTo>
                        <a:pt x="3887" y="55557"/>
                        <a:pt x="1653" y="53213"/>
                        <a:pt x="-41" y="50045"/>
                      </a:cubicBezTo>
                      <a:lnTo>
                        <a:pt x="-1470" y="50583"/>
                      </a:lnTo>
                      <a:lnTo>
                        <a:pt x="4978" y="6648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52" name="Freeform: Shape 51">
                  <a:extLst>
                    <a:ext uri="{FF2B5EF4-FFF2-40B4-BE49-F238E27FC236}">
                      <a16:creationId xmlns:a16="http://schemas.microsoft.com/office/drawing/2014/main" id="{E024EA87-1756-2668-8998-E3E28212DCFC}"/>
                    </a:ext>
                  </a:extLst>
                </p:cNvPr>
                <p:cNvSpPr/>
                <p:nvPr/>
              </p:nvSpPr>
              <p:spPr>
                <a:xfrm flipV="1">
                  <a:off x="1384553" y="439783"/>
                  <a:ext cx="38277" cy="69696"/>
                </a:xfrm>
                <a:custGeom>
                  <a:avLst/>
                  <a:gdLst>
                    <a:gd name="connsiteX0" fmla="*/ -305 w 38277"/>
                    <a:gd name="connsiteY0" fmla="*/ 53448 h 69696"/>
                    <a:gd name="connsiteX1" fmla="*/ 6953 w 38277"/>
                    <a:gd name="connsiteY1" fmla="*/ 63918 h 69696"/>
                    <a:gd name="connsiteX2" fmla="*/ 17912 w 38277"/>
                    <a:gd name="connsiteY2" fmla="*/ 67609 h 69696"/>
                    <a:gd name="connsiteX3" fmla="*/ 30317 w 38277"/>
                    <a:gd name="connsiteY3" fmla="*/ 62366 h 69696"/>
                    <a:gd name="connsiteX4" fmla="*/ 33589 w 38277"/>
                    <a:gd name="connsiteY4" fmla="*/ 54002 h 69696"/>
                    <a:gd name="connsiteX5" fmla="*/ 24361 w 38277"/>
                    <a:gd name="connsiteY5" fmla="*/ 38843 h 69696"/>
                    <a:gd name="connsiteX6" fmla="*/ 33747 w 38277"/>
                    <a:gd name="connsiteY6" fmla="*/ 31921 h 69696"/>
                    <a:gd name="connsiteX7" fmla="*/ 36924 w 38277"/>
                    <a:gd name="connsiteY7" fmla="*/ 21324 h 69696"/>
                    <a:gd name="connsiteX8" fmla="*/ 31365 w 38277"/>
                    <a:gd name="connsiteY8" fmla="*/ 6228 h 69696"/>
                    <a:gd name="connsiteX9" fmla="*/ 10368 w 38277"/>
                    <a:gd name="connsiteY9" fmla="*/ -2088 h 69696"/>
                    <a:gd name="connsiteX10" fmla="*/ 1108 w 38277"/>
                    <a:gd name="connsiteY10" fmla="*/ -409 h 69696"/>
                    <a:gd name="connsiteX11" fmla="*/ -1354 w 38277"/>
                    <a:gd name="connsiteY11" fmla="*/ 3203 h 69696"/>
                    <a:gd name="connsiteX12" fmla="*/ -194 w 38277"/>
                    <a:gd name="connsiteY12" fmla="*/ 5737 h 69696"/>
                    <a:gd name="connsiteX13" fmla="*/ 2617 w 38277"/>
                    <a:gd name="connsiteY13" fmla="*/ 6830 h 69696"/>
                    <a:gd name="connsiteX14" fmla="*/ 5158 w 38277"/>
                    <a:gd name="connsiteY14" fmla="*/ 6434 h 69696"/>
                    <a:gd name="connsiteX15" fmla="*/ 8970 w 38277"/>
                    <a:gd name="connsiteY15" fmla="*/ 4613 h 69696"/>
                    <a:gd name="connsiteX16" fmla="*/ 13100 w 38277"/>
                    <a:gd name="connsiteY16" fmla="*/ 2759 h 69696"/>
                    <a:gd name="connsiteX17" fmla="*/ 17023 w 38277"/>
                    <a:gd name="connsiteY17" fmla="*/ 2221 h 69696"/>
                    <a:gd name="connsiteX18" fmla="*/ 25822 w 38277"/>
                    <a:gd name="connsiteY18" fmla="*/ 6133 h 69696"/>
                    <a:gd name="connsiteX19" fmla="*/ 29570 w 38277"/>
                    <a:gd name="connsiteY19" fmla="*/ 15384 h 69696"/>
                    <a:gd name="connsiteX20" fmla="*/ 27839 w 38277"/>
                    <a:gd name="connsiteY20" fmla="*/ 23003 h 69696"/>
                    <a:gd name="connsiteX21" fmla="*/ 25012 w 38277"/>
                    <a:gd name="connsiteY21" fmla="*/ 27217 h 69696"/>
                    <a:gd name="connsiteX22" fmla="*/ 19151 w 38277"/>
                    <a:gd name="connsiteY22" fmla="*/ 30797 h 69696"/>
                    <a:gd name="connsiteX23" fmla="*/ 11559 w 38277"/>
                    <a:gd name="connsiteY23" fmla="*/ 32412 h 69696"/>
                    <a:gd name="connsiteX24" fmla="*/ 9971 w 38277"/>
                    <a:gd name="connsiteY24" fmla="*/ 32412 h 69696"/>
                    <a:gd name="connsiteX25" fmla="*/ 9971 w 38277"/>
                    <a:gd name="connsiteY25" fmla="*/ 33901 h 69696"/>
                    <a:gd name="connsiteX26" fmla="*/ 17833 w 38277"/>
                    <a:gd name="connsiteY26" fmla="*/ 36721 h 69696"/>
                    <a:gd name="connsiteX27" fmla="*/ 23567 w 38277"/>
                    <a:gd name="connsiteY27" fmla="*/ 42312 h 69696"/>
                    <a:gd name="connsiteX28" fmla="*/ 25361 w 38277"/>
                    <a:gd name="connsiteY28" fmla="*/ 49488 h 69696"/>
                    <a:gd name="connsiteX29" fmla="*/ 22153 w 38277"/>
                    <a:gd name="connsiteY29" fmla="*/ 57725 h 69696"/>
                    <a:gd name="connsiteX30" fmla="*/ 14196 w 38277"/>
                    <a:gd name="connsiteY30" fmla="*/ 60877 h 69696"/>
                    <a:gd name="connsiteX31" fmla="*/ 1331 w 38277"/>
                    <a:gd name="connsiteY31" fmla="*/ 52656 h 69696"/>
                    <a:gd name="connsiteX32" fmla="*/ -305 w 38277"/>
                    <a:gd name="connsiteY32" fmla="*/ 53448 h 696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38277" h="69696">
                      <a:moveTo>
                        <a:pt x="-305" y="53448"/>
                      </a:moveTo>
                      <a:cubicBezTo>
                        <a:pt x="1611" y="57968"/>
                        <a:pt x="4031" y="61458"/>
                        <a:pt x="6953" y="63918"/>
                      </a:cubicBezTo>
                      <a:cubicBezTo>
                        <a:pt x="9886" y="66379"/>
                        <a:pt x="13539" y="67609"/>
                        <a:pt x="17912" y="67609"/>
                      </a:cubicBezTo>
                      <a:cubicBezTo>
                        <a:pt x="23302" y="67609"/>
                        <a:pt x="27437" y="65861"/>
                        <a:pt x="30317" y="62366"/>
                      </a:cubicBezTo>
                      <a:cubicBezTo>
                        <a:pt x="32498" y="59758"/>
                        <a:pt x="33589" y="56970"/>
                        <a:pt x="33589" y="54002"/>
                      </a:cubicBezTo>
                      <a:cubicBezTo>
                        <a:pt x="33589" y="49113"/>
                        <a:pt x="30513" y="44060"/>
                        <a:pt x="24361" y="38843"/>
                      </a:cubicBezTo>
                      <a:cubicBezTo>
                        <a:pt x="28501" y="37228"/>
                        <a:pt x="31630" y="34920"/>
                        <a:pt x="33747" y="31921"/>
                      </a:cubicBezTo>
                      <a:cubicBezTo>
                        <a:pt x="35865" y="28922"/>
                        <a:pt x="36924" y="25390"/>
                        <a:pt x="36924" y="21324"/>
                      </a:cubicBezTo>
                      <a:cubicBezTo>
                        <a:pt x="36924" y="15516"/>
                        <a:pt x="35071" y="10484"/>
                        <a:pt x="31365" y="6228"/>
                      </a:cubicBezTo>
                      <a:cubicBezTo>
                        <a:pt x="26537" y="684"/>
                        <a:pt x="19538" y="-2088"/>
                        <a:pt x="10368" y="-2088"/>
                      </a:cubicBezTo>
                      <a:cubicBezTo>
                        <a:pt x="5836" y="-2088"/>
                        <a:pt x="2750" y="-1528"/>
                        <a:pt x="1108" y="-409"/>
                      </a:cubicBezTo>
                      <a:cubicBezTo>
                        <a:pt x="-533" y="721"/>
                        <a:pt x="-1354" y="1925"/>
                        <a:pt x="-1354" y="3203"/>
                      </a:cubicBezTo>
                      <a:cubicBezTo>
                        <a:pt x="-1354" y="4164"/>
                        <a:pt x="-967" y="5009"/>
                        <a:pt x="-194" y="5737"/>
                      </a:cubicBezTo>
                      <a:cubicBezTo>
                        <a:pt x="589" y="6466"/>
                        <a:pt x="1527" y="6830"/>
                        <a:pt x="2617" y="6830"/>
                      </a:cubicBezTo>
                      <a:cubicBezTo>
                        <a:pt x="3454" y="6830"/>
                        <a:pt x="4301" y="6698"/>
                        <a:pt x="5158" y="6434"/>
                      </a:cubicBezTo>
                      <a:cubicBezTo>
                        <a:pt x="5720" y="6265"/>
                        <a:pt x="6990" y="5658"/>
                        <a:pt x="8970" y="4613"/>
                      </a:cubicBezTo>
                      <a:cubicBezTo>
                        <a:pt x="10961" y="3578"/>
                        <a:pt x="12337" y="2960"/>
                        <a:pt x="13100" y="2759"/>
                      </a:cubicBezTo>
                      <a:cubicBezTo>
                        <a:pt x="14318" y="2400"/>
                        <a:pt x="15625" y="2221"/>
                        <a:pt x="17023" y="2221"/>
                      </a:cubicBezTo>
                      <a:cubicBezTo>
                        <a:pt x="20390" y="2221"/>
                        <a:pt x="23323" y="3525"/>
                        <a:pt x="25822" y="6133"/>
                      </a:cubicBezTo>
                      <a:cubicBezTo>
                        <a:pt x="28321" y="8742"/>
                        <a:pt x="29570" y="11825"/>
                        <a:pt x="29570" y="15384"/>
                      </a:cubicBezTo>
                      <a:cubicBezTo>
                        <a:pt x="29570" y="17992"/>
                        <a:pt x="28993" y="20532"/>
                        <a:pt x="27839" y="23003"/>
                      </a:cubicBezTo>
                      <a:cubicBezTo>
                        <a:pt x="26981" y="24851"/>
                        <a:pt x="26039" y="26256"/>
                        <a:pt x="25012" y="27217"/>
                      </a:cubicBezTo>
                      <a:cubicBezTo>
                        <a:pt x="23582" y="28537"/>
                        <a:pt x="21629" y="29730"/>
                        <a:pt x="19151" y="30797"/>
                      </a:cubicBezTo>
                      <a:cubicBezTo>
                        <a:pt x="16673" y="31874"/>
                        <a:pt x="14143" y="32412"/>
                        <a:pt x="11559" y="32412"/>
                      </a:cubicBezTo>
                      <a:lnTo>
                        <a:pt x="9971" y="32412"/>
                      </a:lnTo>
                      <a:lnTo>
                        <a:pt x="9971" y="33901"/>
                      </a:lnTo>
                      <a:cubicBezTo>
                        <a:pt x="12586" y="34229"/>
                        <a:pt x="15207" y="35168"/>
                        <a:pt x="17833" y="36721"/>
                      </a:cubicBezTo>
                      <a:cubicBezTo>
                        <a:pt x="20469" y="38273"/>
                        <a:pt x="22381" y="40137"/>
                        <a:pt x="23567" y="42312"/>
                      </a:cubicBezTo>
                      <a:cubicBezTo>
                        <a:pt x="24763" y="44488"/>
                        <a:pt x="25361" y="46880"/>
                        <a:pt x="25361" y="49488"/>
                      </a:cubicBezTo>
                      <a:cubicBezTo>
                        <a:pt x="25361" y="52888"/>
                        <a:pt x="24292" y="55634"/>
                        <a:pt x="22153" y="57725"/>
                      </a:cubicBezTo>
                      <a:cubicBezTo>
                        <a:pt x="20025" y="59826"/>
                        <a:pt x="17372" y="60877"/>
                        <a:pt x="14196" y="60877"/>
                      </a:cubicBezTo>
                      <a:cubicBezTo>
                        <a:pt x="9060" y="60877"/>
                        <a:pt x="4772" y="58137"/>
                        <a:pt x="1331" y="52656"/>
                      </a:cubicBezTo>
                      <a:lnTo>
                        <a:pt x="-305" y="5344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54" name="Freeform: Shape 53">
                  <a:extLst>
                    <a:ext uri="{FF2B5EF4-FFF2-40B4-BE49-F238E27FC236}">
                      <a16:creationId xmlns:a16="http://schemas.microsoft.com/office/drawing/2014/main" id="{29F32F5E-5BF7-4D60-AC4A-4C48B030D156}"/>
                    </a:ext>
                  </a:extLst>
                </p:cNvPr>
                <p:cNvSpPr/>
                <p:nvPr/>
              </p:nvSpPr>
              <p:spPr>
                <a:xfrm flipV="1">
                  <a:off x="1431264" y="508291"/>
                  <a:ext cx="12706" cy="126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06" h="12672"/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57" name="Freeform: Shape 56">
                  <a:extLst>
                    <a:ext uri="{FF2B5EF4-FFF2-40B4-BE49-F238E27FC236}">
                      <a16:creationId xmlns:a16="http://schemas.microsoft.com/office/drawing/2014/main" id="{3116B5AD-20FF-75AC-0FBD-60987D124E82}"/>
                    </a:ext>
                  </a:extLst>
                </p:cNvPr>
                <p:cNvSpPr/>
                <p:nvPr/>
              </p:nvSpPr>
              <p:spPr>
                <a:xfrm flipV="1">
                  <a:off x="1457518" y="461610"/>
                  <a:ext cx="77777" cy="46681"/>
                </a:xfrm>
                <a:custGeom>
                  <a:avLst/>
                  <a:gdLst>
                    <a:gd name="connsiteX0" fmla="*/ 13451 w 77777"/>
                    <a:gd name="connsiteY0" fmla="*/ 35599 h 46681"/>
                    <a:gd name="connsiteX1" fmla="*/ 19312 w 77777"/>
                    <a:gd name="connsiteY1" fmla="*/ 41286 h 46681"/>
                    <a:gd name="connsiteX2" fmla="*/ 24109 w 77777"/>
                    <a:gd name="connsiteY2" fmla="*/ 44200 h 46681"/>
                    <a:gd name="connsiteX3" fmla="*/ 29239 w 77777"/>
                    <a:gd name="connsiteY3" fmla="*/ 45246 h 46681"/>
                    <a:gd name="connsiteX4" fmla="*/ 36577 w 77777"/>
                    <a:gd name="connsiteY4" fmla="*/ 42759 h 46681"/>
                    <a:gd name="connsiteX5" fmla="*/ 40706 w 77777"/>
                    <a:gd name="connsiteY5" fmla="*/ 35599 h 46681"/>
                    <a:gd name="connsiteX6" fmla="*/ 49331 w 77777"/>
                    <a:gd name="connsiteY6" fmla="*/ 43392 h 46681"/>
                    <a:gd name="connsiteX7" fmla="*/ 56589 w 77777"/>
                    <a:gd name="connsiteY7" fmla="*/ 45246 h 46681"/>
                    <a:gd name="connsiteX8" fmla="*/ 63006 w 77777"/>
                    <a:gd name="connsiteY8" fmla="*/ 43392 h 46681"/>
                    <a:gd name="connsiteX9" fmla="*/ 67453 w 77777"/>
                    <a:gd name="connsiteY9" fmla="*/ 37326 h 46681"/>
                    <a:gd name="connsiteX10" fmla="*/ 68549 w 77777"/>
                    <a:gd name="connsiteY10" fmla="*/ 28313 h 46681"/>
                    <a:gd name="connsiteX11" fmla="*/ 68549 w 77777"/>
                    <a:gd name="connsiteY11" fmla="*/ 8813 h 46681"/>
                    <a:gd name="connsiteX12" fmla="*/ 69184 w 77777"/>
                    <a:gd name="connsiteY12" fmla="*/ 2968 h 46681"/>
                    <a:gd name="connsiteX13" fmla="*/ 71026 w 77777"/>
                    <a:gd name="connsiteY13" fmla="*/ 1115 h 46681"/>
                    <a:gd name="connsiteX14" fmla="*/ 75394 w 77777"/>
                    <a:gd name="connsiteY14" fmla="*/ 355 h 46681"/>
                    <a:gd name="connsiteX15" fmla="*/ 75394 w 77777"/>
                    <a:gd name="connsiteY15" fmla="*/ -1435 h 46681"/>
                    <a:gd name="connsiteX16" fmla="*/ 52968 w 77777"/>
                    <a:gd name="connsiteY16" fmla="*/ -1435 h 46681"/>
                    <a:gd name="connsiteX17" fmla="*/ 52968 w 77777"/>
                    <a:gd name="connsiteY17" fmla="*/ 355 h 46681"/>
                    <a:gd name="connsiteX18" fmla="*/ 53905 w 77777"/>
                    <a:gd name="connsiteY18" fmla="*/ 355 h 46681"/>
                    <a:gd name="connsiteX19" fmla="*/ 58463 w 77777"/>
                    <a:gd name="connsiteY19" fmla="*/ 1479 h 46681"/>
                    <a:gd name="connsiteX20" fmla="*/ 60115 w 77777"/>
                    <a:gd name="connsiteY20" fmla="*/ 4014 h 46681"/>
                    <a:gd name="connsiteX21" fmla="*/ 60305 w 77777"/>
                    <a:gd name="connsiteY21" fmla="*/ 8813 h 46681"/>
                    <a:gd name="connsiteX22" fmla="*/ 60305 w 77777"/>
                    <a:gd name="connsiteY22" fmla="*/ 28313 h 46681"/>
                    <a:gd name="connsiteX23" fmla="*/ 58971 w 77777"/>
                    <a:gd name="connsiteY23" fmla="*/ 36138 h 46681"/>
                    <a:gd name="connsiteX24" fmla="*/ 52761 w 77777"/>
                    <a:gd name="connsiteY24" fmla="*/ 39306 h 46681"/>
                    <a:gd name="connsiteX25" fmla="*/ 47472 w 77777"/>
                    <a:gd name="connsiteY25" fmla="*/ 37991 h 46681"/>
                    <a:gd name="connsiteX26" fmla="*/ 41056 w 77777"/>
                    <a:gd name="connsiteY26" fmla="*/ 33112 h 46681"/>
                    <a:gd name="connsiteX27" fmla="*/ 40944 w 77777"/>
                    <a:gd name="connsiteY27" fmla="*/ 32574 h 46681"/>
                    <a:gd name="connsiteX28" fmla="*/ 41056 w 77777"/>
                    <a:gd name="connsiteY28" fmla="*/ 30451 h 46681"/>
                    <a:gd name="connsiteX29" fmla="*/ 41056 w 77777"/>
                    <a:gd name="connsiteY29" fmla="*/ 8813 h 46681"/>
                    <a:gd name="connsiteX30" fmla="*/ 41564 w 77777"/>
                    <a:gd name="connsiteY30" fmla="*/ 3016 h 46681"/>
                    <a:gd name="connsiteX31" fmla="*/ 43517 w 77777"/>
                    <a:gd name="connsiteY31" fmla="*/ 1115 h 46681"/>
                    <a:gd name="connsiteX32" fmla="*/ 48441 w 77777"/>
                    <a:gd name="connsiteY32" fmla="*/ 355 h 46681"/>
                    <a:gd name="connsiteX33" fmla="*/ 48441 w 77777"/>
                    <a:gd name="connsiteY33" fmla="*/ -1435 h 46681"/>
                    <a:gd name="connsiteX34" fmla="*/ 25459 w 77777"/>
                    <a:gd name="connsiteY34" fmla="*/ -1435 h 46681"/>
                    <a:gd name="connsiteX35" fmla="*/ 25459 w 77777"/>
                    <a:gd name="connsiteY35" fmla="*/ 355 h 46681"/>
                    <a:gd name="connsiteX36" fmla="*/ 30652 w 77777"/>
                    <a:gd name="connsiteY36" fmla="*/ 1242 h 46681"/>
                    <a:gd name="connsiteX37" fmla="*/ 32606 w 77777"/>
                    <a:gd name="connsiteY37" fmla="*/ 3919 h 46681"/>
                    <a:gd name="connsiteX38" fmla="*/ 32860 w 77777"/>
                    <a:gd name="connsiteY38" fmla="*/ 8813 h 46681"/>
                    <a:gd name="connsiteX39" fmla="*/ 32860 w 77777"/>
                    <a:gd name="connsiteY39" fmla="*/ 28313 h 46681"/>
                    <a:gd name="connsiteX40" fmla="*/ 31224 w 77777"/>
                    <a:gd name="connsiteY40" fmla="*/ 36280 h 46681"/>
                    <a:gd name="connsiteX41" fmla="*/ 25109 w 77777"/>
                    <a:gd name="connsiteY41" fmla="*/ 39448 h 46681"/>
                    <a:gd name="connsiteX42" fmla="*/ 19804 w 77777"/>
                    <a:gd name="connsiteY42" fmla="*/ 38023 h 46681"/>
                    <a:gd name="connsiteX43" fmla="*/ 13451 w 77777"/>
                    <a:gd name="connsiteY43" fmla="*/ 33112 h 46681"/>
                    <a:gd name="connsiteX44" fmla="*/ 13451 w 77777"/>
                    <a:gd name="connsiteY44" fmla="*/ 8813 h 46681"/>
                    <a:gd name="connsiteX45" fmla="*/ 14071 w 77777"/>
                    <a:gd name="connsiteY45" fmla="*/ 3016 h 46681"/>
                    <a:gd name="connsiteX46" fmla="*/ 15897 w 77777"/>
                    <a:gd name="connsiteY46" fmla="*/ 1020 h 46681"/>
                    <a:gd name="connsiteX47" fmla="*/ 20853 w 77777"/>
                    <a:gd name="connsiteY47" fmla="*/ 355 h 46681"/>
                    <a:gd name="connsiteX48" fmla="*/ 20853 w 77777"/>
                    <a:gd name="connsiteY48" fmla="*/ -1435 h 46681"/>
                    <a:gd name="connsiteX49" fmla="*/ -1637 w 77777"/>
                    <a:gd name="connsiteY49" fmla="*/ -1435 h 46681"/>
                    <a:gd name="connsiteX50" fmla="*/ -1637 w 77777"/>
                    <a:gd name="connsiteY50" fmla="*/ 355 h 46681"/>
                    <a:gd name="connsiteX51" fmla="*/ 2731 w 77777"/>
                    <a:gd name="connsiteY51" fmla="*/ 1020 h 46681"/>
                    <a:gd name="connsiteX52" fmla="*/ 4605 w 77777"/>
                    <a:gd name="connsiteY52" fmla="*/ 3142 h 46681"/>
                    <a:gd name="connsiteX53" fmla="*/ 5256 w 77777"/>
                    <a:gd name="connsiteY53" fmla="*/ 8813 h 46681"/>
                    <a:gd name="connsiteX54" fmla="*/ 5256 w 77777"/>
                    <a:gd name="connsiteY54" fmla="*/ 26142 h 46681"/>
                    <a:gd name="connsiteX55" fmla="*/ 4811 w 77777"/>
                    <a:gd name="connsiteY55" fmla="*/ 35789 h 46681"/>
                    <a:gd name="connsiteX56" fmla="*/ 3715 w 77777"/>
                    <a:gd name="connsiteY56" fmla="*/ 38038 h 46681"/>
                    <a:gd name="connsiteX57" fmla="*/ 1682 w 77777"/>
                    <a:gd name="connsiteY57" fmla="*/ 38656 h 46681"/>
                    <a:gd name="connsiteX58" fmla="*/ -1637 w 77777"/>
                    <a:gd name="connsiteY58" fmla="*/ 37912 h 46681"/>
                    <a:gd name="connsiteX59" fmla="*/ -2384 w 77777"/>
                    <a:gd name="connsiteY59" fmla="*/ 39702 h 46681"/>
                    <a:gd name="connsiteX60" fmla="*/ 11323 w 77777"/>
                    <a:gd name="connsiteY60" fmla="*/ 45246 h 46681"/>
                    <a:gd name="connsiteX61" fmla="*/ 13451 w 77777"/>
                    <a:gd name="connsiteY61" fmla="*/ 45246 h 46681"/>
                    <a:gd name="connsiteX62" fmla="*/ 13451 w 77777"/>
                    <a:gd name="connsiteY62" fmla="*/ 35599 h 466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</a:cxnLst>
                  <a:rect l="l" t="t" r="r" b="b"/>
                  <a:pathLst>
                    <a:path w="77777" h="46681">
                      <a:moveTo>
                        <a:pt x="13451" y="35599"/>
                      </a:moveTo>
                      <a:cubicBezTo>
                        <a:pt x="16766" y="38894"/>
                        <a:pt x="18719" y="40789"/>
                        <a:pt x="19312" y="41286"/>
                      </a:cubicBezTo>
                      <a:cubicBezTo>
                        <a:pt x="20794" y="42542"/>
                        <a:pt x="22393" y="43514"/>
                        <a:pt x="24109" y="44200"/>
                      </a:cubicBezTo>
                      <a:cubicBezTo>
                        <a:pt x="25835" y="44897"/>
                        <a:pt x="27545" y="45246"/>
                        <a:pt x="29239" y="45246"/>
                      </a:cubicBezTo>
                      <a:cubicBezTo>
                        <a:pt x="32087" y="45246"/>
                        <a:pt x="34533" y="44417"/>
                        <a:pt x="36577" y="42759"/>
                      </a:cubicBezTo>
                      <a:cubicBezTo>
                        <a:pt x="38631" y="41111"/>
                        <a:pt x="40007" y="38725"/>
                        <a:pt x="40706" y="35599"/>
                      </a:cubicBezTo>
                      <a:cubicBezTo>
                        <a:pt x="44116" y="39559"/>
                        <a:pt x="46991" y="42157"/>
                        <a:pt x="49331" y="43392"/>
                      </a:cubicBezTo>
                      <a:cubicBezTo>
                        <a:pt x="51681" y="44628"/>
                        <a:pt x="54101" y="45246"/>
                        <a:pt x="56589" y="45246"/>
                      </a:cubicBezTo>
                      <a:cubicBezTo>
                        <a:pt x="59003" y="45246"/>
                        <a:pt x="61142" y="44628"/>
                        <a:pt x="63006" y="43392"/>
                      </a:cubicBezTo>
                      <a:cubicBezTo>
                        <a:pt x="64880" y="42157"/>
                        <a:pt x="66362" y="40135"/>
                        <a:pt x="67453" y="37326"/>
                      </a:cubicBezTo>
                      <a:cubicBezTo>
                        <a:pt x="68183" y="35414"/>
                        <a:pt x="68549" y="32410"/>
                        <a:pt x="68549" y="28313"/>
                      </a:cubicBezTo>
                      <a:lnTo>
                        <a:pt x="68549" y="8813"/>
                      </a:lnTo>
                      <a:cubicBezTo>
                        <a:pt x="68549" y="5973"/>
                        <a:pt x="68760" y="4024"/>
                        <a:pt x="69184" y="2968"/>
                      </a:cubicBezTo>
                      <a:cubicBezTo>
                        <a:pt x="69523" y="2240"/>
                        <a:pt x="70137" y="1622"/>
                        <a:pt x="71026" y="1115"/>
                      </a:cubicBezTo>
                      <a:cubicBezTo>
                        <a:pt x="71916" y="608"/>
                        <a:pt x="73372" y="355"/>
                        <a:pt x="75394" y="355"/>
                      </a:cubicBezTo>
                      <a:lnTo>
                        <a:pt x="75394" y="-1435"/>
                      </a:lnTo>
                      <a:lnTo>
                        <a:pt x="52968" y="-1435"/>
                      </a:lnTo>
                      <a:lnTo>
                        <a:pt x="52968" y="355"/>
                      </a:lnTo>
                      <a:lnTo>
                        <a:pt x="53905" y="355"/>
                      </a:lnTo>
                      <a:cubicBezTo>
                        <a:pt x="55853" y="355"/>
                        <a:pt x="57372" y="729"/>
                        <a:pt x="58463" y="1479"/>
                      </a:cubicBezTo>
                      <a:cubicBezTo>
                        <a:pt x="59225" y="2007"/>
                        <a:pt x="59776" y="2852"/>
                        <a:pt x="60115" y="4014"/>
                      </a:cubicBezTo>
                      <a:cubicBezTo>
                        <a:pt x="60242" y="4573"/>
                        <a:pt x="60305" y="6173"/>
                        <a:pt x="60305" y="8813"/>
                      </a:cubicBezTo>
                      <a:lnTo>
                        <a:pt x="60305" y="28313"/>
                      </a:lnTo>
                      <a:cubicBezTo>
                        <a:pt x="60305" y="32008"/>
                        <a:pt x="59861" y="34617"/>
                        <a:pt x="58971" y="36138"/>
                      </a:cubicBezTo>
                      <a:cubicBezTo>
                        <a:pt x="57680" y="38250"/>
                        <a:pt x="55609" y="39306"/>
                        <a:pt x="52761" y="39306"/>
                      </a:cubicBezTo>
                      <a:cubicBezTo>
                        <a:pt x="51003" y="39306"/>
                        <a:pt x="49240" y="38867"/>
                        <a:pt x="47472" y="37991"/>
                      </a:cubicBezTo>
                      <a:cubicBezTo>
                        <a:pt x="45704" y="37114"/>
                        <a:pt x="43565" y="35488"/>
                        <a:pt x="41056" y="33112"/>
                      </a:cubicBezTo>
                      <a:lnTo>
                        <a:pt x="40944" y="32574"/>
                      </a:lnTo>
                      <a:lnTo>
                        <a:pt x="41056" y="30451"/>
                      </a:lnTo>
                      <a:lnTo>
                        <a:pt x="41056" y="8813"/>
                      </a:lnTo>
                      <a:cubicBezTo>
                        <a:pt x="41056" y="5709"/>
                        <a:pt x="41225" y="3776"/>
                        <a:pt x="41564" y="3016"/>
                      </a:cubicBezTo>
                      <a:cubicBezTo>
                        <a:pt x="41913" y="2255"/>
                        <a:pt x="42564" y="1622"/>
                        <a:pt x="43517" y="1115"/>
                      </a:cubicBezTo>
                      <a:cubicBezTo>
                        <a:pt x="44481" y="608"/>
                        <a:pt x="46122" y="355"/>
                        <a:pt x="48441" y="355"/>
                      </a:cubicBezTo>
                      <a:lnTo>
                        <a:pt x="48441" y="-1435"/>
                      </a:lnTo>
                      <a:lnTo>
                        <a:pt x="25459" y="-1435"/>
                      </a:lnTo>
                      <a:lnTo>
                        <a:pt x="25459" y="355"/>
                      </a:lnTo>
                      <a:cubicBezTo>
                        <a:pt x="27979" y="355"/>
                        <a:pt x="29710" y="650"/>
                        <a:pt x="30652" y="1242"/>
                      </a:cubicBezTo>
                      <a:cubicBezTo>
                        <a:pt x="31595" y="1833"/>
                        <a:pt x="32246" y="2725"/>
                        <a:pt x="32606" y="3919"/>
                      </a:cubicBezTo>
                      <a:cubicBezTo>
                        <a:pt x="32775" y="4478"/>
                        <a:pt x="32860" y="6110"/>
                        <a:pt x="32860" y="8813"/>
                      </a:cubicBezTo>
                      <a:lnTo>
                        <a:pt x="32860" y="28313"/>
                      </a:lnTo>
                      <a:cubicBezTo>
                        <a:pt x="32860" y="32008"/>
                        <a:pt x="32315" y="34664"/>
                        <a:pt x="31224" y="36280"/>
                      </a:cubicBezTo>
                      <a:cubicBezTo>
                        <a:pt x="29763" y="38392"/>
                        <a:pt x="27725" y="39448"/>
                        <a:pt x="25109" y="39448"/>
                      </a:cubicBezTo>
                      <a:cubicBezTo>
                        <a:pt x="23330" y="39448"/>
                        <a:pt x="21562" y="38973"/>
                        <a:pt x="19804" y="38023"/>
                      </a:cubicBezTo>
                      <a:cubicBezTo>
                        <a:pt x="17062" y="36565"/>
                        <a:pt x="14944" y="34928"/>
                        <a:pt x="13451" y="33112"/>
                      </a:cubicBezTo>
                      <a:lnTo>
                        <a:pt x="13451" y="8813"/>
                      </a:lnTo>
                      <a:cubicBezTo>
                        <a:pt x="13451" y="5846"/>
                        <a:pt x="13658" y="3913"/>
                        <a:pt x="14071" y="3016"/>
                      </a:cubicBezTo>
                      <a:cubicBezTo>
                        <a:pt x="14484" y="2129"/>
                        <a:pt x="15093" y="1463"/>
                        <a:pt x="15897" y="1020"/>
                      </a:cubicBezTo>
                      <a:cubicBezTo>
                        <a:pt x="16713" y="576"/>
                        <a:pt x="18364" y="355"/>
                        <a:pt x="20853" y="355"/>
                      </a:cubicBezTo>
                      <a:lnTo>
                        <a:pt x="20853" y="-1435"/>
                      </a:lnTo>
                      <a:lnTo>
                        <a:pt x="-1637" y="-1435"/>
                      </a:lnTo>
                      <a:lnTo>
                        <a:pt x="-1637" y="355"/>
                      </a:lnTo>
                      <a:cubicBezTo>
                        <a:pt x="449" y="355"/>
                        <a:pt x="1905" y="576"/>
                        <a:pt x="2731" y="1020"/>
                      </a:cubicBezTo>
                      <a:cubicBezTo>
                        <a:pt x="3556" y="1463"/>
                        <a:pt x="4181" y="2171"/>
                        <a:pt x="4605" y="3142"/>
                      </a:cubicBezTo>
                      <a:cubicBezTo>
                        <a:pt x="5039" y="4114"/>
                        <a:pt x="5256" y="6004"/>
                        <a:pt x="5256" y="8813"/>
                      </a:cubicBezTo>
                      <a:lnTo>
                        <a:pt x="5256" y="26142"/>
                      </a:lnTo>
                      <a:cubicBezTo>
                        <a:pt x="5256" y="31127"/>
                        <a:pt x="5108" y="34342"/>
                        <a:pt x="4811" y="35789"/>
                      </a:cubicBezTo>
                      <a:cubicBezTo>
                        <a:pt x="4578" y="36877"/>
                        <a:pt x="4213" y="37627"/>
                        <a:pt x="3715" y="38038"/>
                      </a:cubicBezTo>
                      <a:cubicBezTo>
                        <a:pt x="3228" y="38450"/>
                        <a:pt x="2551" y="38656"/>
                        <a:pt x="1682" y="38656"/>
                      </a:cubicBezTo>
                      <a:cubicBezTo>
                        <a:pt x="761" y="38656"/>
                        <a:pt x="-345" y="38408"/>
                        <a:pt x="-1637" y="37912"/>
                      </a:cubicBezTo>
                      <a:lnTo>
                        <a:pt x="-2384" y="39702"/>
                      </a:lnTo>
                      <a:lnTo>
                        <a:pt x="11323" y="45246"/>
                      </a:lnTo>
                      <a:lnTo>
                        <a:pt x="13451" y="45246"/>
                      </a:lnTo>
                      <a:lnTo>
                        <a:pt x="13451" y="3559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59" name="Freeform: Shape 58">
                  <a:extLst>
                    <a:ext uri="{FF2B5EF4-FFF2-40B4-BE49-F238E27FC236}">
                      <a16:creationId xmlns:a16="http://schemas.microsoft.com/office/drawing/2014/main" id="{F50A8BA4-F246-546A-E7E3-E53BC00581A7}"/>
                    </a:ext>
                  </a:extLst>
                </p:cNvPr>
                <p:cNvSpPr/>
                <p:nvPr/>
              </p:nvSpPr>
              <p:spPr>
                <a:xfrm flipV="1">
                  <a:off x="1536584" y="461610"/>
                  <a:ext cx="77777" cy="46681"/>
                </a:xfrm>
                <a:custGeom>
                  <a:avLst/>
                  <a:gdLst>
                    <a:gd name="connsiteX0" fmla="*/ 13458 w 77777"/>
                    <a:gd name="connsiteY0" fmla="*/ 35599 h 46681"/>
                    <a:gd name="connsiteX1" fmla="*/ 19318 w 77777"/>
                    <a:gd name="connsiteY1" fmla="*/ 41286 h 46681"/>
                    <a:gd name="connsiteX2" fmla="*/ 24115 w 77777"/>
                    <a:gd name="connsiteY2" fmla="*/ 44200 h 46681"/>
                    <a:gd name="connsiteX3" fmla="*/ 29245 w 77777"/>
                    <a:gd name="connsiteY3" fmla="*/ 45246 h 46681"/>
                    <a:gd name="connsiteX4" fmla="*/ 36583 w 77777"/>
                    <a:gd name="connsiteY4" fmla="*/ 42759 h 46681"/>
                    <a:gd name="connsiteX5" fmla="*/ 40712 w 77777"/>
                    <a:gd name="connsiteY5" fmla="*/ 35599 h 46681"/>
                    <a:gd name="connsiteX6" fmla="*/ 49337 w 77777"/>
                    <a:gd name="connsiteY6" fmla="*/ 43392 h 46681"/>
                    <a:gd name="connsiteX7" fmla="*/ 56595 w 77777"/>
                    <a:gd name="connsiteY7" fmla="*/ 45246 h 46681"/>
                    <a:gd name="connsiteX8" fmla="*/ 63012 w 77777"/>
                    <a:gd name="connsiteY8" fmla="*/ 43392 h 46681"/>
                    <a:gd name="connsiteX9" fmla="*/ 67459 w 77777"/>
                    <a:gd name="connsiteY9" fmla="*/ 37326 h 46681"/>
                    <a:gd name="connsiteX10" fmla="*/ 68555 w 77777"/>
                    <a:gd name="connsiteY10" fmla="*/ 28313 h 46681"/>
                    <a:gd name="connsiteX11" fmla="*/ 68555 w 77777"/>
                    <a:gd name="connsiteY11" fmla="*/ 8813 h 46681"/>
                    <a:gd name="connsiteX12" fmla="*/ 69190 w 77777"/>
                    <a:gd name="connsiteY12" fmla="*/ 2968 h 46681"/>
                    <a:gd name="connsiteX13" fmla="*/ 71033 w 77777"/>
                    <a:gd name="connsiteY13" fmla="*/ 1115 h 46681"/>
                    <a:gd name="connsiteX14" fmla="*/ 75400 w 77777"/>
                    <a:gd name="connsiteY14" fmla="*/ 355 h 46681"/>
                    <a:gd name="connsiteX15" fmla="*/ 75400 w 77777"/>
                    <a:gd name="connsiteY15" fmla="*/ -1435 h 46681"/>
                    <a:gd name="connsiteX16" fmla="*/ 52974 w 77777"/>
                    <a:gd name="connsiteY16" fmla="*/ -1435 h 46681"/>
                    <a:gd name="connsiteX17" fmla="*/ 52974 w 77777"/>
                    <a:gd name="connsiteY17" fmla="*/ 355 h 46681"/>
                    <a:gd name="connsiteX18" fmla="*/ 53911 w 77777"/>
                    <a:gd name="connsiteY18" fmla="*/ 355 h 46681"/>
                    <a:gd name="connsiteX19" fmla="*/ 58469 w 77777"/>
                    <a:gd name="connsiteY19" fmla="*/ 1479 h 46681"/>
                    <a:gd name="connsiteX20" fmla="*/ 60121 w 77777"/>
                    <a:gd name="connsiteY20" fmla="*/ 4014 h 46681"/>
                    <a:gd name="connsiteX21" fmla="*/ 60312 w 77777"/>
                    <a:gd name="connsiteY21" fmla="*/ 8813 h 46681"/>
                    <a:gd name="connsiteX22" fmla="*/ 60312 w 77777"/>
                    <a:gd name="connsiteY22" fmla="*/ 28313 h 46681"/>
                    <a:gd name="connsiteX23" fmla="*/ 58978 w 77777"/>
                    <a:gd name="connsiteY23" fmla="*/ 36138 h 46681"/>
                    <a:gd name="connsiteX24" fmla="*/ 52767 w 77777"/>
                    <a:gd name="connsiteY24" fmla="*/ 39306 h 46681"/>
                    <a:gd name="connsiteX25" fmla="*/ 47478 w 77777"/>
                    <a:gd name="connsiteY25" fmla="*/ 37991 h 46681"/>
                    <a:gd name="connsiteX26" fmla="*/ 41062 w 77777"/>
                    <a:gd name="connsiteY26" fmla="*/ 33112 h 46681"/>
                    <a:gd name="connsiteX27" fmla="*/ 40951 w 77777"/>
                    <a:gd name="connsiteY27" fmla="*/ 32574 h 46681"/>
                    <a:gd name="connsiteX28" fmla="*/ 41062 w 77777"/>
                    <a:gd name="connsiteY28" fmla="*/ 30451 h 46681"/>
                    <a:gd name="connsiteX29" fmla="*/ 41062 w 77777"/>
                    <a:gd name="connsiteY29" fmla="*/ 8813 h 46681"/>
                    <a:gd name="connsiteX30" fmla="*/ 41570 w 77777"/>
                    <a:gd name="connsiteY30" fmla="*/ 3016 h 46681"/>
                    <a:gd name="connsiteX31" fmla="*/ 43524 w 77777"/>
                    <a:gd name="connsiteY31" fmla="*/ 1115 h 46681"/>
                    <a:gd name="connsiteX32" fmla="*/ 48447 w 77777"/>
                    <a:gd name="connsiteY32" fmla="*/ 355 h 46681"/>
                    <a:gd name="connsiteX33" fmla="*/ 48447 w 77777"/>
                    <a:gd name="connsiteY33" fmla="*/ -1435 h 46681"/>
                    <a:gd name="connsiteX34" fmla="*/ 25465 w 77777"/>
                    <a:gd name="connsiteY34" fmla="*/ -1435 h 46681"/>
                    <a:gd name="connsiteX35" fmla="*/ 25465 w 77777"/>
                    <a:gd name="connsiteY35" fmla="*/ 355 h 46681"/>
                    <a:gd name="connsiteX36" fmla="*/ 30659 w 77777"/>
                    <a:gd name="connsiteY36" fmla="*/ 1242 h 46681"/>
                    <a:gd name="connsiteX37" fmla="*/ 32612 w 77777"/>
                    <a:gd name="connsiteY37" fmla="*/ 3919 h 46681"/>
                    <a:gd name="connsiteX38" fmla="*/ 32866 w 77777"/>
                    <a:gd name="connsiteY38" fmla="*/ 8813 h 46681"/>
                    <a:gd name="connsiteX39" fmla="*/ 32866 w 77777"/>
                    <a:gd name="connsiteY39" fmla="*/ 28313 h 46681"/>
                    <a:gd name="connsiteX40" fmla="*/ 31230 w 77777"/>
                    <a:gd name="connsiteY40" fmla="*/ 36280 h 46681"/>
                    <a:gd name="connsiteX41" fmla="*/ 25116 w 77777"/>
                    <a:gd name="connsiteY41" fmla="*/ 39448 h 46681"/>
                    <a:gd name="connsiteX42" fmla="*/ 19811 w 77777"/>
                    <a:gd name="connsiteY42" fmla="*/ 38023 h 46681"/>
                    <a:gd name="connsiteX43" fmla="*/ 13458 w 77777"/>
                    <a:gd name="connsiteY43" fmla="*/ 33112 h 46681"/>
                    <a:gd name="connsiteX44" fmla="*/ 13458 w 77777"/>
                    <a:gd name="connsiteY44" fmla="*/ 8813 h 46681"/>
                    <a:gd name="connsiteX45" fmla="*/ 14077 w 77777"/>
                    <a:gd name="connsiteY45" fmla="*/ 3016 h 46681"/>
                    <a:gd name="connsiteX46" fmla="*/ 15904 w 77777"/>
                    <a:gd name="connsiteY46" fmla="*/ 1020 h 46681"/>
                    <a:gd name="connsiteX47" fmla="*/ 20859 w 77777"/>
                    <a:gd name="connsiteY47" fmla="*/ 355 h 46681"/>
                    <a:gd name="connsiteX48" fmla="*/ 20859 w 77777"/>
                    <a:gd name="connsiteY48" fmla="*/ -1435 h 46681"/>
                    <a:gd name="connsiteX49" fmla="*/ -1631 w 77777"/>
                    <a:gd name="connsiteY49" fmla="*/ -1435 h 46681"/>
                    <a:gd name="connsiteX50" fmla="*/ -1631 w 77777"/>
                    <a:gd name="connsiteY50" fmla="*/ 355 h 46681"/>
                    <a:gd name="connsiteX51" fmla="*/ 2737 w 77777"/>
                    <a:gd name="connsiteY51" fmla="*/ 1020 h 46681"/>
                    <a:gd name="connsiteX52" fmla="*/ 4611 w 77777"/>
                    <a:gd name="connsiteY52" fmla="*/ 3142 h 46681"/>
                    <a:gd name="connsiteX53" fmla="*/ 5262 w 77777"/>
                    <a:gd name="connsiteY53" fmla="*/ 8813 h 46681"/>
                    <a:gd name="connsiteX54" fmla="*/ 5262 w 77777"/>
                    <a:gd name="connsiteY54" fmla="*/ 26142 h 46681"/>
                    <a:gd name="connsiteX55" fmla="*/ 4817 w 77777"/>
                    <a:gd name="connsiteY55" fmla="*/ 35789 h 46681"/>
                    <a:gd name="connsiteX56" fmla="*/ 3721 w 77777"/>
                    <a:gd name="connsiteY56" fmla="*/ 38038 h 46681"/>
                    <a:gd name="connsiteX57" fmla="*/ 1688 w 77777"/>
                    <a:gd name="connsiteY57" fmla="*/ 38656 h 46681"/>
                    <a:gd name="connsiteX58" fmla="*/ -1631 w 77777"/>
                    <a:gd name="connsiteY58" fmla="*/ 37912 h 46681"/>
                    <a:gd name="connsiteX59" fmla="*/ -2378 w 77777"/>
                    <a:gd name="connsiteY59" fmla="*/ 39702 h 46681"/>
                    <a:gd name="connsiteX60" fmla="*/ 11329 w 77777"/>
                    <a:gd name="connsiteY60" fmla="*/ 45246 h 46681"/>
                    <a:gd name="connsiteX61" fmla="*/ 13458 w 77777"/>
                    <a:gd name="connsiteY61" fmla="*/ 45246 h 46681"/>
                    <a:gd name="connsiteX62" fmla="*/ 13458 w 77777"/>
                    <a:gd name="connsiteY62" fmla="*/ 35599 h 466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</a:cxnLst>
                  <a:rect l="l" t="t" r="r" b="b"/>
                  <a:pathLst>
                    <a:path w="77777" h="46681">
                      <a:moveTo>
                        <a:pt x="13458" y="35599"/>
                      </a:moveTo>
                      <a:cubicBezTo>
                        <a:pt x="16772" y="38894"/>
                        <a:pt x="18725" y="40789"/>
                        <a:pt x="19318" y="41286"/>
                      </a:cubicBezTo>
                      <a:cubicBezTo>
                        <a:pt x="20801" y="42542"/>
                        <a:pt x="22400" y="43514"/>
                        <a:pt x="24115" y="44200"/>
                      </a:cubicBezTo>
                      <a:cubicBezTo>
                        <a:pt x="25841" y="44897"/>
                        <a:pt x="27551" y="45246"/>
                        <a:pt x="29245" y="45246"/>
                      </a:cubicBezTo>
                      <a:cubicBezTo>
                        <a:pt x="32093" y="45246"/>
                        <a:pt x="34539" y="44417"/>
                        <a:pt x="36583" y="42759"/>
                      </a:cubicBezTo>
                      <a:cubicBezTo>
                        <a:pt x="38637" y="41111"/>
                        <a:pt x="40014" y="38725"/>
                        <a:pt x="40712" y="35599"/>
                      </a:cubicBezTo>
                      <a:cubicBezTo>
                        <a:pt x="44122" y="39559"/>
                        <a:pt x="46997" y="42157"/>
                        <a:pt x="49337" y="43392"/>
                      </a:cubicBezTo>
                      <a:cubicBezTo>
                        <a:pt x="51687" y="44628"/>
                        <a:pt x="54107" y="45246"/>
                        <a:pt x="56595" y="45246"/>
                      </a:cubicBezTo>
                      <a:cubicBezTo>
                        <a:pt x="59009" y="45246"/>
                        <a:pt x="61148" y="44628"/>
                        <a:pt x="63012" y="43392"/>
                      </a:cubicBezTo>
                      <a:cubicBezTo>
                        <a:pt x="64886" y="42157"/>
                        <a:pt x="66368" y="40135"/>
                        <a:pt x="67459" y="37326"/>
                      </a:cubicBezTo>
                      <a:cubicBezTo>
                        <a:pt x="68190" y="35414"/>
                        <a:pt x="68555" y="32410"/>
                        <a:pt x="68555" y="28313"/>
                      </a:cubicBezTo>
                      <a:lnTo>
                        <a:pt x="68555" y="8813"/>
                      </a:lnTo>
                      <a:cubicBezTo>
                        <a:pt x="68555" y="5973"/>
                        <a:pt x="68767" y="4024"/>
                        <a:pt x="69190" y="2968"/>
                      </a:cubicBezTo>
                      <a:cubicBezTo>
                        <a:pt x="69529" y="2240"/>
                        <a:pt x="70143" y="1622"/>
                        <a:pt x="71033" y="1115"/>
                      </a:cubicBezTo>
                      <a:cubicBezTo>
                        <a:pt x="71922" y="608"/>
                        <a:pt x="73378" y="355"/>
                        <a:pt x="75400" y="355"/>
                      </a:cubicBezTo>
                      <a:lnTo>
                        <a:pt x="75400" y="-1435"/>
                      </a:lnTo>
                      <a:lnTo>
                        <a:pt x="52974" y="-1435"/>
                      </a:lnTo>
                      <a:lnTo>
                        <a:pt x="52974" y="355"/>
                      </a:lnTo>
                      <a:lnTo>
                        <a:pt x="53911" y="355"/>
                      </a:lnTo>
                      <a:cubicBezTo>
                        <a:pt x="55859" y="355"/>
                        <a:pt x="57379" y="729"/>
                        <a:pt x="58469" y="1479"/>
                      </a:cubicBezTo>
                      <a:cubicBezTo>
                        <a:pt x="59232" y="2007"/>
                        <a:pt x="59782" y="2852"/>
                        <a:pt x="60121" y="4014"/>
                      </a:cubicBezTo>
                      <a:cubicBezTo>
                        <a:pt x="60248" y="4573"/>
                        <a:pt x="60312" y="6173"/>
                        <a:pt x="60312" y="8813"/>
                      </a:cubicBezTo>
                      <a:lnTo>
                        <a:pt x="60312" y="28313"/>
                      </a:lnTo>
                      <a:cubicBezTo>
                        <a:pt x="60312" y="32008"/>
                        <a:pt x="59867" y="34617"/>
                        <a:pt x="58978" y="36138"/>
                      </a:cubicBezTo>
                      <a:cubicBezTo>
                        <a:pt x="57686" y="38250"/>
                        <a:pt x="55616" y="39306"/>
                        <a:pt x="52767" y="39306"/>
                      </a:cubicBezTo>
                      <a:cubicBezTo>
                        <a:pt x="51010" y="39306"/>
                        <a:pt x="49247" y="38867"/>
                        <a:pt x="47478" y="37991"/>
                      </a:cubicBezTo>
                      <a:cubicBezTo>
                        <a:pt x="45710" y="37114"/>
                        <a:pt x="43571" y="35488"/>
                        <a:pt x="41062" y="33112"/>
                      </a:cubicBezTo>
                      <a:lnTo>
                        <a:pt x="40951" y="32574"/>
                      </a:lnTo>
                      <a:lnTo>
                        <a:pt x="41062" y="30451"/>
                      </a:lnTo>
                      <a:lnTo>
                        <a:pt x="41062" y="8813"/>
                      </a:lnTo>
                      <a:cubicBezTo>
                        <a:pt x="41062" y="5709"/>
                        <a:pt x="41231" y="3776"/>
                        <a:pt x="41570" y="3016"/>
                      </a:cubicBezTo>
                      <a:cubicBezTo>
                        <a:pt x="41919" y="2255"/>
                        <a:pt x="42571" y="1622"/>
                        <a:pt x="43524" y="1115"/>
                      </a:cubicBezTo>
                      <a:cubicBezTo>
                        <a:pt x="44487" y="608"/>
                        <a:pt x="46128" y="355"/>
                        <a:pt x="48447" y="355"/>
                      </a:cubicBezTo>
                      <a:lnTo>
                        <a:pt x="48447" y="-1435"/>
                      </a:lnTo>
                      <a:lnTo>
                        <a:pt x="25465" y="-1435"/>
                      </a:lnTo>
                      <a:lnTo>
                        <a:pt x="25465" y="355"/>
                      </a:lnTo>
                      <a:cubicBezTo>
                        <a:pt x="27985" y="355"/>
                        <a:pt x="29716" y="650"/>
                        <a:pt x="30659" y="1242"/>
                      </a:cubicBezTo>
                      <a:cubicBezTo>
                        <a:pt x="31601" y="1833"/>
                        <a:pt x="32252" y="2725"/>
                        <a:pt x="32612" y="3919"/>
                      </a:cubicBezTo>
                      <a:cubicBezTo>
                        <a:pt x="32782" y="4478"/>
                        <a:pt x="32866" y="6110"/>
                        <a:pt x="32866" y="8813"/>
                      </a:cubicBezTo>
                      <a:lnTo>
                        <a:pt x="32866" y="28313"/>
                      </a:lnTo>
                      <a:cubicBezTo>
                        <a:pt x="32866" y="32008"/>
                        <a:pt x="32321" y="34664"/>
                        <a:pt x="31230" y="36280"/>
                      </a:cubicBezTo>
                      <a:cubicBezTo>
                        <a:pt x="29769" y="38392"/>
                        <a:pt x="27731" y="39448"/>
                        <a:pt x="25116" y="39448"/>
                      </a:cubicBezTo>
                      <a:cubicBezTo>
                        <a:pt x="23337" y="39448"/>
                        <a:pt x="21568" y="38973"/>
                        <a:pt x="19811" y="38023"/>
                      </a:cubicBezTo>
                      <a:cubicBezTo>
                        <a:pt x="17068" y="36565"/>
                        <a:pt x="14951" y="34928"/>
                        <a:pt x="13458" y="33112"/>
                      </a:cubicBezTo>
                      <a:lnTo>
                        <a:pt x="13458" y="8813"/>
                      </a:lnTo>
                      <a:cubicBezTo>
                        <a:pt x="13458" y="5846"/>
                        <a:pt x="13664" y="3913"/>
                        <a:pt x="14077" y="3016"/>
                      </a:cubicBezTo>
                      <a:cubicBezTo>
                        <a:pt x="14490" y="2129"/>
                        <a:pt x="15099" y="1463"/>
                        <a:pt x="15904" y="1020"/>
                      </a:cubicBezTo>
                      <a:cubicBezTo>
                        <a:pt x="16719" y="576"/>
                        <a:pt x="18371" y="355"/>
                        <a:pt x="20859" y="355"/>
                      </a:cubicBezTo>
                      <a:lnTo>
                        <a:pt x="20859" y="-1435"/>
                      </a:lnTo>
                      <a:lnTo>
                        <a:pt x="-1631" y="-1435"/>
                      </a:lnTo>
                      <a:lnTo>
                        <a:pt x="-1631" y="355"/>
                      </a:lnTo>
                      <a:cubicBezTo>
                        <a:pt x="455" y="355"/>
                        <a:pt x="1911" y="576"/>
                        <a:pt x="2737" y="1020"/>
                      </a:cubicBezTo>
                      <a:cubicBezTo>
                        <a:pt x="3563" y="1463"/>
                        <a:pt x="4187" y="2171"/>
                        <a:pt x="4611" y="3142"/>
                      </a:cubicBezTo>
                      <a:cubicBezTo>
                        <a:pt x="5045" y="4114"/>
                        <a:pt x="5262" y="6004"/>
                        <a:pt x="5262" y="8813"/>
                      </a:cubicBezTo>
                      <a:lnTo>
                        <a:pt x="5262" y="26142"/>
                      </a:lnTo>
                      <a:cubicBezTo>
                        <a:pt x="5262" y="31127"/>
                        <a:pt x="5114" y="34342"/>
                        <a:pt x="4817" y="35789"/>
                      </a:cubicBezTo>
                      <a:cubicBezTo>
                        <a:pt x="4584" y="36877"/>
                        <a:pt x="4219" y="37627"/>
                        <a:pt x="3721" y="38038"/>
                      </a:cubicBezTo>
                      <a:cubicBezTo>
                        <a:pt x="3234" y="38450"/>
                        <a:pt x="2557" y="38656"/>
                        <a:pt x="1688" y="38656"/>
                      </a:cubicBezTo>
                      <a:cubicBezTo>
                        <a:pt x="767" y="38656"/>
                        <a:pt x="-339" y="38408"/>
                        <a:pt x="-1631" y="37912"/>
                      </a:cubicBezTo>
                      <a:lnTo>
                        <a:pt x="-2378" y="39702"/>
                      </a:lnTo>
                      <a:lnTo>
                        <a:pt x="11329" y="45246"/>
                      </a:lnTo>
                      <a:lnTo>
                        <a:pt x="13458" y="45246"/>
                      </a:lnTo>
                      <a:lnTo>
                        <a:pt x="13458" y="3559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</p:grpSp>
          <p:grpSp>
            <p:nvGrpSpPr>
              <p:cNvPr id="61" name="Graphic 57">
                <a:extLst>
                  <a:ext uri="{FF2B5EF4-FFF2-40B4-BE49-F238E27FC236}">
                    <a16:creationId xmlns:a16="http://schemas.microsoft.com/office/drawing/2014/main" id="{2B0CFAD5-D7FB-FE66-CCA1-D1EA213A4448}"/>
                  </a:ext>
                </a:extLst>
              </p:cNvPr>
              <p:cNvGrpSpPr/>
              <p:nvPr/>
            </p:nvGrpSpPr>
            <p:grpSpPr>
              <a:xfrm>
                <a:off x="920272" y="339093"/>
                <a:ext cx="541645" cy="90336"/>
                <a:chOff x="920272" y="339093"/>
                <a:chExt cx="541645" cy="90336"/>
              </a:xfrm>
              <a:solidFill>
                <a:srgbClr val="000000"/>
              </a:solidFill>
            </p:grpSpPr>
            <p:sp>
              <p:nvSpPr>
                <p:cNvPr id="64" name="Freeform: Shape 63">
                  <a:extLst>
                    <a:ext uri="{FF2B5EF4-FFF2-40B4-BE49-F238E27FC236}">
                      <a16:creationId xmlns:a16="http://schemas.microsoft.com/office/drawing/2014/main" id="{F85CC403-63F8-2B79-157A-EF522D2D7B6B}"/>
                    </a:ext>
                  </a:extLst>
                </p:cNvPr>
                <p:cNvSpPr/>
                <p:nvPr/>
              </p:nvSpPr>
              <p:spPr>
                <a:xfrm flipV="1">
                  <a:off x="920272" y="360081"/>
                  <a:ext cx="44567" cy="48312"/>
                </a:xfrm>
                <a:custGeom>
                  <a:avLst/>
                  <a:gdLst>
                    <a:gd name="connsiteX0" fmla="*/ 22843 w 44567"/>
                    <a:gd name="connsiteY0" fmla="*/ 6023 h 48312"/>
                    <a:gd name="connsiteX1" fmla="*/ 7611 w 44567"/>
                    <a:gd name="connsiteY1" fmla="*/ -1454 h 48312"/>
                    <a:gd name="connsiteX2" fmla="*/ 1004 w 44567"/>
                    <a:gd name="connsiteY2" fmla="*/ 1144 h 48312"/>
                    <a:gd name="connsiteX3" fmla="*/ -1617 w 44567"/>
                    <a:gd name="connsiteY3" fmla="*/ 7654 h 48312"/>
                    <a:gd name="connsiteX4" fmla="*/ 2942 w 44567"/>
                    <a:gd name="connsiteY4" fmla="*/ 17190 h 48312"/>
                    <a:gd name="connsiteX5" fmla="*/ 22843 w 44567"/>
                    <a:gd name="connsiteY5" fmla="*/ 28452 h 48312"/>
                    <a:gd name="connsiteX6" fmla="*/ 22843 w 44567"/>
                    <a:gd name="connsiteY6" fmla="*/ 33109 h 48312"/>
                    <a:gd name="connsiteX7" fmla="*/ 22271 w 44567"/>
                    <a:gd name="connsiteY7" fmla="*/ 39715 h 48312"/>
                    <a:gd name="connsiteX8" fmla="*/ 20111 w 44567"/>
                    <a:gd name="connsiteY8" fmla="*/ 42091 h 48312"/>
                    <a:gd name="connsiteX9" fmla="*/ 16537 w 44567"/>
                    <a:gd name="connsiteY9" fmla="*/ 43105 h 48312"/>
                    <a:gd name="connsiteX10" fmla="*/ 11232 w 44567"/>
                    <a:gd name="connsiteY10" fmla="*/ 41663 h 48312"/>
                    <a:gd name="connsiteX11" fmla="*/ 9946 w 44567"/>
                    <a:gd name="connsiteY11" fmla="*/ 39588 h 48312"/>
                    <a:gd name="connsiteX12" fmla="*/ 11328 w 44567"/>
                    <a:gd name="connsiteY12" fmla="*/ 37022 h 48312"/>
                    <a:gd name="connsiteX13" fmla="*/ 13218 w 44567"/>
                    <a:gd name="connsiteY13" fmla="*/ 32904 h 48312"/>
                    <a:gd name="connsiteX14" fmla="*/ 11407 w 44567"/>
                    <a:gd name="connsiteY14" fmla="*/ 28769 h 48312"/>
                    <a:gd name="connsiteX15" fmla="*/ 6658 w 44567"/>
                    <a:gd name="connsiteY15" fmla="*/ 27059 h 48312"/>
                    <a:gd name="connsiteX16" fmla="*/ 1433 w 44567"/>
                    <a:gd name="connsiteY16" fmla="*/ 28944 h 48312"/>
                    <a:gd name="connsiteX17" fmla="*/ -680 w 44567"/>
                    <a:gd name="connsiteY17" fmla="*/ 33347 h 48312"/>
                    <a:gd name="connsiteX18" fmla="*/ 2147 w 44567"/>
                    <a:gd name="connsiteY18" fmla="*/ 40158 h 48312"/>
                    <a:gd name="connsiteX19" fmla="*/ 10041 w 44567"/>
                    <a:gd name="connsiteY19" fmla="*/ 45132 h 48312"/>
                    <a:gd name="connsiteX20" fmla="*/ 20556 w 44567"/>
                    <a:gd name="connsiteY20" fmla="*/ 46859 h 48312"/>
                    <a:gd name="connsiteX21" fmla="*/ 31006 w 44567"/>
                    <a:gd name="connsiteY21" fmla="*/ 44055 h 48312"/>
                    <a:gd name="connsiteX22" fmla="*/ 35994 w 44567"/>
                    <a:gd name="connsiteY22" fmla="*/ 38004 h 48312"/>
                    <a:gd name="connsiteX23" fmla="*/ 36692 w 44567"/>
                    <a:gd name="connsiteY23" fmla="*/ 28452 h 48312"/>
                    <a:gd name="connsiteX24" fmla="*/ 36692 w 44567"/>
                    <a:gd name="connsiteY24" fmla="*/ 10490 h 48312"/>
                    <a:gd name="connsiteX25" fmla="*/ 36931 w 44567"/>
                    <a:gd name="connsiteY25" fmla="*/ 6498 h 48312"/>
                    <a:gd name="connsiteX26" fmla="*/ 37677 w 44567"/>
                    <a:gd name="connsiteY26" fmla="*/ 5278 h 48312"/>
                    <a:gd name="connsiteX27" fmla="*/ 38821 w 44567"/>
                    <a:gd name="connsiteY27" fmla="*/ 4882 h 48312"/>
                    <a:gd name="connsiteX28" fmla="*/ 41457 w 44567"/>
                    <a:gd name="connsiteY28" fmla="*/ 6720 h 48312"/>
                    <a:gd name="connsiteX29" fmla="*/ 42950 w 44567"/>
                    <a:gd name="connsiteY29" fmla="*/ 5532 h 48312"/>
                    <a:gd name="connsiteX30" fmla="*/ 37804 w 44567"/>
                    <a:gd name="connsiteY30" fmla="*/ 209 h 48312"/>
                    <a:gd name="connsiteX31" fmla="*/ 31785 w 44567"/>
                    <a:gd name="connsiteY31" fmla="*/ -1454 h 48312"/>
                    <a:gd name="connsiteX32" fmla="*/ 25574 w 44567"/>
                    <a:gd name="connsiteY32" fmla="*/ 399 h 48312"/>
                    <a:gd name="connsiteX33" fmla="*/ 22843 w 44567"/>
                    <a:gd name="connsiteY33" fmla="*/ 6023 h 48312"/>
                    <a:gd name="connsiteX34" fmla="*/ 22843 w 44567"/>
                    <a:gd name="connsiteY34" fmla="*/ 9634 h 48312"/>
                    <a:gd name="connsiteX35" fmla="*/ 22843 w 44567"/>
                    <a:gd name="connsiteY35" fmla="*/ 25142 h 48312"/>
                    <a:gd name="connsiteX36" fmla="*/ 13917 w 44567"/>
                    <a:gd name="connsiteY36" fmla="*/ 17618 h 48312"/>
                    <a:gd name="connsiteX37" fmla="*/ 11979 w 44567"/>
                    <a:gd name="connsiteY37" fmla="*/ 12216 h 48312"/>
                    <a:gd name="connsiteX38" fmla="*/ 13615 w 44567"/>
                    <a:gd name="connsiteY38" fmla="*/ 8209 h 48312"/>
                    <a:gd name="connsiteX39" fmla="*/ 17093 w 44567"/>
                    <a:gd name="connsiteY39" fmla="*/ 6862 h 48312"/>
                    <a:gd name="connsiteX40" fmla="*/ 22843 w 44567"/>
                    <a:gd name="connsiteY40" fmla="*/ 9634 h 483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</a:cxnLst>
                  <a:rect l="l" t="t" r="r" b="b"/>
                  <a:pathLst>
                    <a:path w="44567" h="48312">
                      <a:moveTo>
                        <a:pt x="22843" y="6023"/>
                      </a:moveTo>
                      <a:cubicBezTo>
                        <a:pt x="17188" y="1038"/>
                        <a:pt x="12111" y="-1454"/>
                        <a:pt x="7611" y="-1454"/>
                      </a:cubicBezTo>
                      <a:cubicBezTo>
                        <a:pt x="4964" y="-1454"/>
                        <a:pt x="2762" y="-588"/>
                        <a:pt x="1004" y="1144"/>
                      </a:cubicBezTo>
                      <a:cubicBezTo>
                        <a:pt x="-743" y="2886"/>
                        <a:pt x="-1617" y="5057"/>
                        <a:pt x="-1617" y="7654"/>
                      </a:cubicBezTo>
                      <a:cubicBezTo>
                        <a:pt x="-1617" y="11192"/>
                        <a:pt x="-97" y="14371"/>
                        <a:pt x="2942" y="17190"/>
                      </a:cubicBezTo>
                      <a:cubicBezTo>
                        <a:pt x="5991" y="20010"/>
                        <a:pt x="12625" y="23764"/>
                        <a:pt x="22843" y="28452"/>
                      </a:cubicBezTo>
                      <a:lnTo>
                        <a:pt x="22843" y="33109"/>
                      </a:lnTo>
                      <a:cubicBezTo>
                        <a:pt x="22843" y="36605"/>
                        <a:pt x="22652" y="38807"/>
                        <a:pt x="22271" y="39715"/>
                      </a:cubicBezTo>
                      <a:cubicBezTo>
                        <a:pt x="21890" y="40623"/>
                        <a:pt x="21170" y="41415"/>
                        <a:pt x="20111" y="42091"/>
                      </a:cubicBezTo>
                      <a:cubicBezTo>
                        <a:pt x="19052" y="42767"/>
                        <a:pt x="17861" y="43105"/>
                        <a:pt x="16537" y="43105"/>
                      </a:cubicBezTo>
                      <a:cubicBezTo>
                        <a:pt x="14388" y="43105"/>
                        <a:pt x="12619" y="42624"/>
                        <a:pt x="11232" y="41663"/>
                      </a:cubicBezTo>
                      <a:cubicBezTo>
                        <a:pt x="10375" y="41072"/>
                        <a:pt x="9946" y="40380"/>
                        <a:pt x="9946" y="39588"/>
                      </a:cubicBezTo>
                      <a:cubicBezTo>
                        <a:pt x="9946" y="38891"/>
                        <a:pt x="10406" y="38036"/>
                        <a:pt x="11328" y="37022"/>
                      </a:cubicBezTo>
                      <a:cubicBezTo>
                        <a:pt x="12588" y="35596"/>
                        <a:pt x="13218" y="34224"/>
                        <a:pt x="13218" y="32904"/>
                      </a:cubicBezTo>
                      <a:cubicBezTo>
                        <a:pt x="13218" y="31288"/>
                        <a:pt x="12614" y="29910"/>
                        <a:pt x="11407" y="28769"/>
                      </a:cubicBezTo>
                      <a:cubicBezTo>
                        <a:pt x="10200" y="27629"/>
                        <a:pt x="8617" y="27059"/>
                        <a:pt x="6658" y="27059"/>
                      </a:cubicBezTo>
                      <a:cubicBezTo>
                        <a:pt x="4583" y="27059"/>
                        <a:pt x="2841" y="27687"/>
                        <a:pt x="1433" y="28944"/>
                      </a:cubicBezTo>
                      <a:cubicBezTo>
                        <a:pt x="24" y="30200"/>
                        <a:pt x="-680" y="31668"/>
                        <a:pt x="-680" y="33347"/>
                      </a:cubicBezTo>
                      <a:cubicBezTo>
                        <a:pt x="-680" y="35723"/>
                        <a:pt x="263" y="37993"/>
                        <a:pt x="2147" y="40158"/>
                      </a:cubicBezTo>
                      <a:cubicBezTo>
                        <a:pt x="4032" y="42323"/>
                        <a:pt x="6663" y="43981"/>
                        <a:pt x="10041" y="45132"/>
                      </a:cubicBezTo>
                      <a:cubicBezTo>
                        <a:pt x="13419" y="46283"/>
                        <a:pt x="16924" y="46859"/>
                        <a:pt x="20556" y="46859"/>
                      </a:cubicBezTo>
                      <a:cubicBezTo>
                        <a:pt x="24960" y="46859"/>
                        <a:pt x="28444" y="45924"/>
                        <a:pt x="31006" y="44055"/>
                      </a:cubicBezTo>
                      <a:cubicBezTo>
                        <a:pt x="33569" y="42197"/>
                        <a:pt x="35231" y="40179"/>
                        <a:pt x="35994" y="38004"/>
                      </a:cubicBezTo>
                      <a:cubicBezTo>
                        <a:pt x="36459" y="36621"/>
                        <a:pt x="36692" y="33437"/>
                        <a:pt x="36692" y="28452"/>
                      </a:cubicBezTo>
                      <a:lnTo>
                        <a:pt x="36692" y="10490"/>
                      </a:lnTo>
                      <a:cubicBezTo>
                        <a:pt x="36692" y="8378"/>
                        <a:pt x="36772" y="7047"/>
                        <a:pt x="36931" y="6498"/>
                      </a:cubicBezTo>
                      <a:cubicBezTo>
                        <a:pt x="37100" y="5949"/>
                        <a:pt x="37349" y="5542"/>
                        <a:pt x="37677" y="5278"/>
                      </a:cubicBezTo>
                      <a:cubicBezTo>
                        <a:pt x="38016" y="5014"/>
                        <a:pt x="38397" y="4882"/>
                        <a:pt x="38821" y="4882"/>
                      </a:cubicBezTo>
                      <a:cubicBezTo>
                        <a:pt x="39689" y="4882"/>
                        <a:pt x="40568" y="5495"/>
                        <a:pt x="41457" y="6720"/>
                      </a:cubicBezTo>
                      <a:lnTo>
                        <a:pt x="42950" y="5532"/>
                      </a:lnTo>
                      <a:cubicBezTo>
                        <a:pt x="41298" y="3092"/>
                        <a:pt x="39583" y="1318"/>
                        <a:pt x="37804" y="209"/>
                      </a:cubicBezTo>
                      <a:cubicBezTo>
                        <a:pt x="36036" y="-899"/>
                        <a:pt x="34029" y="-1454"/>
                        <a:pt x="31785" y="-1454"/>
                      </a:cubicBezTo>
                      <a:cubicBezTo>
                        <a:pt x="29137" y="-1454"/>
                        <a:pt x="27067" y="-836"/>
                        <a:pt x="25574" y="399"/>
                      </a:cubicBezTo>
                      <a:cubicBezTo>
                        <a:pt x="24081" y="1646"/>
                        <a:pt x="23171" y="3520"/>
                        <a:pt x="22843" y="6023"/>
                      </a:cubicBezTo>
                      <a:close/>
                      <a:moveTo>
                        <a:pt x="22843" y="9634"/>
                      </a:moveTo>
                      <a:lnTo>
                        <a:pt x="22843" y="25142"/>
                      </a:lnTo>
                      <a:cubicBezTo>
                        <a:pt x="18840" y="22798"/>
                        <a:pt x="15865" y="20290"/>
                        <a:pt x="13917" y="17618"/>
                      </a:cubicBezTo>
                      <a:cubicBezTo>
                        <a:pt x="12625" y="15833"/>
                        <a:pt x="11979" y="14033"/>
                        <a:pt x="11979" y="12216"/>
                      </a:cubicBezTo>
                      <a:cubicBezTo>
                        <a:pt x="11979" y="10696"/>
                        <a:pt x="12524" y="9360"/>
                        <a:pt x="13615" y="8209"/>
                      </a:cubicBezTo>
                      <a:cubicBezTo>
                        <a:pt x="14441" y="7311"/>
                        <a:pt x="15600" y="6862"/>
                        <a:pt x="17093" y="6862"/>
                      </a:cubicBezTo>
                      <a:cubicBezTo>
                        <a:pt x="18745" y="6862"/>
                        <a:pt x="20661" y="7786"/>
                        <a:pt x="22843" y="9634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65" name="Freeform: Shape 64">
                  <a:extLst>
                    <a:ext uri="{FF2B5EF4-FFF2-40B4-BE49-F238E27FC236}">
                      <a16:creationId xmlns:a16="http://schemas.microsoft.com/office/drawing/2014/main" id="{2CC3D65D-8CC4-71D2-8420-165609BCFD5D}"/>
                    </a:ext>
                  </a:extLst>
                </p:cNvPr>
                <p:cNvSpPr/>
                <p:nvPr/>
              </p:nvSpPr>
              <p:spPr>
                <a:xfrm flipV="1">
                  <a:off x="970000" y="360081"/>
                  <a:ext cx="50078" cy="47663"/>
                </a:xfrm>
                <a:custGeom>
                  <a:avLst/>
                  <a:gdLst>
                    <a:gd name="connsiteX0" fmla="*/ 17183 w 50078"/>
                    <a:gd name="connsiteY0" fmla="*/ 44811 h 47663"/>
                    <a:gd name="connsiteX1" fmla="*/ 17183 w 50078"/>
                    <a:gd name="connsiteY1" fmla="*/ 38823 h 47663"/>
                    <a:gd name="connsiteX2" fmla="*/ 24029 w 50078"/>
                    <a:gd name="connsiteY2" fmla="*/ 44431 h 47663"/>
                    <a:gd name="connsiteX3" fmla="*/ 31081 w 50078"/>
                    <a:gd name="connsiteY3" fmla="*/ 46189 h 47663"/>
                    <a:gd name="connsiteX4" fmla="*/ 38577 w 50078"/>
                    <a:gd name="connsiteY4" fmla="*/ 43686 h 47663"/>
                    <a:gd name="connsiteX5" fmla="*/ 42548 w 50078"/>
                    <a:gd name="connsiteY5" fmla="*/ 37477 h 47663"/>
                    <a:gd name="connsiteX6" fmla="*/ 43342 w 50078"/>
                    <a:gd name="connsiteY6" fmla="*/ 26642 h 47663"/>
                    <a:gd name="connsiteX7" fmla="*/ 43342 w 50078"/>
                    <a:gd name="connsiteY7" fmla="*/ 8632 h 47663"/>
                    <a:gd name="connsiteX8" fmla="*/ 44311 w 50078"/>
                    <a:gd name="connsiteY8" fmla="*/ 1963 h 47663"/>
                    <a:gd name="connsiteX9" fmla="*/ 48361 w 50078"/>
                    <a:gd name="connsiteY9" fmla="*/ 316 h 47663"/>
                    <a:gd name="connsiteX10" fmla="*/ 48361 w 50078"/>
                    <a:gd name="connsiteY10" fmla="*/ -1474 h 47663"/>
                    <a:gd name="connsiteX11" fmla="*/ 24886 w 50078"/>
                    <a:gd name="connsiteY11" fmla="*/ -1474 h 47663"/>
                    <a:gd name="connsiteX12" fmla="*/ 24886 w 50078"/>
                    <a:gd name="connsiteY12" fmla="*/ 316 h 47663"/>
                    <a:gd name="connsiteX13" fmla="*/ 28651 w 50078"/>
                    <a:gd name="connsiteY13" fmla="*/ 2486 h 47663"/>
                    <a:gd name="connsiteX14" fmla="*/ 29445 w 50078"/>
                    <a:gd name="connsiteY14" fmla="*/ 8632 h 47663"/>
                    <a:gd name="connsiteX15" fmla="*/ 29445 w 50078"/>
                    <a:gd name="connsiteY15" fmla="*/ 29224 h 47663"/>
                    <a:gd name="connsiteX16" fmla="*/ 29000 w 50078"/>
                    <a:gd name="connsiteY16" fmla="*/ 36384 h 47663"/>
                    <a:gd name="connsiteX17" fmla="*/ 27491 w 50078"/>
                    <a:gd name="connsiteY17" fmla="*/ 38696 h 47663"/>
                    <a:gd name="connsiteX18" fmla="*/ 25125 w 50078"/>
                    <a:gd name="connsiteY18" fmla="*/ 39520 h 47663"/>
                    <a:gd name="connsiteX19" fmla="*/ 17183 w 50078"/>
                    <a:gd name="connsiteY19" fmla="*/ 33422 h 47663"/>
                    <a:gd name="connsiteX20" fmla="*/ 17183 w 50078"/>
                    <a:gd name="connsiteY20" fmla="*/ 8632 h 47663"/>
                    <a:gd name="connsiteX21" fmla="*/ 18152 w 50078"/>
                    <a:gd name="connsiteY21" fmla="*/ 2026 h 47663"/>
                    <a:gd name="connsiteX22" fmla="*/ 21758 w 50078"/>
                    <a:gd name="connsiteY22" fmla="*/ 316 h 47663"/>
                    <a:gd name="connsiteX23" fmla="*/ 21758 w 50078"/>
                    <a:gd name="connsiteY23" fmla="*/ -1474 h 47663"/>
                    <a:gd name="connsiteX24" fmla="*/ -1717 w 50078"/>
                    <a:gd name="connsiteY24" fmla="*/ -1474 h 47663"/>
                    <a:gd name="connsiteX25" fmla="*/ -1717 w 50078"/>
                    <a:gd name="connsiteY25" fmla="*/ 316 h 47663"/>
                    <a:gd name="connsiteX26" fmla="*/ 2444 w 50078"/>
                    <a:gd name="connsiteY26" fmla="*/ 2185 h 47663"/>
                    <a:gd name="connsiteX27" fmla="*/ 3286 w 50078"/>
                    <a:gd name="connsiteY27" fmla="*/ 8632 h 47663"/>
                    <a:gd name="connsiteX28" fmla="*/ 3286 w 50078"/>
                    <a:gd name="connsiteY28" fmla="*/ 34768 h 47663"/>
                    <a:gd name="connsiteX29" fmla="*/ 2317 w 50078"/>
                    <a:gd name="connsiteY29" fmla="*/ 41294 h 47663"/>
                    <a:gd name="connsiteX30" fmla="*/ -1717 w 50078"/>
                    <a:gd name="connsiteY30" fmla="*/ 42973 h 47663"/>
                    <a:gd name="connsiteX31" fmla="*/ -1717 w 50078"/>
                    <a:gd name="connsiteY31" fmla="*/ 44811 h 47663"/>
                    <a:gd name="connsiteX32" fmla="*/ 17183 w 50078"/>
                    <a:gd name="connsiteY32" fmla="*/ 44811 h 476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50078" h="47663">
                      <a:moveTo>
                        <a:pt x="17183" y="44811"/>
                      </a:moveTo>
                      <a:lnTo>
                        <a:pt x="17183" y="38823"/>
                      </a:lnTo>
                      <a:cubicBezTo>
                        <a:pt x="19566" y="41400"/>
                        <a:pt x="21848" y="43269"/>
                        <a:pt x="24029" y="44431"/>
                      </a:cubicBezTo>
                      <a:cubicBezTo>
                        <a:pt x="26221" y="45603"/>
                        <a:pt x="28571" y="46189"/>
                        <a:pt x="31081" y="46189"/>
                      </a:cubicBezTo>
                      <a:cubicBezTo>
                        <a:pt x="34098" y="46189"/>
                        <a:pt x="36597" y="45354"/>
                        <a:pt x="38577" y="43686"/>
                      </a:cubicBezTo>
                      <a:cubicBezTo>
                        <a:pt x="40568" y="42028"/>
                        <a:pt x="41892" y="39958"/>
                        <a:pt x="42548" y="37477"/>
                      </a:cubicBezTo>
                      <a:cubicBezTo>
                        <a:pt x="43077" y="35597"/>
                        <a:pt x="43342" y="31985"/>
                        <a:pt x="43342" y="26642"/>
                      </a:cubicBezTo>
                      <a:lnTo>
                        <a:pt x="43342" y="8632"/>
                      </a:lnTo>
                      <a:cubicBezTo>
                        <a:pt x="43342" y="5062"/>
                        <a:pt x="43665" y="2839"/>
                        <a:pt x="44311" y="1963"/>
                      </a:cubicBezTo>
                      <a:cubicBezTo>
                        <a:pt x="44957" y="1086"/>
                        <a:pt x="46307" y="537"/>
                        <a:pt x="48361" y="316"/>
                      </a:cubicBezTo>
                      <a:lnTo>
                        <a:pt x="48361" y="-1474"/>
                      </a:lnTo>
                      <a:lnTo>
                        <a:pt x="24886" y="-1474"/>
                      </a:lnTo>
                      <a:lnTo>
                        <a:pt x="24886" y="316"/>
                      </a:lnTo>
                      <a:cubicBezTo>
                        <a:pt x="26634" y="537"/>
                        <a:pt x="27888" y="1261"/>
                        <a:pt x="28651" y="2486"/>
                      </a:cubicBezTo>
                      <a:cubicBezTo>
                        <a:pt x="29180" y="3309"/>
                        <a:pt x="29445" y="5358"/>
                        <a:pt x="29445" y="8632"/>
                      </a:cubicBezTo>
                      <a:lnTo>
                        <a:pt x="29445" y="29224"/>
                      </a:lnTo>
                      <a:cubicBezTo>
                        <a:pt x="29445" y="33015"/>
                        <a:pt x="29297" y="35402"/>
                        <a:pt x="29000" y="36384"/>
                      </a:cubicBezTo>
                      <a:cubicBezTo>
                        <a:pt x="28704" y="37376"/>
                        <a:pt x="28201" y="38147"/>
                        <a:pt x="27491" y="38696"/>
                      </a:cubicBezTo>
                      <a:cubicBezTo>
                        <a:pt x="26782" y="39246"/>
                        <a:pt x="25993" y="39520"/>
                        <a:pt x="25125" y="39520"/>
                      </a:cubicBezTo>
                      <a:cubicBezTo>
                        <a:pt x="22287" y="39520"/>
                        <a:pt x="19640" y="37487"/>
                        <a:pt x="17183" y="33422"/>
                      </a:cubicBezTo>
                      <a:lnTo>
                        <a:pt x="17183" y="8632"/>
                      </a:lnTo>
                      <a:cubicBezTo>
                        <a:pt x="17183" y="5157"/>
                        <a:pt x="17506" y="2956"/>
                        <a:pt x="18152" y="2026"/>
                      </a:cubicBezTo>
                      <a:cubicBezTo>
                        <a:pt x="18798" y="1108"/>
                        <a:pt x="20000" y="537"/>
                        <a:pt x="21758" y="316"/>
                      </a:cubicBezTo>
                      <a:lnTo>
                        <a:pt x="21758" y="-1474"/>
                      </a:lnTo>
                      <a:lnTo>
                        <a:pt x="-1717" y="-1474"/>
                      </a:lnTo>
                      <a:lnTo>
                        <a:pt x="-1717" y="316"/>
                      </a:lnTo>
                      <a:cubicBezTo>
                        <a:pt x="231" y="506"/>
                        <a:pt x="1618" y="1129"/>
                        <a:pt x="2444" y="2185"/>
                      </a:cubicBezTo>
                      <a:cubicBezTo>
                        <a:pt x="3005" y="2913"/>
                        <a:pt x="3286" y="5062"/>
                        <a:pt x="3286" y="8632"/>
                      </a:cubicBezTo>
                      <a:lnTo>
                        <a:pt x="3286" y="34768"/>
                      </a:lnTo>
                      <a:cubicBezTo>
                        <a:pt x="3286" y="38263"/>
                        <a:pt x="2963" y="40439"/>
                        <a:pt x="2317" y="41294"/>
                      </a:cubicBezTo>
                      <a:cubicBezTo>
                        <a:pt x="1682" y="42150"/>
                        <a:pt x="337" y="42709"/>
                        <a:pt x="-1717" y="42973"/>
                      </a:cubicBezTo>
                      <a:lnTo>
                        <a:pt x="-1717" y="44811"/>
                      </a:lnTo>
                      <a:lnTo>
                        <a:pt x="17183" y="4481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66" name="Freeform: Shape 65">
                  <a:extLst>
                    <a:ext uri="{FF2B5EF4-FFF2-40B4-BE49-F238E27FC236}">
                      <a16:creationId xmlns:a16="http://schemas.microsoft.com/office/drawing/2014/main" id="{063B9516-42A6-5A66-EEF2-484989814EDC}"/>
                    </a:ext>
                  </a:extLst>
                </p:cNvPr>
                <p:cNvSpPr/>
                <p:nvPr/>
              </p:nvSpPr>
              <p:spPr>
                <a:xfrm flipV="1">
                  <a:off x="1027629" y="360081"/>
                  <a:ext cx="44567" cy="48312"/>
                </a:xfrm>
                <a:custGeom>
                  <a:avLst/>
                  <a:gdLst>
                    <a:gd name="connsiteX0" fmla="*/ 22851 w 44567"/>
                    <a:gd name="connsiteY0" fmla="*/ 6023 h 48312"/>
                    <a:gd name="connsiteX1" fmla="*/ 7620 w 44567"/>
                    <a:gd name="connsiteY1" fmla="*/ -1454 h 48312"/>
                    <a:gd name="connsiteX2" fmla="*/ 1012 w 44567"/>
                    <a:gd name="connsiteY2" fmla="*/ 1144 h 48312"/>
                    <a:gd name="connsiteX3" fmla="*/ -1608 w 44567"/>
                    <a:gd name="connsiteY3" fmla="*/ 7654 h 48312"/>
                    <a:gd name="connsiteX4" fmla="*/ 2950 w 44567"/>
                    <a:gd name="connsiteY4" fmla="*/ 17190 h 48312"/>
                    <a:gd name="connsiteX5" fmla="*/ 22851 w 44567"/>
                    <a:gd name="connsiteY5" fmla="*/ 28452 h 48312"/>
                    <a:gd name="connsiteX6" fmla="*/ 22851 w 44567"/>
                    <a:gd name="connsiteY6" fmla="*/ 33109 h 48312"/>
                    <a:gd name="connsiteX7" fmla="*/ 22279 w 44567"/>
                    <a:gd name="connsiteY7" fmla="*/ 39715 h 48312"/>
                    <a:gd name="connsiteX8" fmla="*/ 20119 w 44567"/>
                    <a:gd name="connsiteY8" fmla="*/ 42091 h 48312"/>
                    <a:gd name="connsiteX9" fmla="*/ 16546 w 44567"/>
                    <a:gd name="connsiteY9" fmla="*/ 43105 h 48312"/>
                    <a:gd name="connsiteX10" fmla="*/ 11241 w 44567"/>
                    <a:gd name="connsiteY10" fmla="*/ 41663 h 48312"/>
                    <a:gd name="connsiteX11" fmla="*/ 9954 w 44567"/>
                    <a:gd name="connsiteY11" fmla="*/ 39588 h 48312"/>
                    <a:gd name="connsiteX12" fmla="*/ 11336 w 44567"/>
                    <a:gd name="connsiteY12" fmla="*/ 37022 h 48312"/>
                    <a:gd name="connsiteX13" fmla="*/ 13226 w 44567"/>
                    <a:gd name="connsiteY13" fmla="*/ 32904 h 48312"/>
                    <a:gd name="connsiteX14" fmla="*/ 11415 w 44567"/>
                    <a:gd name="connsiteY14" fmla="*/ 28769 h 48312"/>
                    <a:gd name="connsiteX15" fmla="*/ 6667 w 44567"/>
                    <a:gd name="connsiteY15" fmla="*/ 27059 h 48312"/>
                    <a:gd name="connsiteX16" fmla="*/ 1441 w 44567"/>
                    <a:gd name="connsiteY16" fmla="*/ 28944 h 48312"/>
                    <a:gd name="connsiteX17" fmla="*/ -671 w 44567"/>
                    <a:gd name="connsiteY17" fmla="*/ 33347 h 48312"/>
                    <a:gd name="connsiteX18" fmla="*/ 2156 w 44567"/>
                    <a:gd name="connsiteY18" fmla="*/ 40158 h 48312"/>
                    <a:gd name="connsiteX19" fmla="*/ 10050 w 44567"/>
                    <a:gd name="connsiteY19" fmla="*/ 45132 h 48312"/>
                    <a:gd name="connsiteX20" fmla="*/ 20564 w 44567"/>
                    <a:gd name="connsiteY20" fmla="*/ 46859 h 48312"/>
                    <a:gd name="connsiteX21" fmla="*/ 31015 w 44567"/>
                    <a:gd name="connsiteY21" fmla="*/ 44055 h 48312"/>
                    <a:gd name="connsiteX22" fmla="*/ 36002 w 44567"/>
                    <a:gd name="connsiteY22" fmla="*/ 38004 h 48312"/>
                    <a:gd name="connsiteX23" fmla="*/ 36701 w 44567"/>
                    <a:gd name="connsiteY23" fmla="*/ 28452 h 48312"/>
                    <a:gd name="connsiteX24" fmla="*/ 36701 w 44567"/>
                    <a:gd name="connsiteY24" fmla="*/ 10490 h 48312"/>
                    <a:gd name="connsiteX25" fmla="*/ 36939 w 44567"/>
                    <a:gd name="connsiteY25" fmla="*/ 6498 h 48312"/>
                    <a:gd name="connsiteX26" fmla="*/ 37686 w 44567"/>
                    <a:gd name="connsiteY26" fmla="*/ 5278 h 48312"/>
                    <a:gd name="connsiteX27" fmla="*/ 38829 w 44567"/>
                    <a:gd name="connsiteY27" fmla="*/ 4882 h 48312"/>
                    <a:gd name="connsiteX28" fmla="*/ 41466 w 44567"/>
                    <a:gd name="connsiteY28" fmla="*/ 6720 h 48312"/>
                    <a:gd name="connsiteX29" fmla="*/ 42959 w 44567"/>
                    <a:gd name="connsiteY29" fmla="*/ 5532 h 48312"/>
                    <a:gd name="connsiteX30" fmla="*/ 37813 w 44567"/>
                    <a:gd name="connsiteY30" fmla="*/ 209 h 48312"/>
                    <a:gd name="connsiteX31" fmla="*/ 31793 w 44567"/>
                    <a:gd name="connsiteY31" fmla="*/ -1454 h 48312"/>
                    <a:gd name="connsiteX32" fmla="*/ 25583 w 44567"/>
                    <a:gd name="connsiteY32" fmla="*/ 399 h 48312"/>
                    <a:gd name="connsiteX33" fmla="*/ 22851 w 44567"/>
                    <a:gd name="connsiteY33" fmla="*/ 6023 h 48312"/>
                    <a:gd name="connsiteX34" fmla="*/ 22851 w 44567"/>
                    <a:gd name="connsiteY34" fmla="*/ 9634 h 48312"/>
                    <a:gd name="connsiteX35" fmla="*/ 22851 w 44567"/>
                    <a:gd name="connsiteY35" fmla="*/ 25142 h 48312"/>
                    <a:gd name="connsiteX36" fmla="*/ 13925 w 44567"/>
                    <a:gd name="connsiteY36" fmla="*/ 17618 h 48312"/>
                    <a:gd name="connsiteX37" fmla="*/ 11987 w 44567"/>
                    <a:gd name="connsiteY37" fmla="*/ 12216 h 48312"/>
                    <a:gd name="connsiteX38" fmla="*/ 13623 w 44567"/>
                    <a:gd name="connsiteY38" fmla="*/ 8209 h 48312"/>
                    <a:gd name="connsiteX39" fmla="*/ 17102 w 44567"/>
                    <a:gd name="connsiteY39" fmla="*/ 6862 h 48312"/>
                    <a:gd name="connsiteX40" fmla="*/ 22851 w 44567"/>
                    <a:gd name="connsiteY40" fmla="*/ 9634 h 483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</a:cxnLst>
                  <a:rect l="l" t="t" r="r" b="b"/>
                  <a:pathLst>
                    <a:path w="44567" h="48312">
                      <a:moveTo>
                        <a:pt x="22851" y="6023"/>
                      </a:moveTo>
                      <a:cubicBezTo>
                        <a:pt x="17197" y="1038"/>
                        <a:pt x="12120" y="-1454"/>
                        <a:pt x="7620" y="-1454"/>
                      </a:cubicBezTo>
                      <a:cubicBezTo>
                        <a:pt x="4972" y="-1454"/>
                        <a:pt x="2770" y="-588"/>
                        <a:pt x="1012" y="1144"/>
                      </a:cubicBezTo>
                      <a:cubicBezTo>
                        <a:pt x="-735" y="2886"/>
                        <a:pt x="-1608" y="5057"/>
                        <a:pt x="-1608" y="7654"/>
                      </a:cubicBezTo>
                      <a:cubicBezTo>
                        <a:pt x="-1608" y="11192"/>
                        <a:pt x="-89" y="14371"/>
                        <a:pt x="2950" y="17190"/>
                      </a:cubicBezTo>
                      <a:cubicBezTo>
                        <a:pt x="5999" y="20010"/>
                        <a:pt x="12633" y="23764"/>
                        <a:pt x="22851" y="28452"/>
                      </a:cubicBezTo>
                      <a:lnTo>
                        <a:pt x="22851" y="33109"/>
                      </a:lnTo>
                      <a:cubicBezTo>
                        <a:pt x="22851" y="36605"/>
                        <a:pt x="22660" y="38807"/>
                        <a:pt x="22279" y="39715"/>
                      </a:cubicBezTo>
                      <a:cubicBezTo>
                        <a:pt x="21898" y="40623"/>
                        <a:pt x="21178" y="41415"/>
                        <a:pt x="20119" y="42091"/>
                      </a:cubicBezTo>
                      <a:cubicBezTo>
                        <a:pt x="19060" y="42767"/>
                        <a:pt x="17869" y="43105"/>
                        <a:pt x="16546" y="43105"/>
                      </a:cubicBezTo>
                      <a:cubicBezTo>
                        <a:pt x="14396" y="43105"/>
                        <a:pt x="12628" y="42624"/>
                        <a:pt x="11241" y="41663"/>
                      </a:cubicBezTo>
                      <a:cubicBezTo>
                        <a:pt x="10383" y="41072"/>
                        <a:pt x="9954" y="40380"/>
                        <a:pt x="9954" y="39588"/>
                      </a:cubicBezTo>
                      <a:cubicBezTo>
                        <a:pt x="9954" y="38891"/>
                        <a:pt x="10415" y="38036"/>
                        <a:pt x="11336" y="37022"/>
                      </a:cubicBezTo>
                      <a:cubicBezTo>
                        <a:pt x="12596" y="35596"/>
                        <a:pt x="13226" y="34224"/>
                        <a:pt x="13226" y="32904"/>
                      </a:cubicBezTo>
                      <a:cubicBezTo>
                        <a:pt x="13226" y="31288"/>
                        <a:pt x="12623" y="29910"/>
                        <a:pt x="11415" y="28769"/>
                      </a:cubicBezTo>
                      <a:cubicBezTo>
                        <a:pt x="10208" y="27629"/>
                        <a:pt x="8625" y="27059"/>
                        <a:pt x="6667" y="27059"/>
                      </a:cubicBezTo>
                      <a:cubicBezTo>
                        <a:pt x="4591" y="27059"/>
                        <a:pt x="2849" y="27687"/>
                        <a:pt x="1441" y="28944"/>
                      </a:cubicBezTo>
                      <a:cubicBezTo>
                        <a:pt x="33" y="30200"/>
                        <a:pt x="-671" y="31668"/>
                        <a:pt x="-671" y="33347"/>
                      </a:cubicBezTo>
                      <a:cubicBezTo>
                        <a:pt x="-671" y="35723"/>
                        <a:pt x="271" y="37993"/>
                        <a:pt x="2156" y="40158"/>
                      </a:cubicBezTo>
                      <a:cubicBezTo>
                        <a:pt x="4041" y="42323"/>
                        <a:pt x="6672" y="43981"/>
                        <a:pt x="10050" y="45132"/>
                      </a:cubicBezTo>
                      <a:cubicBezTo>
                        <a:pt x="13427" y="46283"/>
                        <a:pt x="16932" y="46859"/>
                        <a:pt x="20564" y="46859"/>
                      </a:cubicBezTo>
                      <a:cubicBezTo>
                        <a:pt x="24969" y="46859"/>
                        <a:pt x="28452" y="45924"/>
                        <a:pt x="31015" y="44055"/>
                      </a:cubicBezTo>
                      <a:cubicBezTo>
                        <a:pt x="33577" y="42197"/>
                        <a:pt x="35240" y="40179"/>
                        <a:pt x="36002" y="38004"/>
                      </a:cubicBezTo>
                      <a:cubicBezTo>
                        <a:pt x="36468" y="36621"/>
                        <a:pt x="36701" y="33437"/>
                        <a:pt x="36701" y="28452"/>
                      </a:cubicBezTo>
                      <a:lnTo>
                        <a:pt x="36701" y="10490"/>
                      </a:lnTo>
                      <a:cubicBezTo>
                        <a:pt x="36701" y="8378"/>
                        <a:pt x="36780" y="7047"/>
                        <a:pt x="36939" y="6498"/>
                      </a:cubicBezTo>
                      <a:cubicBezTo>
                        <a:pt x="37109" y="5949"/>
                        <a:pt x="37357" y="5542"/>
                        <a:pt x="37686" y="5278"/>
                      </a:cubicBezTo>
                      <a:cubicBezTo>
                        <a:pt x="38024" y="5014"/>
                        <a:pt x="38406" y="4882"/>
                        <a:pt x="38829" y="4882"/>
                      </a:cubicBezTo>
                      <a:cubicBezTo>
                        <a:pt x="39697" y="4882"/>
                        <a:pt x="40576" y="5495"/>
                        <a:pt x="41466" y="6720"/>
                      </a:cubicBezTo>
                      <a:lnTo>
                        <a:pt x="42959" y="5532"/>
                      </a:lnTo>
                      <a:cubicBezTo>
                        <a:pt x="41307" y="3092"/>
                        <a:pt x="39591" y="1318"/>
                        <a:pt x="37813" y="209"/>
                      </a:cubicBezTo>
                      <a:cubicBezTo>
                        <a:pt x="36044" y="-899"/>
                        <a:pt x="34038" y="-1454"/>
                        <a:pt x="31793" y="-1454"/>
                      </a:cubicBezTo>
                      <a:cubicBezTo>
                        <a:pt x="29146" y="-1454"/>
                        <a:pt x="27076" y="-836"/>
                        <a:pt x="25583" y="399"/>
                      </a:cubicBezTo>
                      <a:cubicBezTo>
                        <a:pt x="24090" y="1646"/>
                        <a:pt x="23179" y="3520"/>
                        <a:pt x="22851" y="6023"/>
                      </a:cubicBezTo>
                      <a:close/>
                      <a:moveTo>
                        <a:pt x="22851" y="9634"/>
                      </a:moveTo>
                      <a:lnTo>
                        <a:pt x="22851" y="25142"/>
                      </a:lnTo>
                      <a:cubicBezTo>
                        <a:pt x="18849" y="22798"/>
                        <a:pt x="15873" y="20290"/>
                        <a:pt x="13925" y="17618"/>
                      </a:cubicBezTo>
                      <a:cubicBezTo>
                        <a:pt x="12633" y="15833"/>
                        <a:pt x="11987" y="14033"/>
                        <a:pt x="11987" y="12216"/>
                      </a:cubicBezTo>
                      <a:cubicBezTo>
                        <a:pt x="11987" y="10696"/>
                        <a:pt x="12533" y="9360"/>
                        <a:pt x="13623" y="8209"/>
                      </a:cubicBezTo>
                      <a:cubicBezTo>
                        <a:pt x="14449" y="7311"/>
                        <a:pt x="15609" y="6862"/>
                        <a:pt x="17102" y="6862"/>
                      </a:cubicBezTo>
                      <a:cubicBezTo>
                        <a:pt x="18753" y="6862"/>
                        <a:pt x="20670" y="7786"/>
                        <a:pt x="22851" y="9634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67" name="Freeform: Shape 66">
                  <a:extLst>
                    <a:ext uri="{FF2B5EF4-FFF2-40B4-BE49-F238E27FC236}">
                      <a16:creationId xmlns:a16="http://schemas.microsoft.com/office/drawing/2014/main" id="{D25DB50A-DBA9-80B0-6D2A-368F8D964148}"/>
                    </a:ext>
                  </a:extLst>
                </p:cNvPr>
                <p:cNvSpPr/>
                <p:nvPr/>
              </p:nvSpPr>
              <p:spPr>
                <a:xfrm flipV="1">
                  <a:off x="1075769" y="344526"/>
                  <a:ext cx="30971" cy="63867"/>
                </a:xfrm>
                <a:custGeom>
                  <a:avLst/>
                  <a:gdLst>
                    <a:gd name="connsiteX0" fmla="*/ 18941 w 30971"/>
                    <a:gd name="connsiteY0" fmla="*/ 61922 h 63867"/>
                    <a:gd name="connsiteX1" fmla="*/ 18941 w 30971"/>
                    <a:gd name="connsiteY1" fmla="*/ 44989 h 63867"/>
                    <a:gd name="connsiteX2" fmla="*/ 29963 w 30971"/>
                    <a:gd name="connsiteY2" fmla="*/ 44989 h 63867"/>
                    <a:gd name="connsiteX3" fmla="*/ 29963 w 30971"/>
                    <a:gd name="connsiteY3" fmla="*/ 40094 h 63867"/>
                    <a:gd name="connsiteX4" fmla="*/ 18941 w 30971"/>
                    <a:gd name="connsiteY4" fmla="*/ 40094 h 63867"/>
                    <a:gd name="connsiteX5" fmla="*/ 18941 w 30971"/>
                    <a:gd name="connsiteY5" fmla="*/ 11519 h 63867"/>
                    <a:gd name="connsiteX6" fmla="*/ 19306 w 30971"/>
                    <a:gd name="connsiteY6" fmla="*/ 6339 h 63867"/>
                    <a:gd name="connsiteX7" fmla="*/ 20624 w 30971"/>
                    <a:gd name="connsiteY7" fmla="*/ 4470 h 63867"/>
                    <a:gd name="connsiteX8" fmla="*/ 22371 w 30971"/>
                    <a:gd name="connsiteY8" fmla="*/ 3757 h 63867"/>
                    <a:gd name="connsiteX9" fmla="*/ 28470 w 30971"/>
                    <a:gd name="connsiteY9" fmla="*/ 8652 h 63867"/>
                    <a:gd name="connsiteX10" fmla="*/ 29963 w 30971"/>
                    <a:gd name="connsiteY10" fmla="*/ 7559 h 63867"/>
                    <a:gd name="connsiteX11" fmla="*/ 16908 w 30971"/>
                    <a:gd name="connsiteY11" fmla="*/ -1945 h 63867"/>
                    <a:gd name="connsiteX12" fmla="*/ 9427 w 30971"/>
                    <a:gd name="connsiteY12" fmla="*/ 510 h 63867"/>
                    <a:gd name="connsiteX13" fmla="*/ 5536 w 30971"/>
                    <a:gd name="connsiteY13" fmla="*/ 5975 h 63867"/>
                    <a:gd name="connsiteX14" fmla="*/ 5043 w 30971"/>
                    <a:gd name="connsiteY14" fmla="*/ 15083 h 63867"/>
                    <a:gd name="connsiteX15" fmla="*/ 5043 w 30971"/>
                    <a:gd name="connsiteY15" fmla="*/ 40094 h 63867"/>
                    <a:gd name="connsiteX16" fmla="*/ -1008 w 30971"/>
                    <a:gd name="connsiteY16" fmla="*/ 40094 h 63867"/>
                    <a:gd name="connsiteX17" fmla="*/ -1008 w 30971"/>
                    <a:gd name="connsiteY17" fmla="*/ 41821 h 63867"/>
                    <a:gd name="connsiteX18" fmla="*/ 9633 w 30971"/>
                    <a:gd name="connsiteY18" fmla="*/ 51072 h 63867"/>
                    <a:gd name="connsiteX19" fmla="*/ 17305 w 30971"/>
                    <a:gd name="connsiteY19" fmla="*/ 61922 h 63867"/>
                    <a:gd name="connsiteX20" fmla="*/ 18941 w 30971"/>
                    <a:gd name="connsiteY20" fmla="*/ 61922 h 638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30971" h="63867">
                      <a:moveTo>
                        <a:pt x="18941" y="61922"/>
                      </a:moveTo>
                      <a:lnTo>
                        <a:pt x="18941" y="44989"/>
                      </a:lnTo>
                      <a:lnTo>
                        <a:pt x="29963" y="44989"/>
                      </a:lnTo>
                      <a:lnTo>
                        <a:pt x="29963" y="40094"/>
                      </a:lnTo>
                      <a:lnTo>
                        <a:pt x="18941" y="40094"/>
                      </a:lnTo>
                      <a:lnTo>
                        <a:pt x="18941" y="11519"/>
                      </a:lnTo>
                      <a:cubicBezTo>
                        <a:pt x="18941" y="8847"/>
                        <a:pt x="19062" y="7120"/>
                        <a:pt x="19306" y="6339"/>
                      </a:cubicBezTo>
                      <a:cubicBezTo>
                        <a:pt x="19560" y="5568"/>
                        <a:pt x="20000" y="4945"/>
                        <a:pt x="20624" y="4470"/>
                      </a:cubicBezTo>
                      <a:cubicBezTo>
                        <a:pt x="21260" y="3995"/>
                        <a:pt x="21842" y="3757"/>
                        <a:pt x="22371" y="3757"/>
                      </a:cubicBezTo>
                      <a:cubicBezTo>
                        <a:pt x="24521" y="3757"/>
                        <a:pt x="26554" y="5389"/>
                        <a:pt x="28470" y="8652"/>
                      </a:cubicBezTo>
                      <a:lnTo>
                        <a:pt x="29963" y="7559"/>
                      </a:lnTo>
                      <a:cubicBezTo>
                        <a:pt x="27284" y="1223"/>
                        <a:pt x="22932" y="-1945"/>
                        <a:pt x="16908" y="-1945"/>
                      </a:cubicBezTo>
                      <a:cubicBezTo>
                        <a:pt x="13964" y="-1945"/>
                        <a:pt x="11470" y="-1127"/>
                        <a:pt x="9427" y="510"/>
                      </a:cubicBezTo>
                      <a:cubicBezTo>
                        <a:pt x="7394" y="2147"/>
                        <a:pt x="6097" y="3968"/>
                        <a:pt x="5536" y="5975"/>
                      </a:cubicBezTo>
                      <a:cubicBezTo>
                        <a:pt x="5207" y="7105"/>
                        <a:pt x="5043" y="10141"/>
                        <a:pt x="5043" y="15083"/>
                      </a:cubicBezTo>
                      <a:lnTo>
                        <a:pt x="5043" y="40094"/>
                      </a:lnTo>
                      <a:lnTo>
                        <a:pt x="-1008" y="40094"/>
                      </a:lnTo>
                      <a:lnTo>
                        <a:pt x="-1008" y="41821"/>
                      </a:lnTo>
                      <a:cubicBezTo>
                        <a:pt x="3164" y="44757"/>
                        <a:pt x="6711" y="47840"/>
                        <a:pt x="9633" y="51072"/>
                      </a:cubicBezTo>
                      <a:cubicBezTo>
                        <a:pt x="12566" y="54314"/>
                        <a:pt x="15124" y="57930"/>
                        <a:pt x="17305" y="61922"/>
                      </a:cubicBezTo>
                      <a:lnTo>
                        <a:pt x="18941" y="6192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68" name="Freeform: Shape 67">
                  <a:extLst>
                    <a:ext uri="{FF2B5EF4-FFF2-40B4-BE49-F238E27FC236}">
                      <a16:creationId xmlns:a16="http://schemas.microsoft.com/office/drawing/2014/main" id="{145F9C7F-6A03-6E37-A998-E2B291B292E5}"/>
                    </a:ext>
                  </a:extLst>
                </p:cNvPr>
                <p:cNvSpPr/>
                <p:nvPr/>
              </p:nvSpPr>
              <p:spPr>
                <a:xfrm flipV="1">
                  <a:off x="1116418" y="360129"/>
                  <a:ext cx="16533" cy="48851"/>
                </a:xfrm>
                <a:custGeom>
                  <a:avLst/>
                  <a:gdLst>
                    <a:gd name="connsiteX0" fmla="*/ 7312 w 16533"/>
                    <a:gd name="connsiteY0" fmla="*/ 47417 h 48851"/>
                    <a:gd name="connsiteX1" fmla="*/ 13141 w 16533"/>
                    <a:gd name="connsiteY1" fmla="*/ 45010 h 48851"/>
                    <a:gd name="connsiteX2" fmla="*/ 15555 w 16533"/>
                    <a:gd name="connsiteY2" fmla="*/ 39212 h 48851"/>
                    <a:gd name="connsiteX3" fmla="*/ 13141 w 16533"/>
                    <a:gd name="connsiteY3" fmla="*/ 33383 h 48851"/>
                    <a:gd name="connsiteX4" fmla="*/ 7312 w 16533"/>
                    <a:gd name="connsiteY4" fmla="*/ 30991 h 48851"/>
                    <a:gd name="connsiteX5" fmla="*/ 1467 w 16533"/>
                    <a:gd name="connsiteY5" fmla="*/ 33383 h 48851"/>
                    <a:gd name="connsiteX6" fmla="*/ -931 w 16533"/>
                    <a:gd name="connsiteY6" fmla="*/ 39212 h 48851"/>
                    <a:gd name="connsiteX7" fmla="*/ 1467 w 16533"/>
                    <a:gd name="connsiteY7" fmla="*/ 45010 h 48851"/>
                    <a:gd name="connsiteX8" fmla="*/ 7312 w 16533"/>
                    <a:gd name="connsiteY8" fmla="*/ 47417 h 48851"/>
                    <a:gd name="connsiteX9" fmla="*/ 7264 w 16533"/>
                    <a:gd name="connsiteY9" fmla="*/ 15056 h 48851"/>
                    <a:gd name="connsiteX10" fmla="*/ 13141 w 16533"/>
                    <a:gd name="connsiteY10" fmla="*/ 12616 h 48851"/>
                    <a:gd name="connsiteX11" fmla="*/ 15555 w 16533"/>
                    <a:gd name="connsiteY11" fmla="*/ 6787 h 48851"/>
                    <a:gd name="connsiteX12" fmla="*/ 13109 w 16533"/>
                    <a:gd name="connsiteY12" fmla="*/ 958 h 48851"/>
                    <a:gd name="connsiteX13" fmla="*/ 7264 w 16533"/>
                    <a:gd name="connsiteY13" fmla="*/ -1434 h 48851"/>
                    <a:gd name="connsiteX14" fmla="*/ 1419 w 16533"/>
                    <a:gd name="connsiteY14" fmla="*/ 958 h 48851"/>
                    <a:gd name="connsiteX15" fmla="*/ -979 w 16533"/>
                    <a:gd name="connsiteY15" fmla="*/ 6787 h 48851"/>
                    <a:gd name="connsiteX16" fmla="*/ 1419 w 16533"/>
                    <a:gd name="connsiteY16" fmla="*/ 12616 h 48851"/>
                    <a:gd name="connsiteX17" fmla="*/ 7264 w 16533"/>
                    <a:gd name="connsiteY17" fmla="*/ 15056 h 488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16533" h="48851">
                      <a:moveTo>
                        <a:pt x="7312" y="47417"/>
                      </a:moveTo>
                      <a:cubicBezTo>
                        <a:pt x="9588" y="47417"/>
                        <a:pt x="11531" y="46615"/>
                        <a:pt x="13141" y="45010"/>
                      </a:cubicBezTo>
                      <a:cubicBezTo>
                        <a:pt x="14750" y="43415"/>
                        <a:pt x="15555" y="41483"/>
                        <a:pt x="15555" y="39212"/>
                      </a:cubicBezTo>
                      <a:cubicBezTo>
                        <a:pt x="15555" y="36931"/>
                        <a:pt x="14750" y="34988"/>
                        <a:pt x="13141" y="33383"/>
                      </a:cubicBezTo>
                      <a:cubicBezTo>
                        <a:pt x="11531" y="31788"/>
                        <a:pt x="9588" y="30991"/>
                        <a:pt x="7312" y="30991"/>
                      </a:cubicBezTo>
                      <a:cubicBezTo>
                        <a:pt x="5025" y="30991"/>
                        <a:pt x="3076" y="31788"/>
                        <a:pt x="1467" y="33383"/>
                      </a:cubicBezTo>
                      <a:cubicBezTo>
                        <a:pt x="-132" y="34988"/>
                        <a:pt x="-931" y="36931"/>
                        <a:pt x="-931" y="39212"/>
                      </a:cubicBezTo>
                      <a:cubicBezTo>
                        <a:pt x="-931" y="41483"/>
                        <a:pt x="-132" y="43415"/>
                        <a:pt x="1467" y="45010"/>
                      </a:cubicBezTo>
                      <a:cubicBezTo>
                        <a:pt x="3076" y="46615"/>
                        <a:pt x="5025" y="47417"/>
                        <a:pt x="7312" y="47417"/>
                      </a:cubicBezTo>
                      <a:close/>
                      <a:moveTo>
                        <a:pt x="7264" y="15056"/>
                      </a:moveTo>
                      <a:cubicBezTo>
                        <a:pt x="9572" y="15056"/>
                        <a:pt x="11531" y="14243"/>
                        <a:pt x="13141" y="12616"/>
                      </a:cubicBezTo>
                      <a:cubicBezTo>
                        <a:pt x="14750" y="11001"/>
                        <a:pt x="15555" y="9058"/>
                        <a:pt x="15555" y="6787"/>
                      </a:cubicBezTo>
                      <a:cubicBezTo>
                        <a:pt x="15555" y="4506"/>
                        <a:pt x="14740" y="2563"/>
                        <a:pt x="13109" y="958"/>
                      </a:cubicBezTo>
                      <a:cubicBezTo>
                        <a:pt x="11489" y="-637"/>
                        <a:pt x="9541" y="-1434"/>
                        <a:pt x="7264" y="-1434"/>
                      </a:cubicBezTo>
                      <a:cubicBezTo>
                        <a:pt x="4977" y="-1434"/>
                        <a:pt x="3029" y="-637"/>
                        <a:pt x="1419" y="958"/>
                      </a:cubicBezTo>
                      <a:cubicBezTo>
                        <a:pt x="-180" y="2563"/>
                        <a:pt x="-979" y="4506"/>
                        <a:pt x="-979" y="6787"/>
                      </a:cubicBezTo>
                      <a:cubicBezTo>
                        <a:pt x="-979" y="9058"/>
                        <a:pt x="-180" y="11001"/>
                        <a:pt x="1419" y="12616"/>
                      </a:cubicBezTo>
                      <a:cubicBezTo>
                        <a:pt x="3029" y="14243"/>
                        <a:pt x="4977" y="15056"/>
                        <a:pt x="7264" y="15056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69" name="Freeform: Shape 68">
                  <a:extLst>
                    <a:ext uri="{FF2B5EF4-FFF2-40B4-BE49-F238E27FC236}">
                      <a16:creationId xmlns:a16="http://schemas.microsoft.com/office/drawing/2014/main" id="{FCA23F9B-3B66-F5BC-AE7E-6614DD5A5917}"/>
                    </a:ext>
                  </a:extLst>
                </p:cNvPr>
                <p:cNvSpPr/>
                <p:nvPr/>
              </p:nvSpPr>
              <p:spPr>
                <a:xfrm flipV="1">
                  <a:off x="1146837" y="339093"/>
                  <a:ext cx="47203" cy="70235"/>
                </a:xfrm>
                <a:custGeom>
                  <a:avLst/>
                  <a:gdLst>
                    <a:gd name="connsiteX0" fmla="*/ 40761 w 47203"/>
                    <a:gd name="connsiteY0" fmla="*/ 68148 h 70235"/>
                    <a:gd name="connsiteX1" fmla="*/ 41317 w 47203"/>
                    <a:gd name="connsiteY1" fmla="*/ 45781 h 70235"/>
                    <a:gd name="connsiteX2" fmla="*/ 39284 w 47203"/>
                    <a:gd name="connsiteY2" fmla="*/ 45781 h 70235"/>
                    <a:gd name="connsiteX3" fmla="*/ 32201 w 47203"/>
                    <a:gd name="connsiteY3" fmla="*/ 59309 h 70235"/>
                    <a:gd name="connsiteX4" fmla="*/ 20019 w 47203"/>
                    <a:gd name="connsiteY4" fmla="*/ 64441 h 70235"/>
                    <a:gd name="connsiteX5" fmla="*/ 11998 w 47203"/>
                    <a:gd name="connsiteY5" fmla="*/ 61733 h 70235"/>
                    <a:gd name="connsiteX6" fmla="*/ 9044 w 47203"/>
                    <a:gd name="connsiteY6" fmla="*/ 55539 h 70235"/>
                    <a:gd name="connsiteX7" fmla="*/ 10092 w 47203"/>
                    <a:gd name="connsiteY7" fmla="*/ 51579 h 70235"/>
                    <a:gd name="connsiteX8" fmla="*/ 14714 w 47203"/>
                    <a:gd name="connsiteY8" fmla="*/ 46969 h 70235"/>
                    <a:gd name="connsiteX9" fmla="*/ 25482 w 47203"/>
                    <a:gd name="connsiteY9" fmla="*/ 41172 h 70235"/>
                    <a:gd name="connsiteX10" fmla="*/ 41413 w 47203"/>
                    <a:gd name="connsiteY10" fmla="*/ 30242 h 70235"/>
                    <a:gd name="connsiteX11" fmla="*/ 45479 w 47203"/>
                    <a:gd name="connsiteY11" fmla="*/ 18457 h 70235"/>
                    <a:gd name="connsiteX12" fmla="*/ 38903 w 47203"/>
                    <a:gd name="connsiteY12" fmla="*/ 3979 h 70235"/>
                    <a:gd name="connsiteX13" fmla="*/ 22210 w 47203"/>
                    <a:gd name="connsiteY13" fmla="*/ -2088 h 70235"/>
                    <a:gd name="connsiteX14" fmla="*/ 16191 w 47203"/>
                    <a:gd name="connsiteY14" fmla="*/ -1438 h 70235"/>
                    <a:gd name="connsiteX15" fmla="*/ 9107 w 47203"/>
                    <a:gd name="connsiteY15" fmla="*/ 985 h 70235"/>
                    <a:gd name="connsiteX16" fmla="*/ 5184 w 47203"/>
                    <a:gd name="connsiteY16" fmla="*/ 1967 h 70235"/>
                    <a:gd name="connsiteX17" fmla="*/ 2436 w 47203"/>
                    <a:gd name="connsiteY17" fmla="*/ 970 h 70235"/>
                    <a:gd name="connsiteX18" fmla="*/ 118 w 47203"/>
                    <a:gd name="connsiteY18" fmla="*/ -2040 h 70235"/>
                    <a:gd name="connsiteX19" fmla="*/ -1725 w 47203"/>
                    <a:gd name="connsiteY19" fmla="*/ -2040 h 70235"/>
                    <a:gd name="connsiteX20" fmla="*/ -1725 w 47203"/>
                    <a:gd name="connsiteY20" fmla="*/ 23304 h 70235"/>
                    <a:gd name="connsiteX21" fmla="*/ 118 w 47203"/>
                    <a:gd name="connsiteY21" fmla="*/ 23304 h 70235"/>
                    <a:gd name="connsiteX22" fmla="*/ 8519 w 47203"/>
                    <a:gd name="connsiteY22" fmla="*/ 6989 h 70235"/>
                    <a:gd name="connsiteX23" fmla="*/ 21956 w 47203"/>
                    <a:gd name="connsiteY23" fmla="*/ 1381 h 70235"/>
                    <a:gd name="connsiteX24" fmla="*/ 30819 w 47203"/>
                    <a:gd name="connsiteY24" fmla="*/ 4391 h 70235"/>
                    <a:gd name="connsiteX25" fmla="*/ 34122 w 47203"/>
                    <a:gd name="connsiteY25" fmla="*/ 11424 h 70235"/>
                    <a:gd name="connsiteX26" fmla="*/ 32852 w 47203"/>
                    <a:gd name="connsiteY26" fmla="*/ 16018 h 70235"/>
                    <a:gd name="connsiteX27" fmla="*/ 28992 w 47203"/>
                    <a:gd name="connsiteY27" fmla="*/ 20263 h 70235"/>
                    <a:gd name="connsiteX28" fmla="*/ 19876 w 47203"/>
                    <a:gd name="connsiteY28" fmla="*/ 25490 h 70235"/>
                    <a:gd name="connsiteX29" fmla="*/ 6661 w 47203"/>
                    <a:gd name="connsiteY29" fmla="*/ 33157 h 70235"/>
                    <a:gd name="connsiteX30" fmla="*/ 483 w 47203"/>
                    <a:gd name="connsiteY30" fmla="*/ 40237 h 70235"/>
                    <a:gd name="connsiteX31" fmla="*/ -1677 w 47203"/>
                    <a:gd name="connsiteY31" fmla="*/ 48854 h 70235"/>
                    <a:gd name="connsiteX32" fmla="*/ 4231 w 47203"/>
                    <a:gd name="connsiteY32" fmla="*/ 62509 h 70235"/>
                    <a:gd name="connsiteX33" fmla="*/ 19129 w 47203"/>
                    <a:gd name="connsiteY33" fmla="*/ 68148 h 70235"/>
                    <a:gd name="connsiteX34" fmla="*/ 25482 w 47203"/>
                    <a:gd name="connsiteY34" fmla="*/ 67356 h 70235"/>
                    <a:gd name="connsiteX35" fmla="*/ 31168 w 47203"/>
                    <a:gd name="connsiteY35" fmla="*/ 65154 h 70235"/>
                    <a:gd name="connsiteX36" fmla="*/ 35854 w 47203"/>
                    <a:gd name="connsiteY36" fmla="*/ 63554 h 70235"/>
                    <a:gd name="connsiteX37" fmla="*/ 37887 w 47203"/>
                    <a:gd name="connsiteY37" fmla="*/ 64346 h 70235"/>
                    <a:gd name="connsiteX38" fmla="*/ 39284 w 47203"/>
                    <a:gd name="connsiteY38" fmla="*/ 68148 h 70235"/>
                    <a:gd name="connsiteX39" fmla="*/ 40761 w 47203"/>
                    <a:gd name="connsiteY39" fmla="*/ 68148 h 702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</a:cxnLst>
                  <a:rect l="l" t="t" r="r" b="b"/>
                  <a:pathLst>
                    <a:path w="47203" h="70235">
                      <a:moveTo>
                        <a:pt x="40761" y="68148"/>
                      </a:moveTo>
                      <a:lnTo>
                        <a:pt x="41317" y="45781"/>
                      </a:lnTo>
                      <a:lnTo>
                        <a:pt x="39284" y="45781"/>
                      </a:lnTo>
                      <a:cubicBezTo>
                        <a:pt x="38321" y="51389"/>
                        <a:pt x="35960" y="55898"/>
                        <a:pt x="32201" y="59309"/>
                      </a:cubicBezTo>
                      <a:cubicBezTo>
                        <a:pt x="28452" y="62730"/>
                        <a:pt x="24392" y="64441"/>
                        <a:pt x="20019" y="64441"/>
                      </a:cubicBezTo>
                      <a:cubicBezTo>
                        <a:pt x="16641" y="64441"/>
                        <a:pt x="13967" y="63538"/>
                        <a:pt x="11998" y="61733"/>
                      </a:cubicBezTo>
                      <a:cubicBezTo>
                        <a:pt x="10028" y="59937"/>
                        <a:pt x="9044" y="57873"/>
                        <a:pt x="9044" y="55539"/>
                      </a:cubicBezTo>
                      <a:cubicBezTo>
                        <a:pt x="9044" y="54050"/>
                        <a:pt x="9393" y="52730"/>
                        <a:pt x="10092" y="51579"/>
                      </a:cubicBezTo>
                      <a:cubicBezTo>
                        <a:pt x="11055" y="50027"/>
                        <a:pt x="12596" y="48490"/>
                        <a:pt x="14714" y="46969"/>
                      </a:cubicBezTo>
                      <a:cubicBezTo>
                        <a:pt x="16270" y="45882"/>
                        <a:pt x="19860" y="43949"/>
                        <a:pt x="25482" y="41172"/>
                      </a:cubicBezTo>
                      <a:cubicBezTo>
                        <a:pt x="33360" y="37318"/>
                        <a:pt x="38670" y="33674"/>
                        <a:pt x="41413" y="30242"/>
                      </a:cubicBezTo>
                      <a:cubicBezTo>
                        <a:pt x="44123" y="26810"/>
                        <a:pt x="45479" y="22882"/>
                        <a:pt x="45479" y="18457"/>
                      </a:cubicBezTo>
                      <a:cubicBezTo>
                        <a:pt x="45479" y="12850"/>
                        <a:pt x="43287" y="8024"/>
                        <a:pt x="38903" y="3979"/>
                      </a:cubicBezTo>
                      <a:cubicBezTo>
                        <a:pt x="34520" y="-65"/>
                        <a:pt x="28955" y="-2088"/>
                        <a:pt x="22210" y="-2088"/>
                      </a:cubicBezTo>
                      <a:cubicBezTo>
                        <a:pt x="20093" y="-2088"/>
                        <a:pt x="18086" y="-1871"/>
                        <a:pt x="16191" y="-1438"/>
                      </a:cubicBezTo>
                      <a:cubicBezTo>
                        <a:pt x="14306" y="-1016"/>
                        <a:pt x="11945" y="-208"/>
                        <a:pt x="9107" y="985"/>
                      </a:cubicBezTo>
                      <a:cubicBezTo>
                        <a:pt x="7519" y="1640"/>
                        <a:pt x="6211" y="1967"/>
                        <a:pt x="5184" y="1967"/>
                      </a:cubicBezTo>
                      <a:cubicBezTo>
                        <a:pt x="4316" y="1967"/>
                        <a:pt x="3400" y="1635"/>
                        <a:pt x="2436" y="970"/>
                      </a:cubicBezTo>
                      <a:cubicBezTo>
                        <a:pt x="1483" y="315"/>
                        <a:pt x="710" y="-688"/>
                        <a:pt x="118" y="-2040"/>
                      </a:cubicBezTo>
                      <a:lnTo>
                        <a:pt x="-1725" y="-2040"/>
                      </a:lnTo>
                      <a:lnTo>
                        <a:pt x="-1725" y="23304"/>
                      </a:lnTo>
                      <a:lnTo>
                        <a:pt x="118" y="23304"/>
                      </a:lnTo>
                      <a:cubicBezTo>
                        <a:pt x="1568" y="16176"/>
                        <a:pt x="4369" y="10738"/>
                        <a:pt x="8519" y="6989"/>
                      </a:cubicBezTo>
                      <a:cubicBezTo>
                        <a:pt x="12681" y="3251"/>
                        <a:pt x="17160" y="1381"/>
                        <a:pt x="21956" y="1381"/>
                      </a:cubicBezTo>
                      <a:cubicBezTo>
                        <a:pt x="25662" y="1381"/>
                        <a:pt x="28616" y="2385"/>
                        <a:pt x="30819" y="4391"/>
                      </a:cubicBezTo>
                      <a:cubicBezTo>
                        <a:pt x="33021" y="6408"/>
                        <a:pt x="34122" y="8752"/>
                        <a:pt x="34122" y="11424"/>
                      </a:cubicBezTo>
                      <a:cubicBezTo>
                        <a:pt x="34122" y="13008"/>
                        <a:pt x="33699" y="14539"/>
                        <a:pt x="32852" y="16018"/>
                      </a:cubicBezTo>
                      <a:cubicBezTo>
                        <a:pt x="32005" y="17507"/>
                        <a:pt x="30718" y="18922"/>
                        <a:pt x="28992" y="20263"/>
                      </a:cubicBezTo>
                      <a:cubicBezTo>
                        <a:pt x="27277" y="21604"/>
                        <a:pt x="24238" y="23347"/>
                        <a:pt x="19876" y="25490"/>
                      </a:cubicBezTo>
                      <a:cubicBezTo>
                        <a:pt x="13756" y="28489"/>
                        <a:pt x="9351" y="31045"/>
                        <a:pt x="6661" y="33157"/>
                      </a:cubicBezTo>
                      <a:cubicBezTo>
                        <a:pt x="3982" y="35269"/>
                        <a:pt x="1923" y="37629"/>
                        <a:pt x="483" y="40237"/>
                      </a:cubicBezTo>
                      <a:cubicBezTo>
                        <a:pt x="-957" y="42846"/>
                        <a:pt x="-1677" y="45718"/>
                        <a:pt x="-1677" y="48854"/>
                      </a:cubicBezTo>
                      <a:cubicBezTo>
                        <a:pt x="-1677" y="54198"/>
                        <a:pt x="292" y="58749"/>
                        <a:pt x="4231" y="62509"/>
                      </a:cubicBezTo>
                      <a:cubicBezTo>
                        <a:pt x="8170" y="66268"/>
                        <a:pt x="13136" y="68148"/>
                        <a:pt x="19129" y="68148"/>
                      </a:cubicBezTo>
                      <a:cubicBezTo>
                        <a:pt x="21310" y="68148"/>
                        <a:pt x="23428" y="67884"/>
                        <a:pt x="25482" y="67356"/>
                      </a:cubicBezTo>
                      <a:cubicBezTo>
                        <a:pt x="27039" y="66965"/>
                        <a:pt x="28934" y="66231"/>
                        <a:pt x="31168" y="65154"/>
                      </a:cubicBezTo>
                      <a:cubicBezTo>
                        <a:pt x="33403" y="64087"/>
                        <a:pt x="34964" y="63554"/>
                        <a:pt x="35854" y="63554"/>
                      </a:cubicBezTo>
                      <a:cubicBezTo>
                        <a:pt x="36711" y="63554"/>
                        <a:pt x="37389" y="63818"/>
                        <a:pt x="37887" y="64346"/>
                      </a:cubicBezTo>
                      <a:cubicBezTo>
                        <a:pt x="38384" y="64874"/>
                        <a:pt x="38850" y="66141"/>
                        <a:pt x="39284" y="68148"/>
                      </a:cubicBezTo>
                      <a:lnTo>
                        <a:pt x="40761" y="6814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70" name="Freeform: Shape 69">
                  <a:extLst>
                    <a:ext uri="{FF2B5EF4-FFF2-40B4-BE49-F238E27FC236}">
                      <a16:creationId xmlns:a16="http://schemas.microsoft.com/office/drawing/2014/main" id="{930E729A-EE22-367E-2292-CBEEF8B99BE3}"/>
                    </a:ext>
                  </a:extLst>
                </p:cNvPr>
                <p:cNvSpPr/>
                <p:nvPr/>
              </p:nvSpPr>
              <p:spPr>
                <a:xfrm flipV="1">
                  <a:off x="1200050" y="360081"/>
                  <a:ext cx="50173" cy="69348"/>
                </a:xfrm>
                <a:custGeom>
                  <a:avLst/>
                  <a:gdLst>
                    <a:gd name="connsiteX0" fmla="*/ 17851 w 50173"/>
                    <a:gd name="connsiteY0" fmla="*/ 25601 h 69348"/>
                    <a:gd name="connsiteX1" fmla="*/ 17851 w 50173"/>
                    <a:gd name="connsiteY1" fmla="*/ 8367 h 69348"/>
                    <a:gd name="connsiteX2" fmla="*/ 18423 w 50173"/>
                    <a:gd name="connsiteY2" fmla="*/ 3520 h 69348"/>
                    <a:gd name="connsiteX3" fmla="*/ 20186 w 50173"/>
                    <a:gd name="connsiteY3" fmla="*/ 1650 h 69348"/>
                    <a:gd name="connsiteX4" fmla="*/ 24856 w 50173"/>
                    <a:gd name="connsiteY4" fmla="*/ 1048 h 69348"/>
                    <a:gd name="connsiteX5" fmla="*/ 24856 w 50173"/>
                    <a:gd name="connsiteY5" fmla="*/ -789 h 69348"/>
                    <a:gd name="connsiteX6" fmla="*/ -1605 w 50173"/>
                    <a:gd name="connsiteY6" fmla="*/ -789 h 69348"/>
                    <a:gd name="connsiteX7" fmla="*/ -1605 w 50173"/>
                    <a:gd name="connsiteY7" fmla="*/ 1048 h 69348"/>
                    <a:gd name="connsiteX8" fmla="*/ 2953 w 50173"/>
                    <a:gd name="connsiteY8" fmla="*/ 2775 h 69348"/>
                    <a:gd name="connsiteX9" fmla="*/ 3954 w 50173"/>
                    <a:gd name="connsiteY9" fmla="*/ 8668 h 69348"/>
                    <a:gd name="connsiteX10" fmla="*/ 3954 w 50173"/>
                    <a:gd name="connsiteY10" fmla="*/ 57535 h 69348"/>
                    <a:gd name="connsiteX11" fmla="*/ 2810 w 50173"/>
                    <a:gd name="connsiteY11" fmla="*/ 63791 h 69348"/>
                    <a:gd name="connsiteX12" fmla="*/ -1605 w 50173"/>
                    <a:gd name="connsiteY12" fmla="*/ 65344 h 69348"/>
                    <a:gd name="connsiteX13" fmla="*/ -1605 w 50173"/>
                    <a:gd name="connsiteY13" fmla="*/ 67181 h 69348"/>
                    <a:gd name="connsiteX14" fmla="*/ 17851 w 50173"/>
                    <a:gd name="connsiteY14" fmla="*/ 67181 h 69348"/>
                    <a:gd name="connsiteX15" fmla="*/ 17851 w 50173"/>
                    <a:gd name="connsiteY15" fmla="*/ 61099 h 69348"/>
                    <a:gd name="connsiteX16" fmla="*/ 22807 w 50173"/>
                    <a:gd name="connsiteY16" fmla="*/ 66247 h 69348"/>
                    <a:gd name="connsiteX17" fmla="*/ 30700 w 50173"/>
                    <a:gd name="connsiteY17" fmla="*/ 68559 h 69348"/>
                    <a:gd name="connsiteX18" fmla="*/ 40008 w 50173"/>
                    <a:gd name="connsiteY18" fmla="*/ 65344 h 69348"/>
                    <a:gd name="connsiteX19" fmla="*/ 46377 w 50173"/>
                    <a:gd name="connsiteY19" fmla="*/ 56457 h 69348"/>
                    <a:gd name="connsiteX20" fmla="*/ 48569 w 50173"/>
                    <a:gd name="connsiteY20" fmla="*/ 44261 h 69348"/>
                    <a:gd name="connsiteX21" fmla="*/ 46313 w 50173"/>
                    <a:gd name="connsiteY21" fmla="*/ 31414 h 69348"/>
                    <a:gd name="connsiteX22" fmla="*/ 39754 w 50173"/>
                    <a:gd name="connsiteY22" fmla="*/ 22544 h 69348"/>
                    <a:gd name="connsiteX23" fmla="*/ 30208 w 50173"/>
                    <a:gd name="connsiteY23" fmla="*/ 19502 h 69348"/>
                    <a:gd name="connsiteX24" fmla="*/ 23061 w 50173"/>
                    <a:gd name="connsiteY24" fmla="*/ 21197 h 69348"/>
                    <a:gd name="connsiteX25" fmla="*/ 17851 w 50173"/>
                    <a:gd name="connsiteY25" fmla="*/ 25601 h 69348"/>
                    <a:gd name="connsiteX26" fmla="*/ 17851 w 50173"/>
                    <a:gd name="connsiteY26" fmla="*/ 30606 h 69348"/>
                    <a:gd name="connsiteX27" fmla="*/ 26984 w 50173"/>
                    <a:gd name="connsiteY27" fmla="*/ 24555 h 69348"/>
                    <a:gd name="connsiteX28" fmla="*/ 31399 w 50173"/>
                    <a:gd name="connsiteY28" fmla="*/ 27375 h 69348"/>
                    <a:gd name="connsiteX29" fmla="*/ 33988 w 50173"/>
                    <a:gd name="connsiteY29" fmla="*/ 43215 h 69348"/>
                    <a:gd name="connsiteX30" fmla="*/ 31145 w 50173"/>
                    <a:gd name="connsiteY30" fmla="*/ 59610 h 69348"/>
                    <a:gd name="connsiteX31" fmla="*/ 26094 w 50173"/>
                    <a:gd name="connsiteY31" fmla="*/ 62524 h 69348"/>
                    <a:gd name="connsiteX32" fmla="*/ 17851 w 50173"/>
                    <a:gd name="connsiteY32" fmla="*/ 55301 h 69348"/>
                    <a:gd name="connsiteX33" fmla="*/ 17851 w 50173"/>
                    <a:gd name="connsiteY33" fmla="*/ 30606 h 693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</a:cxnLst>
                  <a:rect l="l" t="t" r="r" b="b"/>
                  <a:pathLst>
                    <a:path w="50173" h="69348">
                      <a:moveTo>
                        <a:pt x="17851" y="25601"/>
                      </a:moveTo>
                      <a:lnTo>
                        <a:pt x="17851" y="8367"/>
                      </a:lnTo>
                      <a:cubicBezTo>
                        <a:pt x="17851" y="5991"/>
                        <a:pt x="18042" y="4375"/>
                        <a:pt x="18423" y="3520"/>
                      </a:cubicBezTo>
                      <a:cubicBezTo>
                        <a:pt x="18804" y="2664"/>
                        <a:pt x="19392" y="2041"/>
                        <a:pt x="20186" y="1650"/>
                      </a:cubicBezTo>
                      <a:cubicBezTo>
                        <a:pt x="20980" y="1249"/>
                        <a:pt x="22537" y="1048"/>
                        <a:pt x="24856" y="1048"/>
                      </a:cubicBezTo>
                      <a:lnTo>
                        <a:pt x="24856" y="-789"/>
                      </a:lnTo>
                      <a:lnTo>
                        <a:pt x="-1605" y="-789"/>
                      </a:lnTo>
                      <a:lnTo>
                        <a:pt x="-1605" y="1048"/>
                      </a:lnTo>
                      <a:cubicBezTo>
                        <a:pt x="449" y="1112"/>
                        <a:pt x="1969" y="1687"/>
                        <a:pt x="2953" y="2775"/>
                      </a:cubicBezTo>
                      <a:cubicBezTo>
                        <a:pt x="3620" y="3535"/>
                        <a:pt x="3954" y="5500"/>
                        <a:pt x="3954" y="8668"/>
                      </a:cubicBezTo>
                      <a:lnTo>
                        <a:pt x="3954" y="57535"/>
                      </a:lnTo>
                      <a:cubicBezTo>
                        <a:pt x="3954" y="60798"/>
                        <a:pt x="3573" y="62883"/>
                        <a:pt x="2810" y="63791"/>
                      </a:cubicBezTo>
                      <a:cubicBezTo>
                        <a:pt x="2048" y="64700"/>
                        <a:pt x="576" y="65217"/>
                        <a:pt x="-1605" y="65344"/>
                      </a:cubicBezTo>
                      <a:lnTo>
                        <a:pt x="-1605" y="67181"/>
                      </a:lnTo>
                      <a:lnTo>
                        <a:pt x="17851" y="67181"/>
                      </a:lnTo>
                      <a:lnTo>
                        <a:pt x="17851" y="61099"/>
                      </a:lnTo>
                      <a:cubicBezTo>
                        <a:pt x="19471" y="63475"/>
                        <a:pt x="21123" y="65191"/>
                        <a:pt x="22807" y="66247"/>
                      </a:cubicBezTo>
                      <a:cubicBezTo>
                        <a:pt x="25232" y="67788"/>
                        <a:pt x="27863" y="68559"/>
                        <a:pt x="30700" y="68559"/>
                      </a:cubicBezTo>
                      <a:cubicBezTo>
                        <a:pt x="34110" y="68559"/>
                        <a:pt x="37212" y="67487"/>
                        <a:pt x="40008" y="65344"/>
                      </a:cubicBezTo>
                      <a:cubicBezTo>
                        <a:pt x="42803" y="63200"/>
                        <a:pt x="44926" y="60238"/>
                        <a:pt x="46377" y="56457"/>
                      </a:cubicBezTo>
                      <a:cubicBezTo>
                        <a:pt x="47838" y="52687"/>
                        <a:pt x="48569" y="48622"/>
                        <a:pt x="48569" y="44261"/>
                      </a:cubicBezTo>
                      <a:cubicBezTo>
                        <a:pt x="48569" y="39572"/>
                        <a:pt x="47817" y="35290"/>
                        <a:pt x="46313" y="31414"/>
                      </a:cubicBezTo>
                      <a:cubicBezTo>
                        <a:pt x="44810" y="27539"/>
                        <a:pt x="42623" y="24582"/>
                        <a:pt x="39754" y="22544"/>
                      </a:cubicBezTo>
                      <a:cubicBezTo>
                        <a:pt x="36895" y="20516"/>
                        <a:pt x="33713" y="19502"/>
                        <a:pt x="30208" y="19502"/>
                      </a:cubicBezTo>
                      <a:cubicBezTo>
                        <a:pt x="27656" y="19502"/>
                        <a:pt x="25274" y="20067"/>
                        <a:pt x="23061" y="21197"/>
                      </a:cubicBezTo>
                      <a:cubicBezTo>
                        <a:pt x="21409" y="22053"/>
                        <a:pt x="19673" y="23520"/>
                        <a:pt x="17851" y="25601"/>
                      </a:cubicBezTo>
                      <a:close/>
                      <a:moveTo>
                        <a:pt x="17851" y="30606"/>
                      </a:moveTo>
                      <a:cubicBezTo>
                        <a:pt x="20700" y="26572"/>
                        <a:pt x="23744" y="24555"/>
                        <a:pt x="26984" y="24555"/>
                      </a:cubicBezTo>
                      <a:cubicBezTo>
                        <a:pt x="28773" y="24555"/>
                        <a:pt x="30245" y="25495"/>
                        <a:pt x="31399" y="27375"/>
                      </a:cubicBezTo>
                      <a:cubicBezTo>
                        <a:pt x="33125" y="30152"/>
                        <a:pt x="33988" y="35432"/>
                        <a:pt x="33988" y="43215"/>
                      </a:cubicBezTo>
                      <a:cubicBezTo>
                        <a:pt x="33988" y="51209"/>
                        <a:pt x="33040" y="56674"/>
                        <a:pt x="31145" y="59610"/>
                      </a:cubicBezTo>
                      <a:cubicBezTo>
                        <a:pt x="29896" y="61553"/>
                        <a:pt x="28212" y="62524"/>
                        <a:pt x="26094" y="62524"/>
                      </a:cubicBezTo>
                      <a:cubicBezTo>
                        <a:pt x="22748" y="62524"/>
                        <a:pt x="20001" y="60117"/>
                        <a:pt x="17851" y="55301"/>
                      </a:cubicBezTo>
                      <a:lnTo>
                        <a:pt x="17851" y="3060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71" name="Freeform: Shape 70">
                  <a:extLst>
                    <a:ext uri="{FF2B5EF4-FFF2-40B4-BE49-F238E27FC236}">
                      <a16:creationId xmlns:a16="http://schemas.microsoft.com/office/drawing/2014/main" id="{D312F8AB-E6A5-BD57-4EEF-E65FF8807FB6}"/>
                    </a:ext>
                  </a:extLst>
                </p:cNvPr>
                <p:cNvSpPr/>
                <p:nvPr/>
              </p:nvSpPr>
              <p:spPr>
                <a:xfrm flipV="1">
                  <a:off x="1259219" y="360081"/>
                  <a:ext cx="44567" cy="48312"/>
                </a:xfrm>
                <a:custGeom>
                  <a:avLst/>
                  <a:gdLst>
                    <a:gd name="connsiteX0" fmla="*/ 22869 w 44567"/>
                    <a:gd name="connsiteY0" fmla="*/ 6023 h 48312"/>
                    <a:gd name="connsiteX1" fmla="*/ 7638 w 44567"/>
                    <a:gd name="connsiteY1" fmla="*/ -1454 h 48312"/>
                    <a:gd name="connsiteX2" fmla="*/ 1031 w 44567"/>
                    <a:gd name="connsiteY2" fmla="*/ 1144 h 48312"/>
                    <a:gd name="connsiteX3" fmla="*/ -1590 w 44567"/>
                    <a:gd name="connsiteY3" fmla="*/ 7654 h 48312"/>
                    <a:gd name="connsiteX4" fmla="*/ 2968 w 44567"/>
                    <a:gd name="connsiteY4" fmla="*/ 17190 h 48312"/>
                    <a:gd name="connsiteX5" fmla="*/ 22869 w 44567"/>
                    <a:gd name="connsiteY5" fmla="*/ 28452 h 48312"/>
                    <a:gd name="connsiteX6" fmla="*/ 22869 w 44567"/>
                    <a:gd name="connsiteY6" fmla="*/ 33109 h 48312"/>
                    <a:gd name="connsiteX7" fmla="*/ 22298 w 44567"/>
                    <a:gd name="connsiteY7" fmla="*/ 39715 h 48312"/>
                    <a:gd name="connsiteX8" fmla="*/ 20137 w 44567"/>
                    <a:gd name="connsiteY8" fmla="*/ 42091 h 48312"/>
                    <a:gd name="connsiteX9" fmla="*/ 16564 w 44567"/>
                    <a:gd name="connsiteY9" fmla="*/ 43105 h 48312"/>
                    <a:gd name="connsiteX10" fmla="*/ 11259 w 44567"/>
                    <a:gd name="connsiteY10" fmla="*/ 41663 h 48312"/>
                    <a:gd name="connsiteX11" fmla="*/ 9973 w 44567"/>
                    <a:gd name="connsiteY11" fmla="*/ 39588 h 48312"/>
                    <a:gd name="connsiteX12" fmla="*/ 11354 w 44567"/>
                    <a:gd name="connsiteY12" fmla="*/ 37022 h 48312"/>
                    <a:gd name="connsiteX13" fmla="*/ 13244 w 44567"/>
                    <a:gd name="connsiteY13" fmla="*/ 32904 h 48312"/>
                    <a:gd name="connsiteX14" fmla="*/ 11434 w 44567"/>
                    <a:gd name="connsiteY14" fmla="*/ 28769 h 48312"/>
                    <a:gd name="connsiteX15" fmla="*/ 6685 w 44567"/>
                    <a:gd name="connsiteY15" fmla="*/ 27059 h 48312"/>
                    <a:gd name="connsiteX16" fmla="*/ 1459 w 44567"/>
                    <a:gd name="connsiteY16" fmla="*/ 28944 h 48312"/>
                    <a:gd name="connsiteX17" fmla="*/ -653 w 44567"/>
                    <a:gd name="connsiteY17" fmla="*/ 33347 h 48312"/>
                    <a:gd name="connsiteX18" fmla="*/ 2174 w 44567"/>
                    <a:gd name="connsiteY18" fmla="*/ 40158 h 48312"/>
                    <a:gd name="connsiteX19" fmla="*/ 10068 w 44567"/>
                    <a:gd name="connsiteY19" fmla="*/ 45132 h 48312"/>
                    <a:gd name="connsiteX20" fmla="*/ 20582 w 44567"/>
                    <a:gd name="connsiteY20" fmla="*/ 46859 h 48312"/>
                    <a:gd name="connsiteX21" fmla="*/ 31033 w 44567"/>
                    <a:gd name="connsiteY21" fmla="*/ 44055 h 48312"/>
                    <a:gd name="connsiteX22" fmla="*/ 36020 w 44567"/>
                    <a:gd name="connsiteY22" fmla="*/ 38004 h 48312"/>
                    <a:gd name="connsiteX23" fmla="*/ 36719 w 44567"/>
                    <a:gd name="connsiteY23" fmla="*/ 28452 h 48312"/>
                    <a:gd name="connsiteX24" fmla="*/ 36719 w 44567"/>
                    <a:gd name="connsiteY24" fmla="*/ 10490 h 48312"/>
                    <a:gd name="connsiteX25" fmla="*/ 36957 w 44567"/>
                    <a:gd name="connsiteY25" fmla="*/ 6498 h 48312"/>
                    <a:gd name="connsiteX26" fmla="*/ 37704 w 44567"/>
                    <a:gd name="connsiteY26" fmla="*/ 5278 h 48312"/>
                    <a:gd name="connsiteX27" fmla="*/ 38847 w 44567"/>
                    <a:gd name="connsiteY27" fmla="*/ 4882 h 48312"/>
                    <a:gd name="connsiteX28" fmla="*/ 41484 w 44567"/>
                    <a:gd name="connsiteY28" fmla="*/ 6720 h 48312"/>
                    <a:gd name="connsiteX29" fmla="*/ 42977 w 44567"/>
                    <a:gd name="connsiteY29" fmla="*/ 5532 h 48312"/>
                    <a:gd name="connsiteX30" fmla="*/ 37831 w 44567"/>
                    <a:gd name="connsiteY30" fmla="*/ 209 h 48312"/>
                    <a:gd name="connsiteX31" fmla="*/ 31811 w 44567"/>
                    <a:gd name="connsiteY31" fmla="*/ -1454 h 48312"/>
                    <a:gd name="connsiteX32" fmla="*/ 25601 w 44567"/>
                    <a:gd name="connsiteY32" fmla="*/ 399 h 48312"/>
                    <a:gd name="connsiteX33" fmla="*/ 22869 w 44567"/>
                    <a:gd name="connsiteY33" fmla="*/ 6023 h 48312"/>
                    <a:gd name="connsiteX34" fmla="*/ 22869 w 44567"/>
                    <a:gd name="connsiteY34" fmla="*/ 9634 h 48312"/>
                    <a:gd name="connsiteX35" fmla="*/ 22869 w 44567"/>
                    <a:gd name="connsiteY35" fmla="*/ 25142 h 48312"/>
                    <a:gd name="connsiteX36" fmla="*/ 13943 w 44567"/>
                    <a:gd name="connsiteY36" fmla="*/ 17618 h 48312"/>
                    <a:gd name="connsiteX37" fmla="*/ 12005 w 44567"/>
                    <a:gd name="connsiteY37" fmla="*/ 12216 h 48312"/>
                    <a:gd name="connsiteX38" fmla="*/ 13641 w 44567"/>
                    <a:gd name="connsiteY38" fmla="*/ 8209 h 48312"/>
                    <a:gd name="connsiteX39" fmla="*/ 17120 w 44567"/>
                    <a:gd name="connsiteY39" fmla="*/ 6862 h 48312"/>
                    <a:gd name="connsiteX40" fmla="*/ 22869 w 44567"/>
                    <a:gd name="connsiteY40" fmla="*/ 9634 h 483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</a:cxnLst>
                  <a:rect l="l" t="t" r="r" b="b"/>
                  <a:pathLst>
                    <a:path w="44567" h="48312">
                      <a:moveTo>
                        <a:pt x="22869" y="6023"/>
                      </a:moveTo>
                      <a:cubicBezTo>
                        <a:pt x="17215" y="1038"/>
                        <a:pt x="12138" y="-1454"/>
                        <a:pt x="7638" y="-1454"/>
                      </a:cubicBezTo>
                      <a:cubicBezTo>
                        <a:pt x="4991" y="-1454"/>
                        <a:pt x="2788" y="-588"/>
                        <a:pt x="1031" y="1144"/>
                      </a:cubicBezTo>
                      <a:cubicBezTo>
                        <a:pt x="-717" y="2886"/>
                        <a:pt x="-1590" y="5057"/>
                        <a:pt x="-1590" y="7654"/>
                      </a:cubicBezTo>
                      <a:cubicBezTo>
                        <a:pt x="-1590" y="11192"/>
                        <a:pt x="-71" y="14371"/>
                        <a:pt x="2968" y="17190"/>
                      </a:cubicBezTo>
                      <a:cubicBezTo>
                        <a:pt x="6018" y="20010"/>
                        <a:pt x="12651" y="23764"/>
                        <a:pt x="22869" y="28452"/>
                      </a:cubicBezTo>
                      <a:lnTo>
                        <a:pt x="22869" y="33109"/>
                      </a:lnTo>
                      <a:cubicBezTo>
                        <a:pt x="22869" y="36605"/>
                        <a:pt x="22679" y="38807"/>
                        <a:pt x="22298" y="39715"/>
                      </a:cubicBezTo>
                      <a:cubicBezTo>
                        <a:pt x="21916" y="40623"/>
                        <a:pt x="21196" y="41415"/>
                        <a:pt x="20137" y="42091"/>
                      </a:cubicBezTo>
                      <a:cubicBezTo>
                        <a:pt x="19079" y="42767"/>
                        <a:pt x="17887" y="43105"/>
                        <a:pt x="16564" y="43105"/>
                      </a:cubicBezTo>
                      <a:cubicBezTo>
                        <a:pt x="14414" y="43105"/>
                        <a:pt x="12646" y="42624"/>
                        <a:pt x="11259" y="41663"/>
                      </a:cubicBezTo>
                      <a:cubicBezTo>
                        <a:pt x="10401" y="41072"/>
                        <a:pt x="9973" y="40380"/>
                        <a:pt x="9973" y="39588"/>
                      </a:cubicBezTo>
                      <a:cubicBezTo>
                        <a:pt x="9973" y="38891"/>
                        <a:pt x="10433" y="38036"/>
                        <a:pt x="11354" y="37022"/>
                      </a:cubicBezTo>
                      <a:cubicBezTo>
                        <a:pt x="12614" y="35596"/>
                        <a:pt x="13244" y="34224"/>
                        <a:pt x="13244" y="32904"/>
                      </a:cubicBezTo>
                      <a:cubicBezTo>
                        <a:pt x="13244" y="31288"/>
                        <a:pt x="12641" y="29910"/>
                        <a:pt x="11434" y="28769"/>
                      </a:cubicBezTo>
                      <a:cubicBezTo>
                        <a:pt x="10227" y="27629"/>
                        <a:pt x="8644" y="27059"/>
                        <a:pt x="6685" y="27059"/>
                      </a:cubicBezTo>
                      <a:cubicBezTo>
                        <a:pt x="4609" y="27059"/>
                        <a:pt x="2868" y="27687"/>
                        <a:pt x="1459" y="28944"/>
                      </a:cubicBezTo>
                      <a:cubicBezTo>
                        <a:pt x="51" y="30200"/>
                        <a:pt x="-653" y="31668"/>
                        <a:pt x="-653" y="33347"/>
                      </a:cubicBezTo>
                      <a:cubicBezTo>
                        <a:pt x="-653" y="35723"/>
                        <a:pt x="289" y="37993"/>
                        <a:pt x="2174" y="40158"/>
                      </a:cubicBezTo>
                      <a:cubicBezTo>
                        <a:pt x="4059" y="42323"/>
                        <a:pt x="6690" y="43981"/>
                        <a:pt x="10068" y="45132"/>
                      </a:cubicBezTo>
                      <a:cubicBezTo>
                        <a:pt x="13446" y="46283"/>
                        <a:pt x="16950" y="46859"/>
                        <a:pt x="20582" y="46859"/>
                      </a:cubicBezTo>
                      <a:cubicBezTo>
                        <a:pt x="24987" y="46859"/>
                        <a:pt x="28471" y="45924"/>
                        <a:pt x="31033" y="44055"/>
                      </a:cubicBezTo>
                      <a:cubicBezTo>
                        <a:pt x="33595" y="42197"/>
                        <a:pt x="35258" y="40179"/>
                        <a:pt x="36020" y="38004"/>
                      </a:cubicBezTo>
                      <a:cubicBezTo>
                        <a:pt x="36486" y="36621"/>
                        <a:pt x="36719" y="33437"/>
                        <a:pt x="36719" y="28452"/>
                      </a:cubicBezTo>
                      <a:lnTo>
                        <a:pt x="36719" y="10490"/>
                      </a:lnTo>
                      <a:cubicBezTo>
                        <a:pt x="36719" y="8378"/>
                        <a:pt x="36798" y="7047"/>
                        <a:pt x="36957" y="6498"/>
                      </a:cubicBezTo>
                      <a:cubicBezTo>
                        <a:pt x="37127" y="5949"/>
                        <a:pt x="37375" y="5542"/>
                        <a:pt x="37704" y="5278"/>
                      </a:cubicBezTo>
                      <a:cubicBezTo>
                        <a:pt x="38043" y="5014"/>
                        <a:pt x="38424" y="4882"/>
                        <a:pt x="38847" y="4882"/>
                      </a:cubicBezTo>
                      <a:cubicBezTo>
                        <a:pt x="39716" y="4882"/>
                        <a:pt x="40594" y="5495"/>
                        <a:pt x="41484" y="6720"/>
                      </a:cubicBezTo>
                      <a:lnTo>
                        <a:pt x="42977" y="5532"/>
                      </a:lnTo>
                      <a:cubicBezTo>
                        <a:pt x="41325" y="3092"/>
                        <a:pt x="39610" y="1318"/>
                        <a:pt x="37831" y="209"/>
                      </a:cubicBezTo>
                      <a:cubicBezTo>
                        <a:pt x="36063" y="-899"/>
                        <a:pt x="34056" y="-1454"/>
                        <a:pt x="31811" y="-1454"/>
                      </a:cubicBezTo>
                      <a:cubicBezTo>
                        <a:pt x="29164" y="-1454"/>
                        <a:pt x="27094" y="-836"/>
                        <a:pt x="25601" y="399"/>
                      </a:cubicBezTo>
                      <a:cubicBezTo>
                        <a:pt x="24108" y="1646"/>
                        <a:pt x="23198" y="3520"/>
                        <a:pt x="22869" y="6023"/>
                      </a:cubicBezTo>
                      <a:close/>
                      <a:moveTo>
                        <a:pt x="22869" y="9634"/>
                      </a:moveTo>
                      <a:lnTo>
                        <a:pt x="22869" y="25142"/>
                      </a:lnTo>
                      <a:cubicBezTo>
                        <a:pt x="18867" y="22798"/>
                        <a:pt x="15892" y="20290"/>
                        <a:pt x="13943" y="17618"/>
                      </a:cubicBezTo>
                      <a:cubicBezTo>
                        <a:pt x="12651" y="15833"/>
                        <a:pt x="12005" y="14033"/>
                        <a:pt x="12005" y="12216"/>
                      </a:cubicBezTo>
                      <a:cubicBezTo>
                        <a:pt x="12005" y="10696"/>
                        <a:pt x="12551" y="9360"/>
                        <a:pt x="13641" y="8209"/>
                      </a:cubicBezTo>
                      <a:cubicBezTo>
                        <a:pt x="14467" y="7311"/>
                        <a:pt x="15627" y="6862"/>
                        <a:pt x="17120" y="6862"/>
                      </a:cubicBezTo>
                      <a:cubicBezTo>
                        <a:pt x="18772" y="6862"/>
                        <a:pt x="20688" y="7786"/>
                        <a:pt x="22869" y="9634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72" name="Freeform: Shape 71">
                  <a:extLst>
                    <a:ext uri="{FF2B5EF4-FFF2-40B4-BE49-F238E27FC236}">
                      <a16:creationId xmlns:a16="http://schemas.microsoft.com/office/drawing/2014/main" id="{68E9A761-2DB3-A0AA-242F-B99D0FD125F2}"/>
                    </a:ext>
                  </a:extLst>
                </p:cNvPr>
                <p:cNvSpPr/>
                <p:nvPr/>
              </p:nvSpPr>
              <p:spPr>
                <a:xfrm flipV="1">
                  <a:off x="1307360" y="344526"/>
                  <a:ext cx="30971" cy="63867"/>
                </a:xfrm>
                <a:custGeom>
                  <a:avLst/>
                  <a:gdLst>
                    <a:gd name="connsiteX0" fmla="*/ 18959 w 30971"/>
                    <a:gd name="connsiteY0" fmla="*/ 61922 h 63867"/>
                    <a:gd name="connsiteX1" fmla="*/ 18959 w 30971"/>
                    <a:gd name="connsiteY1" fmla="*/ 44989 h 63867"/>
                    <a:gd name="connsiteX2" fmla="*/ 29981 w 30971"/>
                    <a:gd name="connsiteY2" fmla="*/ 44989 h 63867"/>
                    <a:gd name="connsiteX3" fmla="*/ 29981 w 30971"/>
                    <a:gd name="connsiteY3" fmla="*/ 40094 h 63867"/>
                    <a:gd name="connsiteX4" fmla="*/ 18959 w 30971"/>
                    <a:gd name="connsiteY4" fmla="*/ 40094 h 63867"/>
                    <a:gd name="connsiteX5" fmla="*/ 18959 w 30971"/>
                    <a:gd name="connsiteY5" fmla="*/ 11519 h 63867"/>
                    <a:gd name="connsiteX6" fmla="*/ 19324 w 30971"/>
                    <a:gd name="connsiteY6" fmla="*/ 6339 h 63867"/>
                    <a:gd name="connsiteX7" fmla="*/ 20642 w 30971"/>
                    <a:gd name="connsiteY7" fmla="*/ 4470 h 63867"/>
                    <a:gd name="connsiteX8" fmla="*/ 22390 w 30971"/>
                    <a:gd name="connsiteY8" fmla="*/ 3757 h 63867"/>
                    <a:gd name="connsiteX9" fmla="*/ 28488 w 30971"/>
                    <a:gd name="connsiteY9" fmla="*/ 8652 h 63867"/>
                    <a:gd name="connsiteX10" fmla="*/ 29981 w 30971"/>
                    <a:gd name="connsiteY10" fmla="*/ 7559 h 63867"/>
                    <a:gd name="connsiteX11" fmla="*/ 16926 w 30971"/>
                    <a:gd name="connsiteY11" fmla="*/ -1945 h 63867"/>
                    <a:gd name="connsiteX12" fmla="*/ 9445 w 30971"/>
                    <a:gd name="connsiteY12" fmla="*/ 510 h 63867"/>
                    <a:gd name="connsiteX13" fmla="*/ 5554 w 30971"/>
                    <a:gd name="connsiteY13" fmla="*/ 5975 h 63867"/>
                    <a:gd name="connsiteX14" fmla="*/ 5061 w 30971"/>
                    <a:gd name="connsiteY14" fmla="*/ 15083 h 63867"/>
                    <a:gd name="connsiteX15" fmla="*/ 5061 w 30971"/>
                    <a:gd name="connsiteY15" fmla="*/ 40094 h 63867"/>
                    <a:gd name="connsiteX16" fmla="*/ -990 w 30971"/>
                    <a:gd name="connsiteY16" fmla="*/ 40094 h 63867"/>
                    <a:gd name="connsiteX17" fmla="*/ -990 w 30971"/>
                    <a:gd name="connsiteY17" fmla="*/ 41821 h 63867"/>
                    <a:gd name="connsiteX18" fmla="*/ 9652 w 30971"/>
                    <a:gd name="connsiteY18" fmla="*/ 51072 h 63867"/>
                    <a:gd name="connsiteX19" fmla="*/ 17323 w 30971"/>
                    <a:gd name="connsiteY19" fmla="*/ 61922 h 63867"/>
                    <a:gd name="connsiteX20" fmla="*/ 18959 w 30971"/>
                    <a:gd name="connsiteY20" fmla="*/ 61922 h 638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30971" h="63867">
                      <a:moveTo>
                        <a:pt x="18959" y="61922"/>
                      </a:moveTo>
                      <a:lnTo>
                        <a:pt x="18959" y="44989"/>
                      </a:lnTo>
                      <a:lnTo>
                        <a:pt x="29981" y="44989"/>
                      </a:lnTo>
                      <a:lnTo>
                        <a:pt x="29981" y="40094"/>
                      </a:lnTo>
                      <a:lnTo>
                        <a:pt x="18959" y="40094"/>
                      </a:lnTo>
                      <a:lnTo>
                        <a:pt x="18959" y="11519"/>
                      </a:lnTo>
                      <a:cubicBezTo>
                        <a:pt x="18959" y="8847"/>
                        <a:pt x="19081" y="7120"/>
                        <a:pt x="19324" y="6339"/>
                      </a:cubicBezTo>
                      <a:cubicBezTo>
                        <a:pt x="19578" y="5568"/>
                        <a:pt x="20018" y="4945"/>
                        <a:pt x="20642" y="4470"/>
                      </a:cubicBezTo>
                      <a:cubicBezTo>
                        <a:pt x="21278" y="3995"/>
                        <a:pt x="21860" y="3757"/>
                        <a:pt x="22390" y="3757"/>
                      </a:cubicBezTo>
                      <a:cubicBezTo>
                        <a:pt x="24539" y="3757"/>
                        <a:pt x="26572" y="5389"/>
                        <a:pt x="28488" y="8652"/>
                      </a:cubicBezTo>
                      <a:lnTo>
                        <a:pt x="29981" y="7559"/>
                      </a:lnTo>
                      <a:cubicBezTo>
                        <a:pt x="27303" y="1223"/>
                        <a:pt x="22951" y="-1945"/>
                        <a:pt x="16926" y="-1945"/>
                      </a:cubicBezTo>
                      <a:cubicBezTo>
                        <a:pt x="13982" y="-1945"/>
                        <a:pt x="11489" y="-1127"/>
                        <a:pt x="9445" y="510"/>
                      </a:cubicBezTo>
                      <a:cubicBezTo>
                        <a:pt x="7412" y="2147"/>
                        <a:pt x="6115" y="3968"/>
                        <a:pt x="5554" y="5975"/>
                      </a:cubicBezTo>
                      <a:cubicBezTo>
                        <a:pt x="5226" y="7105"/>
                        <a:pt x="5061" y="10141"/>
                        <a:pt x="5061" y="15083"/>
                      </a:cubicBezTo>
                      <a:lnTo>
                        <a:pt x="5061" y="40094"/>
                      </a:lnTo>
                      <a:lnTo>
                        <a:pt x="-990" y="40094"/>
                      </a:lnTo>
                      <a:lnTo>
                        <a:pt x="-990" y="41821"/>
                      </a:lnTo>
                      <a:cubicBezTo>
                        <a:pt x="3182" y="44757"/>
                        <a:pt x="6729" y="47840"/>
                        <a:pt x="9652" y="51072"/>
                      </a:cubicBezTo>
                      <a:cubicBezTo>
                        <a:pt x="12585" y="54314"/>
                        <a:pt x="15142" y="57930"/>
                        <a:pt x="17323" y="61922"/>
                      </a:cubicBezTo>
                      <a:lnTo>
                        <a:pt x="18959" y="6192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73" name="Freeform: Shape 72">
                  <a:extLst>
                    <a:ext uri="{FF2B5EF4-FFF2-40B4-BE49-F238E27FC236}">
                      <a16:creationId xmlns:a16="http://schemas.microsoft.com/office/drawing/2014/main" id="{FDB6239B-8F7C-1495-59B8-018C04B50331}"/>
                    </a:ext>
                  </a:extLst>
                </p:cNvPr>
                <p:cNvSpPr/>
                <p:nvPr/>
              </p:nvSpPr>
              <p:spPr>
                <a:xfrm flipV="1">
                  <a:off x="1341210" y="340613"/>
                  <a:ext cx="72409" cy="67130"/>
                </a:xfrm>
                <a:custGeom>
                  <a:avLst/>
                  <a:gdLst>
                    <a:gd name="connsiteX0" fmla="*/ 22821 w 72409"/>
                    <a:gd name="connsiteY0" fmla="*/ 28498 h 67130"/>
                    <a:gd name="connsiteX1" fmla="*/ 22821 w 72409"/>
                    <a:gd name="connsiteY1" fmla="*/ 9695 h 67130"/>
                    <a:gd name="connsiteX2" fmla="*/ 23488 w 72409"/>
                    <a:gd name="connsiteY2" fmla="*/ 2837 h 67130"/>
                    <a:gd name="connsiteX3" fmla="*/ 25838 w 72409"/>
                    <a:gd name="connsiteY3" fmla="*/ 587 h 67130"/>
                    <a:gd name="connsiteX4" fmla="*/ 32160 w 72409"/>
                    <a:gd name="connsiteY4" fmla="*/ -252 h 67130"/>
                    <a:gd name="connsiteX5" fmla="*/ 32160 w 72409"/>
                    <a:gd name="connsiteY5" fmla="*/ -2090 h 67130"/>
                    <a:gd name="connsiteX6" fmla="*/ -2290 w 72409"/>
                    <a:gd name="connsiteY6" fmla="*/ -2090 h 67130"/>
                    <a:gd name="connsiteX7" fmla="*/ -2290 w 72409"/>
                    <a:gd name="connsiteY7" fmla="*/ -252 h 67130"/>
                    <a:gd name="connsiteX8" fmla="*/ 4031 w 72409"/>
                    <a:gd name="connsiteY8" fmla="*/ 603 h 67130"/>
                    <a:gd name="connsiteX9" fmla="*/ 6366 w 72409"/>
                    <a:gd name="connsiteY9" fmla="*/ 2853 h 67130"/>
                    <a:gd name="connsiteX10" fmla="*/ 7033 w 72409"/>
                    <a:gd name="connsiteY10" fmla="*/ 9695 h 67130"/>
                    <a:gd name="connsiteX11" fmla="*/ 7033 w 72409"/>
                    <a:gd name="connsiteY11" fmla="*/ 53256 h 67130"/>
                    <a:gd name="connsiteX12" fmla="*/ 6366 w 72409"/>
                    <a:gd name="connsiteY12" fmla="*/ 60115 h 67130"/>
                    <a:gd name="connsiteX13" fmla="*/ 3999 w 72409"/>
                    <a:gd name="connsiteY13" fmla="*/ 62364 h 67130"/>
                    <a:gd name="connsiteX14" fmla="*/ -2290 w 72409"/>
                    <a:gd name="connsiteY14" fmla="*/ 63204 h 67130"/>
                    <a:gd name="connsiteX15" fmla="*/ -2290 w 72409"/>
                    <a:gd name="connsiteY15" fmla="*/ 65041 h 67130"/>
                    <a:gd name="connsiteX16" fmla="*/ 28983 w 72409"/>
                    <a:gd name="connsiteY16" fmla="*/ 65041 h 67130"/>
                    <a:gd name="connsiteX17" fmla="*/ 46835 w 72409"/>
                    <a:gd name="connsiteY17" fmla="*/ 63346 h 67130"/>
                    <a:gd name="connsiteX18" fmla="*/ 56079 w 72409"/>
                    <a:gd name="connsiteY18" fmla="*/ 57137 h 67130"/>
                    <a:gd name="connsiteX19" fmla="*/ 59653 w 72409"/>
                    <a:gd name="connsiteY19" fmla="*/ 46524 h 67130"/>
                    <a:gd name="connsiteX20" fmla="*/ 54284 w 72409"/>
                    <a:gd name="connsiteY20" fmla="*/ 34248 h 67130"/>
                    <a:gd name="connsiteX21" fmla="*/ 44707 w 72409"/>
                    <a:gd name="connsiteY21" fmla="*/ 29638 h 67130"/>
                    <a:gd name="connsiteX22" fmla="*/ 60891 w 72409"/>
                    <a:gd name="connsiteY22" fmla="*/ 6923 h 67130"/>
                    <a:gd name="connsiteX23" fmla="*/ 65402 w 72409"/>
                    <a:gd name="connsiteY23" fmla="*/ 1427 h 67130"/>
                    <a:gd name="connsiteX24" fmla="*/ 70119 w 72409"/>
                    <a:gd name="connsiteY24" fmla="*/ -252 h 67130"/>
                    <a:gd name="connsiteX25" fmla="*/ 70119 w 72409"/>
                    <a:gd name="connsiteY25" fmla="*/ -2090 h 67130"/>
                    <a:gd name="connsiteX26" fmla="*/ 48932 w 72409"/>
                    <a:gd name="connsiteY26" fmla="*/ -2090 h 67130"/>
                    <a:gd name="connsiteX27" fmla="*/ 27236 w 72409"/>
                    <a:gd name="connsiteY27" fmla="*/ 28498 h 67130"/>
                    <a:gd name="connsiteX28" fmla="*/ 22821 w 72409"/>
                    <a:gd name="connsiteY28" fmla="*/ 28498 h 67130"/>
                    <a:gd name="connsiteX29" fmla="*/ 22821 w 72409"/>
                    <a:gd name="connsiteY29" fmla="*/ 61414 h 67130"/>
                    <a:gd name="connsiteX30" fmla="*/ 22821 w 72409"/>
                    <a:gd name="connsiteY30" fmla="*/ 32014 h 67130"/>
                    <a:gd name="connsiteX31" fmla="*/ 25648 w 72409"/>
                    <a:gd name="connsiteY31" fmla="*/ 32014 h 67130"/>
                    <a:gd name="connsiteX32" fmla="*/ 35971 w 72409"/>
                    <a:gd name="connsiteY32" fmla="*/ 33282 h 67130"/>
                    <a:gd name="connsiteX33" fmla="*/ 41356 w 72409"/>
                    <a:gd name="connsiteY33" fmla="*/ 37828 h 67130"/>
                    <a:gd name="connsiteX34" fmla="*/ 43325 w 72409"/>
                    <a:gd name="connsiteY34" fmla="*/ 46429 h 67130"/>
                    <a:gd name="connsiteX35" fmla="*/ 39720 w 72409"/>
                    <a:gd name="connsiteY35" fmla="*/ 57755 h 67130"/>
                    <a:gd name="connsiteX36" fmla="*/ 28125 w 72409"/>
                    <a:gd name="connsiteY36" fmla="*/ 61414 h 67130"/>
                    <a:gd name="connsiteX37" fmla="*/ 22821 w 72409"/>
                    <a:gd name="connsiteY37" fmla="*/ 61414 h 671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</a:cxnLst>
                  <a:rect l="l" t="t" r="r" b="b"/>
                  <a:pathLst>
                    <a:path w="72409" h="67130">
                      <a:moveTo>
                        <a:pt x="22821" y="28498"/>
                      </a:moveTo>
                      <a:lnTo>
                        <a:pt x="22821" y="9695"/>
                      </a:lnTo>
                      <a:cubicBezTo>
                        <a:pt x="22821" y="6063"/>
                        <a:pt x="23043" y="3777"/>
                        <a:pt x="23488" y="2837"/>
                      </a:cubicBezTo>
                      <a:cubicBezTo>
                        <a:pt x="23932" y="1897"/>
                        <a:pt x="24716" y="1147"/>
                        <a:pt x="25838" y="587"/>
                      </a:cubicBezTo>
                      <a:cubicBezTo>
                        <a:pt x="26971" y="28"/>
                        <a:pt x="29078" y="-252"/>
                        <a:pt x="32160" y="-252"/>
                      </a:cubicBezTo>
                      <a:lnTo>
                        <a:pt x="32160" y="-2090"/>
                      </a:lnTo>
                      <a:lnTo>
                        <a:pt x="-2290" y="-2090"/>
                      </a:lnTo>
                      <a:lnTo>
                        <a:pt x="-2290" y="-252"/>
                      </a:lnTo>
                      <a:cubicBezTo>
                        <a:pt x="823" y="-252"/>
                        <a:pt x="2930" y="33"/>
                        <a:pt x="4031" y="603"/>
                      </a:cubicBezTo>
                      <a:cubicBezTo>
                        <a:pt x="5143" y="1184"/>
                        <a:pt x="5921" y="1934"/>
                        <a:pt x="6366" y="2853"/>
                      </a:cubicBezTo>
                      <a:cubicBezTo>
                        <a:pt x="6811" y="3782"/>
                        <a:pt x="7033" y="6063"/>
                        <a:pt x="7033" y="9695"/>
                      </a:cubicBezTo>
                      <a:lnTo>
                        <a:pt x="7033" y="53256"/>
                      </a:lnTo>
                      <a:cubicBezTo>
                        <a:pt x="7033" y="56889"/>
                        <a:pt x="6811" y="59175"/>
                        <a:pt x="6366" y="60115"/>
                      </a:cubicBezTo>
                      <a:cubicBezTo>
                        <a:pt x="5921" y="61055"/>
                        <a:pt x="5132" y="61804"/>
                        <a:pt x="3999" y="62364"/>
                      </a:cubicBezTo>
                      <a:cubicBezTo>
                        <a:pt x="2877" y="62924"/>
                        <a:pt x="781" y="63204"/>
                        <a:pt x="-2290" y="63204"/>
                      </a:cubicBezTo>
                      <a:lnTo>
                        <a:pt x="-2290" y="65041"/>
                      </a:lnTo>
                      <a:lnTo>
                        <a:pt x="28983" y="65041"/>
                      </a:lnTo>
                      <a:cubicBezTo>
                        <a:pt x="37115" y="65041"/>
                        <a:pt x="43066" y="64476"/>
                        <a:pt x="46835" y="63346"/>
                      </a:cubicBezTo>
                      <a:cubicBezTo>
                        <a:pt x="50615" y="62227"/>
                        <a:pt x="53697" y="60157"/>
                        <a:pt x="56079" y="57137"/>
                      </a:cubicBezTo>
                      <a:cubicBezTo>
                        <a:pt x="58461" y="54117"/>
                        <a:pt x="59653" y="50579"/>
                        <a:pt x="59653" y="46524"/>
                      </a:cubicBezTo>
                      <a:cubicBezTo>
                        <a:pt x="59653" y="41571"/>
                        <a:pt x="57863" y="37479"/>
                        <a:pt x="54284" y="34248"/>
                      </a:cubicBezTo>
                      <a:cubicBezTo>
                        <a:pt x="52008" y="32199"/>
                        <a:pt x="48815" y="30663"/>
                        <a:pt x="44707" y="29638"/>
                      </a:cubicBezTo>
                      <a:lnTo>
                        <a:pt x="60891" y="6923"/>
                      </a:lnTo>
                      <a:cubicBezTo>
                        <a:pt x="63009" y="3988"/>
                        <a:pt x="64513" y="2156"/>
                        <a:pt x="65402" y="1427"/>
                      </a:cubicBezTo>
                      <a:cubicBezTo>
                        <a:pt x="66757" y="403"/>
                        <a:pt x="68330" y="-157"/>
                        <a:pt x="70119" y="-252"/>
                      </a:cubicBezTo>
                      <a:lnTo>
                        <a:pt x="70119" y="-2090"/>
                      </a:lnTo>
                      <a:lnTo>
                        <a:pt x="48932" y="-2090"/>
                      </a:lnTo>
                      <a:lnTo>
                        <a:pt x="27236" y="28498"/>
                      </a:lnTo>
                      <a:lnTo>
                        <a:pt x="22821" y="28498"/>
                      </a:lnTo>
                      <a:close/>
                      <a:moveTo>
                        <a:pt x="22821" y="61414"/>
                      </a:moveTo>
                      <a:lnTo>
                        <a:pt x="22821" y="32014"/>
                      </a:lnTo>
                      <a:lnTo>
                        <a:pt x="25648" y="32014"/>
                      </a:lnTo>
                      <a:cubicBezTo>
                        <a:pt x="30254" y="32014"/>
                        <a:pt x="33695" y="32437"/>
                        <a:pt x="35971" y="33282"/>
                      </a:cubicBezTo>
                      <a:cubicBezTo>
                        <a:pt x="38259" y="34126"/>
                        <a:pt x="40053" y="35642"/>
                        <a:pt x="41356" y="37828"/>
                      </a:cubicBezTo>
                      <a:cubicBezTo>
                        <a:pt x="42669" y="40024"/>
                        <a:pt x="43325" y="42891"/>
                        <a:pt x="43325" y="46429"/>
                      </a:cubicBezTo>
                      <a:cubicBezTo>
                        <a:pt x="43325" y="51540"/>
                        <a:pt x="42123" y="55315"/>
                        <a:pt x="39720" y="57755"/>
                      </a:cubicBezTo>
                      <a:cubicBezTo>
                        <a:pt x="37327" y="60194"/>
                        <a:pt x="33462" y="61414"/>
                        <a:pt x="28125" y="61414"/>
                      </a:cubicBezTo>
                      <a:lnTo>
                        <a:pt x="22821" y="6141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74" name="Freeform: Shape 73">
                  <a:extLst>
                    <a:ext uri="{FF2B5EF4-FFF2-40B4-BE49-F238E27FC236}">
                      <a16:creationId xmlns:a16="http://schemas.microsoft.com/office/drawing/2014/main" id="{D4A3D504-A507-9A16-22EC-89ABE72C3800}"/>
                    </a:ext>
                  </a:extLst>
                </p:cNvPr>
                <p:cNvSpPr/>
                <p:nvPr/>
              </p:nvSpPr>
              <p:spPr>
                <a:xfrm flipV="1">
                  <a:off x="1415063" y="361459"/>
                  <a:ext cx="46854" cy="46285"/>
                </a:xfrm>
                <a:custGeom>
                  <a:avLst/>
                  <a:gdLst>
                    <a:gd name="connsiteX0" fmla="*/ 27033 w 46854"/>
                    <a:gd name="connsiteY0" fmla="*/ 26939 h 46285"/>
                    <a:gd name="connsiteX1" fmla="*/ 35069 w 46854"/>
                    <a:gd name="connsiteY1" fmla="*/ 11685 h 46285"/>
                    <a:gd name="connsiteX2" fmla="*/ 41676 w 46854"/>
                    <a:gd name="connsiteY2" fmla="*/ 1595 h 46285"/>
                    <a:gd name="connsiteX3" fmla="*/ 45345 w 46854"/>
                    <a:gd name="connsiteY3" fmla="*/ 359 h 46285"/>
                    <a:gd name="connsiteX4" fmla="*/ 45345 w 46854"/>
                    <a:gd name="connsiteY4" fmla="*/ -1431 h 46285"/>
                    <a:gd name="connsiteX5" fmla="*/ 19488 w 46854"/>
                    <a:gd name="connsiteY5" fmla="*/ -1431 h 46285"/>
                    <a:gd name="connsiteX6" fmla="*/ 19488 w 46854"/>
                    <a:gd name="connsiteY6" fmla="*/ 359 h 46285"/>
                    <a:gd name="connsiteX7" fmla="*/ 23221 w 46854"/>
                    <a:gd name="connsiteY7" fmla="*/ 1135 h 46285"/>
                    <a:gd name="connsiteX8" fmla="*/ 23951 w 46854"/>
                    <a:gd name="connsiteY8" fmla="*/ 2624 h 46285"/>
                    <a:gd name="connsiteX9" fmla="*/ 22363 w 46854"/>
                    <a:gd name="connsiteY9" fmla="*/ 6980 h 46285"/>
                    <a:gd name="connsiteX10" fmla="*/ 18345 w 46854"/>
                    <a:gd name="connsiteY10" fmla="*/ 14504 h 46285"/>
                    <a:gd name="connsiteX11" fmla="*/ 14914 w 46854"/>
                    <a:gd name="connsiteY11" fmla="*/ 9515 h 46285"/>
                    <a:gd name="connsiteX12" fmla="*/ 12293 w 46854"/>
                    <a:gd name="connsiteY12" fmla="*/ 5444 h 46285"/>
                    <a:gd name="connsiteX13" fmla="*/ 11896 w 46854"/>
                    <a:gd name="connsiteY13" fmla="*/ 3765 h 46285"/>
                    <a:gd name="connsiteX14" fmla="*/ 12357 w 46854"/>
                    <a:gd name="connsiteY14" fmla="*/ 1848 h 46285"/>
                    <a:gd name="connsiteX15" fmla="*/ 13643 w 46854"/>
                    <a:gd name="connsiteY15" fmla="*/ 723 h 46285"/>
                    <a:gd name="connsiteX16" fmla="*/ 16661 w 46854"/>
                    <a:gd name="connsiteY16" fmla="*/ 359 h 46285"/>
                    <a:gd name="connsiteX17" fmla="*/ 16661 w 46854"/>
                    <a:gd name="connsiteY17" fmla="*/ -1431 h 46285"/>
                    <a:gd name="connsiteX18" fmla="*/ -1509 w 46854"/>
                    <a:gd name="connsiteY18" fmla="*/ -1431 h 46285"/>
                    <a:gd name="connsiteX19" fmla="*/ -1509 w 46854"/>
                    <a:gd name="connsiteY19" fmla="*/ 359 h 46285"/>
                    <a:gd name="connsiteX20" fmla="*/ 4670 w 46854"/>
                    <a:gd name="connsiteY20" fmla="*/ 2212 h 46285"/>
                    <a:gd name="connsiteX21" fmla="*/ 12833 w 46854"/>
                    <a:gd name="connsiteY21" fmla="*/ 11938 h 46285"/>
                    <a:gd name="connsiteX22" fmla="*/ 16661 w 46854"/>
                    <a:gd name="connsiteY22" fmla="*/ 17577 h 46285"/>
                    <a:gd name="connsiteX23" fmla="*/ 8672 w 46854"/>
                    <a:gd name="connsiteY23" fmla="*/ 32325 h 46285"/>
                    <a:gd name="connsiteX24" fmla="*/ 2811 w 46854"/>
                    <a:gd name="connsiteY24" fmla="*/ 41195 h 46285"/>
                    <a:gd name="connsiteX25" fmla="*/ -1509 w 46854"/>
                    <a:gd name="connsiteY25" fmla="*/ 43017 h 46285"/>
                    <a:gd name="connsiteX26" fmla="*/ -1509 w 46854"/>
                    <a:gd name="connsiteY26" fmla="*/ 44854 h 46285"/>
                    <a:gd name="connsiteX27" fmla="*/ 24205 w 46854"/>
                    <a:gd name="connsiteY27" fmla="*/ 44854 h 46285"/>
                    <a:gd name="connsiteX28" fmla="*/ 24205 w 46854"/>
                    <a:gd name="connsiteY28" fmla="*/ 43017 h 46285"/>
                    <a:gd name="connsiteX29" fmla="*/ 22855 w 46854"/>
                    <a:gd name="connsiteY29" fmla="*/ 42969 h 46285"/>
                    <a:gd name="connsiteX30" fmla="*/ 20282 w 46854"/>
                    <a:gd name="connsiteY30" fmla="*/ 42082 h 46285"/>
                    <a:gd name="connsiteX31" fmla="*/ 19885 w 46854"/>
                    <a:gd name="connsiteY31" fmla="*/ 40942 h 46285"/>
                    <a:gd name="connsiteX32" fmla="*/ 20124 w 46854"/>
                    <a:gd name="connsiteY32" fmla="*/ 39405 h 46285"/>
                    <a:gd name="connsiteX33" fmla="*/ 21521 w 46854"/>
                    <a:gd name="connsiteY33" fmla="*/ 36728 h 46285"/>
                    <a:gd name="connsiteX34" fmla="*/ 25142 w 46854"/>
                    <a:gd name="connsiteY34" fmla="*/ 29996 h 46285"/>
                    <a:gd name="connsiteX35" fmla="*/ 27033 w 46854"/>
                    <a:gd name="connsiteY35" fmla="*/ 32673 h 46285"/>
                    <a:gd name="connsiteX36" fmla="*/ 31003 w 46854"/>
                    <a:gd name="connsiteY36" fmla="*/ 40292 h 46285"/>
                    <a:gd name="connsiteX37" fmla="*/ 30130 w 46854"/>
                    <a:gd name="connsiteY37" fmla="*/ 42051 h 46285"/>
                    <a:gd name="connsiteX38" fmla="*/ 27033 w 46854"/>
                    <a:gd name="connsiteY38" fmla="*/ 43017 h 46285"/>
                    <a:gd name="connsiteX39" fmla="*/ 27033 w 46854"/>
                    <a:gd name="connsiteY39" fmla="*/ 44854 h 46285"/>
                    <a:gd name="connsiteX40" fmla="*/ 43455 w 46854"/>
                    <a:gd name="connsiteY40" fmla="*/ 44854 h 46285"/>
                    <a:gd name="connsiteX41" fmla="*/ 43455 w 46854"/>
                    <a:gd name="connsiteY41" fmla="*/ 43017 h 46285"/>
                    <a:gd name="connsiteX42" fmla="*/ 37801 w 46854"/>
                    <a:gd name="connsiteY42" fmla="*/ 41163 h 46285"/>
                    <a:gd name="connsiteX43" fmla="*/ 31893 w 46854"/>
                    <a:gd name="connsiteY43" fmla="*/ 34352 h 46285"/>
                    <a:gd name="connsiteX44" fmla="*/ 27033 w 46854"/>
                    <a:gd name="connsiteY44" fmla="*/ 26939 h 462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</a:cxnLst>
                  <a:rect l="l" t="t" r="r" b="b"/>
                  <a:pathLst>
                    <a:path w="46854" h="46285">
                      <a:moveTo>
                        <a:pt x="27033" y="26939"/>
                      </a:moveTo>
                      <a:lnTo>
                        <a:pt x="35069" y="11685"/>
                      </a:lnTo>
                      <a:cubicBezTo>
                        <a:pt x="37854" y="6373"/>
                        <a:pt x="40056" y="3010"/>
                        <a:pt x="41676" y="1595"/>
                      </a:cubicBezTo>
                      <a:cubicBezTo>
                        <a:pt x="42566" y="834"/>
                        <a:pt x="43789" y="423"/>
                        <a:pt x="45345" y="359"/>
                      </a:cubicBezTo>
                      <a:lnTo>
                        <a:pt x="45345" y="-1431"/>
                      </a:lnTo>
                      <a:lnTo>
                        <a:pt x="19488" y="-1431"/>
                      </a:lnTo>
                      <a:lnTo>
                        <a:pt x="19488" y="359"/>
                      </a:lnTo>
                      <a:cubicBezTo>
                        <a:pt x="21500" y="518"/>
                        <a:pt x="22744" y="776"/>
                        <a:pt x="23221" y="1135"/>
                      </a:cubicBezTo>
                      <a:cubicBezTo>
                        <a:pt x="23708" y="1505"/>
                        <a:pt x="23951" y="2001"/>
                        <a:pt x="23951" y="2624"/>
                      </a:cubicBezTo>
                      <a:cubicBezTo>
                        <a:pt x="23951" y="3554"/>
                        <a:pt x="23422" y="5006"/>
                        <a:pt x="22363" y="6980"/>
                      </a:cubicBezTo>
                      <a:lnTo>
                        <a:pt x="18345" y="14504"/>
                      </a:lnTo>
                      <a:lnTo>
                        <a:pt x="14914" y="9515"/>
                      </a:lnTo>
                      <a:cubicBezTo>
                        <a:pt x="13357" y="7234"/>
                        <a:pt x="12484" y="5877"/>
                        <a:pt x="12293" y="5444"/>
                      </a:cubicBezTo>
                      <a:cubicBezTo>
                        <a:pt x="12029" y="4821"/>
                        <a:pt x="11896" y="4261"/>
                        <a:pt x="11896" y="3765"/>
                      </a:cubicBezTo>
                      <a:cubicBezTo>
                        <a:pt x="11896" y="3004"/>
                        <a:pt x="12050" y="2366"/>
                        <a:pt x="12357" y="1848"/>
                      </a:cubicBezTo>
                      <a:cubicBezTo>
                        <a:pt x="12675" y="1341"/>
                        <a:pt x="13103" y="966"/>
                        <a:pt x="13643" y="723"/>
                      </a:cubicBezTo>
                      <a:cubicBezTo>
                        <a:pt x="14194" y="481"/>
                        <a:pt x="15200" y="359"/>
                        <a:pt x="16661" y="359"/>
                      </a:cubicBezTo>
                      <a:lnTo>
                        <a:pt x="16661" y="-1431"/>
                      </a:lnTo>
                      <a:lnTo>
                        <a:pt x="-1509" y="-1431"/>
                      </a:lnTo>
                      <a:lnTo>
                        <a:pt x="-1509" y="359"/>
                      </a:lnTo>
                      <a:cubicBezTo>
                        <a:pt x="736" y="359"/>
                        <a:pt x="2795" y="977"/>
                        <a:pt x="4670" y="2212"/>
                      </a:cubicBezTo>
                      <a:cubicBezTo>
                        <a:pt x="6544" y="3448"/>
                        <a:pt x="9265" y="6690"/>
                        <a:pt x="12833" y="11938"/>
                      </a:cubicBezTo>
                      <a:lnTo>
                        <a:pt x="16661" y="17577"/>
                      </a:lnTo>
                      <a:lnTo>
                        <a:pt x="8672" y="32325"/>
                      </a:lnTo>
                      <a:cubicBezTo>
                        <a:pt x="6057" y="37151"/>
                        <a:pt x="4103" y="40107"/>
                        <a:pt x="2811" y="41195"/>
                      </a:cubicBezTo>
                      <a:cubicBezTo>
                        <a:pt x="1520" y="42283"/>
                        <a:pt x="79" y="42890"/>
                        <a:pt x="-1509" y="43017"/>
                      </a:cubicBezTo>
                      <a:lnTo>
                        <a:pt x="-1509" y="44854"/>
                      </a:lnTo>
                      <a:lnTo>
                        <a:pt x="24205" y="44854"/>
                      </a:lnTo>
                      <a:lnTo>
                        <a:pt x="24205" y="43017"/>
                      </a:lnTo>
                      <a:lnTo>
                        <a:pt x="22855" y="42969"/>
                      </a:lnTo>
                      <a:lnTo>
                        <a:pt x="20282" y="42082"/>
                      </a:lnTo>
                      <a:cubicBezTo>
                        <a:pt x="20018" y="41850"/>
                        <a:pt x="19885" y="41470"/>
                        <a:pt x="19885" y="40942"/>
                      </a:cubicBezTo>
                      <a:cubicBezTo>
                        <a:pt x="19885" y="40445"/>
                        <a:pt x="19965" y="39933"/>
                        <a:pt x="20124" y="39405"/>
                      </a:cubicBezTo>
                      <a:cubicBezTo>
                        <a:pt x="20229" y="39173"/>
                        <a:pt x="20695" y="38281"/>
                        <a:pt x="21521" y="36728"/>
                      </a:cubicBezTo>
                      <a:lnTo>
                        <a:pt x="25142" y="29996"/>
                      </a:lnTo>
                      <a:lnTo>
                        <a:pt x="27033" y="32673"/>
                      </a:lnTo>
                      <a:cubicBezTo>
                        <a:pt x="29680" y="36306"/>
                        <a:pt x="31003" y="38846"/>
                        <a:pt x="31003" y="40292"/>
                      </a:cubicBezTo>
                      <a:cubicBezTo>
                        <a:pt x="31003" y="40989"/>
                        <a:pt x="30712" y="41575"/>
                        <a:pt x="30130" y="42051"/>
                      </a:cubicBezTo>
                      <a:cubicBezTo>
                        <a:pt x="29547" y="42536"/>
                        <a:pt x="28515" y="42858"/>
                        <a:pt x="27033" y="43017"/>
                      </a:cubicBezTo>
                      <a:lnTo>
                        <a:pt x="27033" y="44854"/>
                      </a:lnTo>
                      <a:lnTo>
                        <a:pt x="43455" y="44854"/>
                      </a:lnTo>
                      <a:lnTo>
                        <a:pt x="43455" y="43017"/>
                      </a:lnTo>
                      <a:cubicBezTo>
                        <a:pt x="41443" y="42953"/>
                        <a:pt x="39559" y="42336"/>
                        <a:pt x="37801" y="41163"/>
                      </a:cubicBezTo>
                      <a:cubicBezTo>
                        <a:pt x="36043" y="39991"/>
                        <a:pt x="34074" y="37721"/>
                        <a:pt x="31893" y="34352"/>
                      </a:cubicBezTo>
                      <a:lnTo>
                        <a:pt x="27033" y="2693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</p:grpSp>
        </p:grpSp>
        <p:grpSp>
          <p:nvGrpSpPr>
            <p:cNvPr id="75" name="Graphic 57">
              <a:extLst>
                <a:ext uri="{FF2B5EF4-FFF2-40B4-BE49-F238E27FC236}">
                  <a16:creationId xmlns:a16="http://schemas.microsoft.com/office/drawing/2014/main" id="{405B707D-655B-B335-C811-657ED1D6037A}"/>
                </a:ext>
              </a:extLst>
            </p:cNvPr>
            <p:cNvGrpSpPr/>
            <p:nvPr/>
          </p:nvGrpSpPr>
          <p:grpSpPr>
            <a:xfrm>
              <a:off x="2832707" y="339093"/>
              <a:ext cx="1247407" cy="1214023"/>
              <a:chOff x="2832707" y="339093"/>
              <a:chExt cx="1247407" cy="1214023"/>
            </a:xfrm>
          </p:grpSpPr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DA03285B-76F0-C469-FBD3-3293B1E3477E}"/>
                  </a:ext>
                </a:extLst>
              </p:cNvPr>
              <p:cNvSpPr/>
              <p:nvPr/>
            </p:nvSpPr>
            <p:spPr>
              <a:xfrm>
                <a:off x="2832707" y="996785"/>
                <a:ext cx="951292" cy="483170"/>
              </a:xfrm>
              <a:custGeom>
                <a:avLst/>
                <a:gdLst>
                  <a:gd name="connsiteX0" fmla="*/ 0 w 951292"/>
                  <a:gd name="connsiteY0" fmla="*/ 8800 h 483170"/>
                  <a:gd name="connsiteX1" fmla="*/ 36632 w 951292"/>
                  <a:gd name="connsiteY1" fmla="*/ 191349 h 483170"/>
                  <a:gd name="connsiteX2" fmla="*/ 140874 w 951292"/>
                  <a:gd name="connsiteY2" fmla="*/ 345784 h 483170"/>
                  <a:gd name="connsiteX3" fmla="*/ 296677 w 951292"/>
                  <a:gd name="connsiteY3" fmla="*/ 448314 h 483170"/>
                  <a:gd name="connsiteX4" fmla="*/ 480053 w 951292"/>
                  <a:gd name="connsiteY4" fmla="*/ 483150 h 483170"/>
                  <a:gd name="connsiteX5" fmla="*/ 662743 w 951292"/>
                  <a:gd name="connsiteY5" fmla="*/ 444931 h 483170"/>
                  <a:gd name="connsiteX6" fmla="*/ 816628 w 951292"/>
                  <a:gd name="connsiteY6" fmla="*/ 339536 h 483170"/>
                  <a:gd name="connsiteX7" fmla="*/ 917985 w 951292"/>
                  <a:gd name="connsiteY7" fmla="*/ 183196 h 483170"/>
                  <a:gd name="connsiteX8" fmla="*/ 951212 w 951292"/>
                  <a:gd name="connsiteY8" fmla="*/ 0 h 483170"/>
                  <a:gd name="connsiteX9" fmla="*/ 475644 w 951292"/>
                  <a:gd name="connsiteY9" fmla="*/ 8800 h 4831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51292" h="483170">
                    <a:moveTo>
                      <a:pt x="0" y="8800"/>
                    </a:moveTo>
                    <a:cubicBezTo>
                      <a:pt x="0" y="71465"/>
                      <a:pt x="12452" y="133511"/>
                      <a:pt x="36632" y="191349"/>
                    </a:cubicBezTo>
                    <a:cubicBezTo>
                      <a:pt x="60812" y="249188"/>
                      <a:pt x="96237" y="301685"/>
                      <a:pt x="140874" y="345784"/>
                    </a:cubicBezTo>
                    <a:cubicBezTo>
                      <a:pt x="185511" y="389883"/>
                      <a:pt x="238470" y="424731"/>
                      <a:pt x="296677" y="448314"/>
                    </a:cubicBezTo>
                    <a:cubicBezTo>
                      <a:pt x="354897" y="471897"/>
                      <a:pt x="417221" y="483733"/>
                      <a:pt x="480053" y="483150"/>
                    </a:cubicBezTo>
                    <a:cubicBezTo>
                      <a:pt x="542885" y="482567"/>
                      <a:pt x="604980" y="469578"/>
                      <a:pt x="662743" y="444931"/>
                    </a:cubicBezTo>
                    <a:cubicBezTo>
                      <a:pt x="720518" y="420283"/>
                      <a:pt x="772816" y="384459"/>
                      <a:pt x="816628" y="339536"/>
                    </a:cubicBezTo>
                    <a:cubicBezTo>
                      <a:pt x="860426" y="294614"/>
                      <a:pt x="894885" y="241472"/>
                      <a:pt x="917985" y="183196"/>
                    </a:cubicBezTo>
                    <a:cubicBezTo>
                      <a:pt x="941085" y="124919"/>
                      <a:pt x="952368" y="62652"/>
                      <a:pt x="951212" y="0"/>
                    </a:cubicBezTo>
                    <a:lnTo>
                      <a:pt x="475644" y="8800"/>
                    </a:lnTo>
                    <a:close/>
                  </a:path>
                </a:pathLst>
              </a:custGeom>
              <a:solidFill>
                <a:srgbClr val="1F77B4"/>
              </a:solidFill>
              <a:ln w="1270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1D09AC9C-24A2-C4BB-B5A7-A4A72BA643CC}"/>
                  </a:ext>
                </a:extLst>
              </p:cNvPr>
              <p:cNvSpPr/>
              <p:nvPr/>
            </p:nvSpPr>
            <p:spPr>
              <a:xfrm>
                <a:off x="3308351" y="546381"/>
                <a:ext cx="475567" cy="459203"/>
              </a:xfrm>
              <a:custGeom>
                <a:avLst/>
                <a:gdLst>
                  <a:gd name="connsiteX0" fmla="*/ 475568 w 475567"/>
                  <a:gd name="connsiteY0" fmla="*/ 450404 h 459203"/>
                  <a:gd name="connsiteX1" fmla="*/ 373435 w 475567"/>
                  <a:gd name="connsiteY1" fmla="*/ 165408 h 459203"/>
                  <a:gd name="connsiteX2" fmla="*/ 119311 w 475567"/>
                  <a:gd name="connsiteY2" fmla="*/ 0 h 459203"/>
                  <a:gd name="connsiteX3" fmla="*/ 0 w 475567"/>
                  <a:gd name="connsiteY3" fmla="*/ 459203 h 4592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5567" h="459203">
                    <a:moveTo>
                      <a:pt x="475568" y="450404"/>
                    </a:moveTo>
                    <a:cubicBezTo>
                      <a:pt x="473636" y="346851"/>
                      <a:pt x="437754" y="246724"/>
                      <a:pt x="373435" y="165408"/>
                    </a:cubicBezTo>
                    <a:cubicBezTo>
                      <a:pt x="309129" y="84092"/>
                      <a:pt x="219843" y="25980"/>
                      <a:pt x="119311" y="0"/>
                    </a:cubicBezTo>
                    <a:lnTo>
                      <a:pt x="0" y="459203"/>
                    </a:lnTo>
                    <a:close/>
                  </a:path>
                </a:pathLst>
              </a:custGeom>
              <a:solidFill>
                <a:srgbClr val="FF7F0E"/>
              </a:solidFill>
              <a:ln w="1270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DB5EFEFF-8B85-727E-70AE-29DBE12F2422}"/>
                  </a:ext>
                </a:extLst>
              </p:cNvPr>
              <p:cNvSpPr/>
              <p:nvPr/>
            </p:nvSpPr>
            <p:spPr>
              <a:xfrm>
                <a:off x="3211949" y="531215"/>
                <a:ext cx="215713" cy="474369"/>
              </a:xfrm>
              <a:custGeom>
                <a:avLst/>
                <a:gdLst>
                  <a:gd name="connsiteX0" fmla="*/ 215713 w 215713"/>
                  <a:gd name="connsiteY0" fmla="*/ 15167 h 474369"/>
                  <a:gd name="connsiteX1" fmla="*/ 108168 w 215713"/>
                  <a:gd name="connsiteY1" fmla="*/ 145 h 474369"/>
                  <a:gd name="connsiteX2" fmla="*/ 0 w 215713"/>
                  <a:gd name="connsiteY2" fmla="*/ 9843 h 474369"/>
                  <a:gd name="connsiteX3" fmla="*/ 96402 w 215713"/>
                  <a:gd name="connsiteY3" fmla="*/ 474370 h 4743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5713" h="474369">
                    <a:moveTo>
                      <a:pt x="215713" y="15167"/>
                    </a:moveTo>
                    <a:cubicBezTo>
                      <a:pt x="180555" y="6081"/>
                      <a:pt x="144470" y="1041"/>
                      <a:pt x="108168" y="145"/>
                    </a:cubicBezTo>
                    <a:cubicBezTo>
                      <a:pt x="71854" y="-751"/>
                      <a:pt x="35565" y="2503"/>
                      <a:pt x="0" y="9843"/>
                    </a:cubicBezTo>
                    <a:lnTo>
                      <a:pt x="96402" y="474370"/>
                    </a:lnTo>
                    <a:close/>
                  </a:path>
                </a:pathLst>
              </a:custGeom>
              <a:solidFill>
                <a:srgbClr val="2CA02C"/>
              </a:solidFill>
              <a:ln w="1270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A1AB884F-232D-FB82-366D-2D3624E50017}"/>
                  </a:ext>
                </a:extLst>
              </p:cNvPr>
              <p:cNvSpPr/>
              <p:nvPr/>
            </p:nvSpPr>
            <p:spPr>
              <a:xfrm>
                <a:off x="3052093" y="541058"/>
                <a:ext cx="256258" cy="464526"/>
              </a:xfrm>
              <a:custGeom>
                <a:avLst/>
                <a:gdLst>
                  <a:gd name="connsiteX0" fmla="*/ 159857 w 256258"/>
                  <a:gd name="connsiteY0" fmla="*/ 0 h 464526"/>
                  <a:gd name="connsiteX1" fmla="*/ 76961 w 256258"/>
                  <a:gd name="connsiteY1" fmla="*/ 25152 h 464526"/>
                  <a:gd name="connsiteX2" fmla="*/ 0 w 256258"/>
                  <a:gd name="connsiteY2" fmla="*/ 64885 h 464526"/>
                  <a:gd name="connsiteX3" fmla="*/ 256258 w 256258"/>
                  <a:gd name="connsiteY3" fmla="*/ 464527 h 4645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56258" h="464526">
                    <a:moveTo>
                      <a:pt x="159857" y="0"/>
                    </a:moveTo>
                    <a:cubicBezTo>
                      <a:pt x="131522" y="5851"/>
                      <a:pt x="103771" y="14270"/>
                      <a:pt x="76961" y="25152"/>
                    </a:cubicBezTo>
                    <a:cubicBezTo>
                      <a:pt x="50151" y="36033"/>
                      <a:pt x="24396" y="49333"/>
                      <a:pt x="0" y="64885"/>
                    </a:cubicBezTo>
                    <a:lnTo>
                      <a:pt x="256258" y="464527"/>
                    </a:lnTo>
                    <a:close/>
                  </a:path>
                </a:pathLst>
              </a:custGeom>
              <a:solidFill>
                <a:srgbClr val="D62728"/>
              </a:solidFill>
              <a:ln w="1270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BE3A3881-F842-F642-1CE9-36F8FB43174C}"/>
                  </a:ext>
                </a:extLst>
              </p:cNvPr>
              <p:cNvSpPr/>
              <p:nvPr/>
            </p:nvSpPr>
            <p:spPr>
              <a:xfrm>
                <a:off x="2929503" y="605943"/>
                <a:ext cx="378847" cy="399641"/>
              </a:xfrm>
              <a:custGeom>
                <a:avLst/>
                <a:gdLst>
                  <a:gd name="connsiteX0" fmla="*/ 122589 w 378847"/>
                  <a:gd name="connsiteY0" fmla="*/ 0 h 399641"/>
                  <a:gd name="connsiteX1" fmla="*/ 56301 w 378847"/>
                  <a:gd name="connsiteY1" fmla="*/ 51003 h 399641"/>
                  <a:gd name="connsiteX2" fmla="*/ 0 w 378847"/>
                  <a:gd name="connsiteY2" fmla="*/ 112806 h 399641"/>
                  <a:gd name="connsiteX3" fmla="*/ 378848 w 378847"/>
                  <a:gd name="connsiteY3" fmla="*/ 399642 h 39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78847" h="399641">
                    <a:moveTo>
                      <a:pt x="122589" y="0"/>
                    </a:moveTo>
                    <a:cubicBezTo>
                      <a:pt x="99032" y="15024"/>
                      <a:pt x="76860" y="32091"/>
                      <a:pt x="56301" y="51003"/>
                    </a:cubicBezTo>
                    <a:cubicBezTo>
                      <a:pt x="35755" y="69914"/>
                      <a:pt x="16912" y="90594"/>
                      <a:pt x="0" y="112806"/>
                    </a:cubicBezTo>
                    <a:lnTo>
                      <a:pt x="378848" y="399642"/>
                    </a:lnTo>
                    <a:close/>
                  </a:path>
                </a:pathLst>
              </a:custGeom>
              <a:solidFill>
                <a:srgbClr val="9467BD"/>
              </a:solidFill>
              <a:ln w="1270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A2EFA592-2765-B0C3-9EF4-503F04AC6ED2}"/>
                  </a:ext>
                </a:extLst>
              </p:cNvPr>
              <p:cNvSpPr/>
              <p:nvPr/>
            </p:nvSpPr>
            <p:spPr>
              <a:xfrm>
                <a:off x="2891143" y="718749"/>
                <a:ext cx="417208" cy="286835"/>
              </a:xfrm>
              <a:custGeom>
                <a:avLst/>
                <a:gdLst>
                  <a:gd name="connsiteX0" fmla="*/ 38360 w 417208"/>
                  <a:gd name="connsiteY0" fmla="*/ 0 h 286835"/>
                  <a:gd name="connsiteX1" fmla="*/ 18081 w 417208"/>
                  <a:gd name="connsiteY1" fmla="*/ 28803 h 286835"/>
                  <a:gd name="connsiteX2" fmla="*/ 0 w 417208"/>
                  <a:gd name="connsiteY2" fmla="*/ 59026 h 286835"/>
                  <a:gd name="connsiteX3" fmla="*/ 417208 w 417208"/>
                  <a:gd name="connsiteY3" fmla="*/ 286835 h 2868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7208" h="286835">
                    <a:moveTo>
                      <a:pt x="38360" y="0"/>
                    </a:moveTo>
                    <a:cubicBezTo>
                      <a:pt x="31245" y="9348"/>
                      <a:pt x="24485" y="18955"/>
                      <a:pt x="18081" y="28803"/>
                    </a:cubicBezTo>
                    <a:cubicBezTo>
                      <a:pt x="11677" y="38651"/>
                      <a:pt x="5654" y="48732"/>
                      <a:pt x="0" y="59026"/>
                    </a:cubicBezTo>
                    <a:lnTo>
                      <a:pt x="417208" y="286835"/>
                    </a:lnTo>
                    <a:close/>
                  </a:path>
                </a:pathLst>
              </a:custGeom>
              <a:solidFill>
                <a:srgbClr val="8C564B"/>
              </a:solidFill>
              <a:ln w="1270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9096A292-81E8-704C-1D59-41F12C24B5A3}"/>
                  </a:ext>
                </a:extLst>
              </p:cNvPr>
              <p:cNvSpPr/>
              <p:nvPr/>
            </p:nvSpPr>
            <p:spPr>
              <a:xfrm>
                <a:off x="2861957" y="777775"/>
                <a:ext cx="446394" cy="227809"/>
              </a:xfrm>
              <a:custGeom>
                <a:avLst/>
                <a:gdLst>
                  <a:gd name="connsiteX0" fmla="*/ 29186 w 446394"/>
                  <a:gd name="connsiteY0" fmla="*/ 0 h 227809"/>
                  <a:gd name="connsiteX1" fmla="*/ 13392 w 446394"/>
                  <a:gd name="connsiteY1" fmla="*/ 31478 h 227809"/>
                  <a:gd name="connsiteX2" fmla="*/ 0 w 446394"/>
                  <a:gd name="connsiteY2" fmla="*/ 64035 h 227809"/>
                  <a:gd name="connsiteX3" fmla="*/ 446394 w 446394"/>
                  <a:gd name="connsiteY3" fmla="*/ 227810 h 227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46394" h="227809">
                    <a:moveTo>
                      <a:pt x="29186" y="0"/>
                    </a:moveTo>
                    <a:cubicBezTo>
                      <a:pt x="23532" y="10295"/>
                      <a:pt x="18272" y="20794"/>
                      <a:pt x="13392" y="31478"/>
                    </a:cubicBezTo>
                    <a:cubicBezTo>
                      <a:pt x="8526" y="42161"/>
                      <a:pt x="4053" y="53022"/>
                      <a:pt x="0" y="64035"/>
                    </a:cubicBezTo>
                    <a:lnTo>
                      <a:pt x="446394" y="227810"/>
                    </a:lnTo>
                    <a:close/>
                  </a:path>
                </a:pathLst>
              </a:custGeom>
              <a:solidFill>
                <a:srgbClr val="E377C2"/>
              </a:solidFill>
              <a:ln w="1270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11D85456-3733-4545-1C3F-7756B9A016A9}"/>
                  </a:ext>
                </a:extLst>
              </p:cNvPr>
              <p:cNvSpPr/>
              <p:nvPr/>
            </p:nvSpPr>
            <p:spPr>
              <a:xfrm>
                <a:off x="2845782" y="841810"/>
                <a:ext cx="462569" cy="163774"/>
              </a:xfrm>
              <a:custGeom>
                <a:avLst/>
                <a:gdLst>
                  <a:gd name="connsiteX0" fmla="*/ 16175 w 462569"/>
                  <a:gd name="connsiteY0" fmla="*/ 0 h 163774"/>
                  <a:gd name="connsiteX1" fmla="*/ 7293 w 462569"/>
                  <a:gd name="connsiteY1" fmla="*/ 26424 h 163774"/>
                  <a:gd name="connsiteX2" fmla="*/ 0 w 462569"/>
                  <a:gd name="connsiteY2" fmla="*/ 53321 h 163774"/>
                  <a:gd name="connsiteX3" fmla="*/ 462569 w 462569"/>
                  <a:gd name="connsiteY3" fmla="*/ 163775 h 163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2569" h="163774">
                    <a:moveTo>
                      <a:pt x="16175" y="0"/>
                    </a:moveTo>
                    <a:cubicBezTo>
                      <a:pt x="12948" y="8720"/>
                      <a:pt x="10000" y="17531"/>
                      <a:pt x="7293" y="26424"/>
                    </a:cubicBezTo>
                    <a:cubicBezTo>
                      <a:pt x="4600" y="35316"/>
                      <a:pt x="2160" y="44285"/>
                      <a:pt x="0" y="53321"/>
                    </a:cubicBezTo>
                    <a:lnTo>
                      <a:pt x="462569" y="163775"/>
                    </a:lnTo>
                    <a:close/>
                  </a:path>
                </a:pathLst>
              </a:custGeom>
              <a:solidFill>
                <a:srgbClr val="7F7F7F"/>
              </a:solidFill>
              <a:ln w="1270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376348B7-1216-A1B5-417E-5909D8A9C02D}"/>
                  </a:ext>
                </a:extLst>
              </p:cNvPr>
              <p:cNvSpPr/>
              <p:nvPr/>
            </p:nvSpPr>
            <p:spPr>
              <a:xfrm>
                <a:off x="2839315" y="895130"/>
                <a:ext cx="469036" cy="110454"/>
              </a:xfrm>
              <a:custGeom>
                <a:avLst/>
                <a:gdLst>
                  <a:gd name="connsiteX0" fmla="*/ 6467 w 469036"/>
                  <a:gd name="connsiteY0" fmla="*/ 0 h 110454"/>
                  <a:gd name="connsiteX1" fmla="*/ 2961 w 469036"/>
                  <a:gd name="connsiteY1" fmla="*/ 15753 h 110454"/>
                  <a:gd name="connsiteX2" fmla="*/ 0 w 469036"/>
                  <a:gd name="connsiteY2" fmla="*/ 31615 h 110454"/>
                  <a:gd name="connsiteX3" fmla="*/ 469037 w 469036"/>
                  <a:gd name="connsiteY3" fmla="*/ 110454 h 110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9036" h="110454">
                    <a:moveTo>
                      <a:pt x="6467" y="0"/>
                    </a:moveTo>
                    <a:cubicBezTo>
                      <a:pt x="5210" y="5231"/>
                      <a:pt x="4040" y="10482"/>
                      <a:pt x="2961" y="15753"/>
                    </a:cubicBezTo>
                    <a:cubicBezTo>
                      <a:pt x="1893" y="21023"/>
                      <a:pt x="902" y="26311"/>
                      <a:pt x="0" y="31615"/>
                    </a:cubicBezTo>
                    <a:lnTo>
                      <a:pt x="469037" y="110454"/>
                    </a:lnTo>
                    <a:close/>
                  </a:path>
                </a:pathLst>
              </a:custGeom>
              <a:solidFill>
                <a:srgbClr val="BCBD22"/>
              </a:solidFill>
              <a:ln w="1270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6F0103DC-8088-7938-1D67-C540B46A1706}"/>
                  </a:ext>
                </a:extLst>
              </p:cNvPr>
              <p:cNvSpPr/>
              <p:nvPr/>
            </p:nvSpPr>
            <p:spPr>
              <a:xfrm>
                <a:off x="2835325" y="926745"/>
                <a:ext cx="473026" cy="78839"/>
              </a:xfrm>
              <a:custGeom>
                <a:avLst/>
                <a:gdLst>
                  <a:gd name="connsiteX0" fmla="*/ 3990 w 473026"/>
                  <a:gd name="connsiteY0" fmla="*/ 0 h 78839"/>
                  <a:gd name="connsiteX1" fmla="*/ 1779 w 473026"/>
                  <a:gd name="connsiteY1" fmla="*/ 14499 h 78839"/>
                  <a:gd name="connsiteX2" fmla="*/ 0 w 473026"/>
                  <a:gd name="connsiteY2" fmla="*/ 29061 h 78839"/>
                  <a:gd name="connsiteX3" fmla="*/ 473026 w 473026"/>
                  <a:gd name="connsiteY3" fmla="*/ 78840 h 78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3026" h="78839">
                    <a:moveTo>
                      <a:pt x="3990" y="0"/>
                    </a:moveTo>
                    <a:cubicBezTo>
                      <a:pt x="3177" y="4822"/>
                      <a:pt x="2440" y="9655"/>
                      <a:pt x="1779" y="14499"/>
                    </a:cubicBezTo>
                    <a:cubicBezTo>
                      <a:pt x="1105" y="19344"/>
                      <a:pt x="521" y="24197"/>
                      <a:pt x="0" y="29061"/>
                    </a:cubicBezTo>
                    <a:lnTo>
                      <a:pt x="473026" y="78840"/>
                    </a:lnTo>
                    <a:close/>
                  </a:path>
                </a:pathLst>
              </a:custGeom>
              <a:solidFill>
                <a:srgbClr val="17BECF"/>
              </a:solidFill>
              <a:ln w="1270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1FF57B5D-DA5F-C594-F55D-425D92D10F3B}"/>
                  </a:ext>
                </a:extLst>
              </p:cNvPr>
              <p:cNvSpPr/>
              <p:nvPr/>
            </p:nvSpPr>
            <p:spPr>
              <a:xfrm>
                <a:off x="2834016" y="955806"/>
                <a:ext cx="474334" cy="49778"/>
              </a:xfrm>
              <a:custGeom>
                <a:avLst/>
                <a:gdLst>
                  <a:gd name="connsiteX0" fmla="*/ 1309 w 474334"/>
                  <a:gd name="connsiteY0" fmla="*/ 0 h 49778"/>
                  <a:gd name="connsiteX1" fmla="*/ 597 w 474334"/>
                  <a:gd name="connsiteY1" fmla="*/ 7299 h 49778"/>
                  <a:gd name="connsiteX2" fmla="*/ 0 w 474334"/>
                  <a:gd name="connsiteY2" fmla="*/ 14608 h 49778"/>
                  <a:gd name="connsiteX3" fmla="*/ 474335 w 474334"/>
                  <a:gd name="connsiteY3" fmla="*/ 49779 h 497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4334" h="49778">
                    <a:moveTo>
                      <a:pt x="1309" y="0"/>
                    </a:moveTo>
                    <a:cubicBezTo>
                      <a:pt x="1055" y="2431"/>
                      <a:pt x="813" y="4864"/>
                      <a:pt x="597" y="7299"/>
                    </a:cubicBezTo>
                    <a:cubicBezTo>
                      <a:pt x="381" y="9734"/>
                      <a:pt x="178" y="12170"/>
                      <a:pt x="0" y="14608"/>
                    </a:cubicBezTo>
                    <a:lnTo>
                      <a:pt x="474335" y="49779"/>
                    </a:lnTo>
                    <a:close/>
                  </a:path>
                </a:pathLst>
              </a:custGeom>
              <a:solidFill>
                <a:srgbClr val="1F77B4"/>
              </a:solidFill>
              <a:ln w="1270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876A1E3F-A35E-7E1E-E7DF-FC0BEE545804}"/>
                  </a:ext>
                </a:extLst>
              </p:cNvPr>
              <p:cNvSpPr/>
              <p:nvPr/>
            </p:nvSpPr>
            <p:spPr>
              <a:xfrm>
                <a:off x="2833292" y="970414"/>
                <a:ext cx="475059" cy="35170"/>
              </a:xfrm>
              <a:custGeom>
                <a:avLst/>
                <a:gdLst>
                  <a:gd name="connsiteX0" fmla="*/ 724 w 475059"/>
                  <a:gd name="connsiteY0" fmla="*/ 0 h 35170"/>
                  <a:gd name="connsiteX1" fmla="*/ 318 w 475059"/>
                  <a:gd name="connsiteY1" fmla="*/ 5853 h 35170"/>
                  <a:gd name="connsiteX2" fmla="*/ 0 w 475059"/>
                  <a:gd name="connsiteY2" fmla="*/ 11712 h 35170"/>
                  <a:gd name="connsiteX3" fmla="*/ 475059 w 475059"/>
                  <a:gd name="connsiteY3" fmla="*/ 35170 h 351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5059" h="35170">
                    <a:moveTo>
                      <a:pt x="724" y="0"/>
                    </a:moveTo>
                    <a:cubicBezTo>
                      <a:pt x="572" y="1950"/>
                      <a:pt x="445" y="3902"/>
                      <a:pt x="318" y="5853"/>
                    </a:cubicBezTo>
                    <a:cubicBezTo>
                      <a:pt x="203" y="7805"/>
                      <a:pt x="89" y="9758"/>
                      <a:pt x="0" y="11712"/>
                    </a:cubicBezTo>
                    <a:lnTo>
                      <a:pt x="475059" y="35170"/>
                    </a:lnTo>
                    <a:close/>
                  </a:path>
                </a:pathLst>
              </a:custGeom>
              <a:solidFill>
                <a:srgbClr val="FF7F0E"/>
              </a:solidFill>
              <a:ln w="1270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CD19FE50-0331-F2CC-B14D-F2926E83C850}"/>
                  </a:ext>
                </a:extLst>
              </p:cNvPr>
              <p:cNvSpPr/>
              <p:nvPr/>
            </p:nvSpPr>
            <p:spPr>
              <a:xfrm>
                <a:off x="2832847" y="982126"/>
                <a:ext cx="475504" cy="23458"/>
              </a:xfrm>
              <a:custGeom>
                <a:avLst/>
                <a:gdLst>
                  <a:gd name="connsiteX0" fmla="*/ 445 w 475504"/>
                  <a:gd name="connsiteY0" fmla="*/ 0 h 23458"/>
                  <a:gd name="connsiteX1" fmla="*/ 191 w 475504"/>
                  <a:gd name="connsiteY1" fmla="*/ 5861 h 23458"/>
                  <a:gd name="connsiteX2" fmla="*/ 0 w 475504"/>
                  <a:gd name="connsiteY2" fmla="*/ 11726 h 23458"/>
                  <a:gd name="connsiteX3" fmla="*/ 475504 w 475504"/>
                  <a:gd name="connsiteY3" fmla="*/ 23459 h 23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5504" h="23458">
                    <a:moveTo>
                      <a:pt x="445" y="0"/>
                    </a:moveTo>
                    <a:cubicBezTo>
                      <a:pt x="343" y="1953"/>
                      <a:pt x="254" y="3907"/>
                      <a:pt x="191" y="5861"/>
                    </a:cubicBezTo>
                    <a:cubicBezTo>
                      <a:pt x="114" y="7816"/>
                      <a:pt x="51" y="9770"/>
                      <a:pt x="0" y="11726"/>
                    </a:cubicBezTo>
                    <a:lnTo>
                      <a:pt x="475504" y="23459"/>
                    </a:lnTo>
                    <a:close/>
                  </a:path>
                </a:pathLst>
              </a:custGeom>
              <a:solidFill>
                <a:srgbClr val="2CA02C"/>
              </a:solidFill>
              <a:ln w="1270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EDBDA137-0AAC-AF62-A605-615F16FEC9EC}"/>
                  </a:ext>
                </a:extLst>
              </p:cNvPr>
              <p:cNvSpPr/>
              <p:nvPr/>
            </p:nvSpPr>
            <p:spPr>
              <a:xfrm>
                <a:off x="2832745" y="993851"/>
                <a:ext cx="475605" cy="11733"/>
              </a:xfrm>
              <a:custGeom>
                <a:avLst/>
                <a:gdLst>
                  <a:gd name="connsiteX0" fmla="*/ 102 w 475605"/>
                  <a:gd name="connsiteY0" fmla="*/ 0 h 11733"/>
                  <a:gd name="connsiteX1" fmla="*/ 38 w 475605"/>
                  <a:gd name="connsiteY1" fmla="*/ 2934 h 11733"/>
                  <a:gd name="connsiteX2" fmla="*/ 0 w 475605"/>
                  <a:gd name="connsiteY2" fmla="*/ 5866 h 11733"/>
                  <a:gd name="connsiteX3" fmla="*/ 475606 w 475605"/>
                  <a:gd name="connsiteY3" fmla="*/ 11733 h 11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5605" h="11733">
                    <a:moveTo>
                      <a:pt x="102" y="0"/>
                    </a:moveTo>
                    <a:cubicBezTo>
                      <a:pt x="76" y="978"/>
                      <a:pt x="64" y="1955"/>
                      <a:pt x="38" y="2934"/>
                    </a:cubicBezTo>
                    <a:cubicBezTo>
                      <a:pt x="25" y="3911"/>
                      <a:pt x="13" y="4889"/>
                      <a:pt x="0" y="5866"/>
                    </a:cubicBezTo>
                    <a:lnTo>
                      <a:pt x="475606" y="11733"/>
                    </a:lnTo>
                    <a:close/>
                  </a:path>
                </a:pathLst>
              </a:custGeom>
              <a:solidFill>
                <a:srgbClr val="D62728"/>
              </a:solidFill>
              <a:ln w="1270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A31B6D9E-A7A8-0D75-BC19-43BC33A7ECF3}"/>
                  </a:ext>
                </a:extLst>
              </p:cNvPr>
              <p:cNvSpPr/>
              <p:nvPr/>
            </p:nvSpPr>
            <p:spPr>
              <a:xfrm>
                <a:off x="2832720" y="999717"/>
                <a:ext cx="475631" cy="5867"/>
              </a:xfrm>
              <a:custGeom>
                <a:avLst/>
                <a:gdLst>
                  <a:gd name="connsiteX0" fmla="*/ 25 w 475631"/>
                  <a:gd name="connsiteY0" fmla="*/ 0 h 5867"/>
                  <a:gd name="connsiteX1" fmla="*/ 0 w 475631"/>
                  <a:gd name="connsiteY1" fmla="*/ 1467 h 5867"/>
                  <a:gd name="connsiteX2" fmla="*/ 0 w 475631"/>
                  <a:gd name="connsiteY2" fmla="*/ 2934 h 5867"/>
                  <a:gd name="connsiteX3" fmla="*/ 475631 w 475631"/>
                  <a:gd name="connsiteY3" fmla="*/ 5867 h 58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5631" h="5867">
                    <a:moveTo>
                      <a:pt x="25" y="0"/>
                    </a:moveTo>
                    <a:cubicBezTo>
                      <a:pt x="13" y="489"/>
                      <a:pt x="13" y="978"/>
                      <a:pt x="0" y="1467"/>
                    </a:cubicBezTo>
                    <a:cubicBezTo>
                      <a:pt x="0" y="1957"/>
                      <a:pt x="0" y="2446"/>
                      <a:pt x="0" y="2934"/>
                    </a:cubicBezTo>
                    <a:lnTo>
                      <a:pt x="475631" y="5867"/>
                    </a:lnTo>
                    <a:close/>
                  </a:path>
                </a:pathLst>
              </a:custGeom>
              <a:solidFill>
                <a:srgbClr val="9467BD"/>
              </a:solidFill>
              <a:ln w="1270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2BEF40D1-E15D-1664-61A6-A64231B44C4B}"/>
                  </a:ext>
                </a:extLst>
              </p:cNvPr>
              <p:cNvSpPr/>
              <p:nvPr/>
            </p:nvSpPr>
            <p:spPr>
              <a:xfrm>
                <a:off x="2832707" y="1002651"/>
                <a:ext cx="475643" cy="2933"/>
              </a:xfrm>
              <a:custGeom>
                <a:avLst/>
                <a:gdLst>
                  <a:gd name="connsiteX0" fmla="*/ 13 w 475643"/>
                  <a:gd name="connsiteY0" fmla="*/ 0 h 2933"/>
                  <a:gd name="connsiteX1" fmla="*/ 0 w 475643"/>
                  <a:gd name="connsiteY1" fmla="*/ 1467 h 2933"/>
                  <a:gd name="connsiteX2" fmla="*/ 0 w 475643"/>
                  <a:gd name="connsiteY2" fmla="*/ 2934 h 2933"/>
                  <a:gd name="connsiteX3" fmla="*/ 475644 w 475643"/>
                  <a:gd name="connsiteY3" fmla="*/ 2934 h 29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5643" h="2933">
                    <a:moveTo>
                      <a:pt x="13" y="0"/>
                    </a:moveTo>
                    <a:cubicBezTo>
                      <a:pt x="0" y="489"/>
                      <a:pt x="0" y="978"/>
                      <a:pt x="0" y="1467"/>
                    </a:cubicBezTo>
                    <a:cubicBezTo>
                      <a:pt x="0" y="1957"/>
                      <a:pt x="0" y="2446"/>
                      <a:pt x="0" y="2934"/>
                    </a:cubicBezTo>
                    <a:lnTo>
                      <a:pt x="475644" y="2934"/>
                    </a:lnTo>
                    <a:close/>
                  </a:path>
                </a:pathLst>
              </a:custGeom>
              <a:solidFill>
                <a:srgbClr val="8C564B"/>
              </a:solidFill>
              <a:ln w="1270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grpSp>
            <p:nvGrpSpPr>
              <p:cNvPr id="92" name="Graphic 57">
                <a:extLst>
                  <a:ext uri="{FF2B5EF4-FFF2-40B4-BE49-F238E27FC236}">
                    <a16:creationId xmlns:a16="http://schemas.microsoft.com/office/drawing/2014/main" id="{BA1CEC5F-BE39-F982-76B3-5BE96924B4B3}"/>
                  </a:ext>
                </a:extLst>
              </p:cNvPr>
              <p:cNvGrpSpPr/>
              <p:nvPr/>
            </p:nvGrpSpPr>
            <p:grpSpPr>
              <a:xfrm>
                <a:off x="3316874" y="1483214"/>
                <a:ext cx="408140" cy="69902"/>
                <a:chOff x="3316874" y="1483214"/>
                <a:chExt cx="408140" cy="69902"/>
              </a:xfrm>
              <a:solidFill>
                <a:srgbClr val="000000"/>
              </a:solidFill>
            </p:grpSpPr>
            <p:sp>
              <p:nvSpPr>
                <p:cNvPr id="93" name="Freeform: Shape 92">
                  <a:extLst>
                    <a:ext uri="{FF2B5EF4-FFF2-40B4-BE49-F238E27FC236}">
                      <a16:creationId xmlns:a16="http://schemas.microsoft.com/office/drawing/2014/main" id="{A6221929-F832-74CF-DF2F-2777D62ECAFD}"/>
                    </a:ext>
                  </a:extLst>
                </p:cNvPr>
                <p:cNvSpPr/>
                <p:nvPr/>
              </p:nvSpPr>
              <p:spPr>
                <a:xfrm flipV="1">
                  <a:off x="3316874" y="1483214"/>
                  <a:ext cx="43534" cy="69696"/>
                </a:xfrm>
                <a:custGeom>
                  <a:avLst/>
                  <a:gdLst>
                    <a:gd name="connsiteX0" fmla="*/ -1339 w 43534"/>
                    <a:gd name="connsiteY0" fmla="*/ 32352 h 69696"/>
                    <a:gd name="connsiteX1" fmla="*/ 2140 w 43534"/>
                    <a:gd name="connsiteY1" fmla="*/ 52121 h 69696"/>
                    <a:gd name="connsiteX2" fmla="*/ 11367 w 43534"/>
                    <a:gd name="connsiteY2" fmla="*/ 64476 h 69696"/>
                    <a:gd name="connsiteX3" fmla="*/ 20611 w 43534"/>
                    <a:gd name="connsiteY3" fmla="*/ 67691 h 69696"/>
                    <a:gd name="connsiteX4" fmla="*/ 34509 w 43534"/>
                    <a:gd name="connsiteY4" fmla="*/ 59819 h 69696"/>
                    <a:gd name="connsiteX5" fmla="*/ 42196 w 43534"/>
                    <a:gd name="connsiteY5" fmla="*/ 33382 h 69696"/>
                    <a:gd name="connsiteX6" fmla="*/ 38813 w 43534"/>
                    <a:gd name="connsiteY6" fmla="*/ 13534 h 69696"/>
                    <a:gd name="connsiteX7" fmla="*/ 30204 w 43534"/>
                    <a:gd name="connsiteY7" fmla="*/ 1685 h 69696"/>
                    <a:gd name="connsiteX8" fmla="*/ 20103 w 43534"/>
                    <a:gd name="connsiteY8" fmla="*/ -2005 h 69696"/>
                    <a:gd name="connsiteX9" fmla="*/ 4077 w 43534"/>
                    <a:gd name="connsiteY9" fmla="*/ 9336 h 69696"/>
                    <a:gd name="connsiteX10" fmla="*/ -1339 w 43534"/>
                    <a:gd name="connsiteY10" fmla="*/ 32352 h 69696"/>
                    <a:gd name="connsiteX11" fmla="*/ 8397 w 43534"/>
                    <a:gd name="connsiteY11" fmla="*/ 31116 h 69696"/>
                    <a:gd name="connsiteX12" fmla="*/ 11812 w 43534"/>
                    <a:gd name="connsiteY12" fmla="*/ 8497 h 69696"/>
                    <a:gd name="connsiteX13" fmla="*/ 20262 w 43534"/>
                    <a:gd name="connsiteY13" fmla="*/ 1115 h 69696"/>
                    <a:gd name="connsiteX14" fmla="*/ 25805 w 43534"/>
                    <a:gd name="connsiteY14" fmla="*/ 3507 h 69696"/>
                    <a:gd name="connsiteX15" fmla="*/ 30189 w 43534"/>
                    <a:gd name="connsiteY15" fmla="*/ 11554 h 69696"/>
                    <a:gd name="connsiteX16" fmla="*/ 32460 w 43534"/>
                    <a:gd name="connsiteY16" fmla="*/ 35568 h 69696"/>
                    <a:gd name="connsiteX17" fmla="*/ 30077 w 43534"/>
                    <a:gd name="connsiteY17" fmla="*/ 54718 h 69696"/>
                    <a:gd name="connsiteX18" fmla="*/ 25471 w 43534"/>
                    <a:gd name="connsiteY18" fmla="*/ 62797 h 69696"/>
                    <a:gd name="connsiteX19" fmla="*/ 20548 w 43534"/>
                    <a:gd name="connsiteY19" fmla="*/ 64428 h 69696"/>
                    <a:gd name="connsiteX20" fmla="*/ 14544 w 43534"/>
                    <a:gd name="connsiteY20" fmla="*/ 61403 h 69696"/>
                    <a:gd name="connsiteX21" fmla="*/ 9684 w 43534"/>
                    <a:gd name="connsiteY21" fmla="*/ 48477 h 69696"/>
                    <a:gd name="connsiteX22" fmla="*/ 8397 w 43534"/>
                    <a:gd name="connsiteY22" fmla="*/ 31116 h 696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43534" h="69696">
                      <a:moveTo>
                        <a:pt x="-1339" y="32352"/>
                      </a:moveTo>
                      <a:cubicBezTo>
                        <a:pt x="-1339" y="40008"/>
                        <a:pt x="-179" y="46598"/>
                        <a:pt x="2140" y="52121"/>
                      </a:cubicBezTo>
                      <a:cubicBezTo>
                        <a:pt x="4458" y="57654"/>
                        <a:pt x="7534" y="61772"/>
                        <a:pt x="11367" y="64476"/>
                      </a:cubicBezTo>
                      <a:cubicBezTo>
                        <a:pt x="14353" y="66620"/>
                        <a:pt x="17435" y="67691"/>
                        <a:pt x="20611" y="67691"/>
                      </a:cubicBezTo>
                      <a:cubicBezTo>
                        <a:pt x="25768" y="67691"/>
                        <a:pt x="30400" y="65067"/>
                        <a:pt x="34509" y="59819"/>
                      </a:cubicBezTo>
                      <a:cubicBezTo>
                        <a:pt x="39634" y="53324"/>
                        <a:pt x="42196" y="44512"/>
                        <a:pt x="42196" y="33382"/>
                      </a:cubicBezTo>
                      <a:cubicBezTo>
                        <a:pt x="42196" y="25599"/>
                        <a:pt x="41068" y="18983"/>
                        <a:pt x="38813" y="13534"/>
                      </a:cubicBezTo>
                      <a:cubicBezTo>
                        <a:pt x="36568" y="8095"/>
                        <a:pt x="33699" y="4146"/>
                        <a:pt x="30204" y="1685"/>
                      </a:cubicBezTo>
                      <a:cubicBezTo>
                        <a:pt x="26721" y="-775"/>
                        <a:pt x="23354" y="-2005"/>
                        <a:pt x="20103" y="-2005"/>
                      </a:cubicBezTo>
                      <a:cubicBezTo>
                        <a:pt x="13686" y="-2005"/>
                        <a:pt x="8344" y="1775"/>
                        <a:pt x="4077" y="9336"/>
                      </a:cubicBezTo>
                      <a:cubicBezTo>
                        <a:pt x="467" y="15704"/>
                        <a:pt x="-1339" y="23376"/>
                        <a:pt x="-1339" y="32352"/>
                      </a:cubicBezTo>
                      <a:close/>
                      <a:moveTo>
                        <a:pt x="8397" y="31116"/>
                      </a:moveTo>
                      <a:cubicBezTo>
                        <a:pt x="8397" y="21876"/>
                        <a:pt x="9536" y="14336"/>
                        <a:pt x="11812" y="8497"/>
                      </a:cubicBezTo>
                      <a:cubicBezTo>
                        <a:pt x="13707" y="3576"/>
                        <a:pt x="16524" y="1115"/>
                        <a:pt x="20262" y="1115"/>
                      </a:cubicBezTo>
                      <a:cubicBezTo>
                        <a:pt x="22041" y="1115"/>
                        <a:pt x="23888" y="1912"/>
                        <a:pt x="25805" y="3507"/>
                      </a:cubicBezTo>
                      <a:cubicBezTo>
                        <a:pt x="27732" y="5112"/>
                        <a:pt x="29193" y="7794"/>
                        <a:pt x="30189" y="11554"/>
                      </a:cubicBezTo>
                      <a:cubicBezTo>
                        <a:pt x="31703" y="17235"/>
                        <a:pt x="32460" y="25240"/>
                        <a:pt x="32460" y="35568"/>
                      </a:cubicBezTo>
                      <a:cubicBezTo>
                        <a:pt x="32460" y="43224"/>
                        <a:pt x="31666" y="49607"/>
                        <a:pt x="30077" y="54718"/>
                      </a:cubicBezTo>
                      <a:cubicBezTo>
                        <a:pt x="28891" y="58520"/>
                        <a:pt x="27356" y="61213"/>
                        <a:pt x="25471" y="62797"/>
                      </a:cubicBezTo>
                      <a:cubicBezTo>
                        <a:pt x="24116" y="63885"/>
                        <a:pt x="22475" y="64428"/>
                        <a:pt x="20548" y="64428"/>
                      </a:cubicBezTo>
                      <a:cubicBezTo>
                        <a:pt x="18303" y="64428"/>
                        <a:pt x="16302" y="63420"/>
                        <a:pt x="14544" y="61403"/>
                      </a:cubicBezTo>
                      <a:cubicBezTo>
                        <a:pt x="12162" y="58668"/>
                        <a:pt x="10542" y="54359"/>
                        <a:pt x="9684" y="48477"/>
                      </a:cubicBezTo>
                      <a:cubicBezTo>
                        <a:pt x="8826" y="42606"/>
                        <a:pt x="8397" y="36819"/>
                        <a:pt x="8397" y="31116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94" name="Freeform: Shape 93">
                  <a:extLst>
                    <a:ext uri="{FF2B5EF4-FFF2-40B4-BE49-F238E27FC236}">
                      <a16:creationId xmlns:a16="http://schemas.microsoft.com/office/drawing/2014/main" id="{F658D818-93B0-7DCD-9F08-3B00D2E514FB}"/>
                    </a:ext>
                  </a:extLst>
                </p:cNvPr>
                <p:cNvSpPr/>
                <p:nvPr/>
              </p:nvSpPr>
              <p:spPr>
                <a:xfrm flipV="1">
                  <a:off x="3371225" y="1542123"/>
                  <a:ext cx="11022" cy="10993"/>
                </a:xfrm>
                <a:custGeom>
                  <a:avLst/>
                  <a:gdLst>
                    <a:gd name="connsiteX0" fmla="*/ 4977 w 11022"/>
                    <a:gd name="connsiteY0" fmla="*/ 10856 h 10993"/>
                    <a:gd name="connsiteX1" fmla="*/ 8900 w 11022"/>
                    <a:gd name="connsiteY1" fmla="*/ 9240 h 10993"/>
                    <a:gd name="connsiteX2" fmla="*/ 10488 w 11022"/>
                    <a:gd name="connsiteY2" fmla="*/ 5360 h 10993"/>
                    <a:gd name="connsiteX3" fmla="*/ 8868 w 11022"/>
                    <a:gd name="connsiteY3" fmla="*/ 1479 h 10993"/>
                    <a:gd name="connsiteX4" fmla="*/ 4977 w 11022"/>
                    <a:gd name="connsiteY4" fmla="*/ -137 h 10993"/>
                    <a:gd name="connsiteX5" fmla="*/ 1070 w 11022"/>
                    <a:gd name="connsiteY5" fmla="*/ 1479 h 10993"/>
                    <a:gd name="connsiteX6" fmla="*/ -534 w 11022"/>
                    <a:gd name="connsiteY6" fmla="*/ 5360 h 10993"/>
                    <a:gd name="connsiteX7" fmla="*/ 1070 w 11022"/>
                    <a:gd name="connsiteY7" fmla="*/ 9272 h 10993"/>
                    <a:gd name="connsiteX8" fmla="*/ 4977 w 11022"/>
                    <a:gd name="connsiteY8" fmla="*/ 10856 h 109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1022" h="10993">
                      <a:moveTo>
                        <a:pt x="4977" y="10856"/>
                      </a:moveTo>
                      <a:cubicBezTo>
                        <a:pt x="6534" y="10856"/>
                        <a:pt x="7841" y="10318"/>
                        <a:pt x="8900" y="9240"/>
                      </a:cubicBezTo>
                      <a:cubicBezTo>
                        <a:pt x="9959" y="8174"/>
                        <a:pt x="10488" y="6880"/>
                        <a:pt x="10488" y="5360"/>
                      </a:cubicBezTo>
                      <a:cubicBezTo>
                        <a:pt x="10488" y="3849"/>
                        <a:pt x="9948" y="2556"/>
                        <a:pt x="8868" y="1479"/>
                      </a:cubicBezTo>
                      <a:cubicBezTo>
                        <a:pt x="7799" y="402"/>
                        <a:pt x="6502" y="-137"/>
                        <a:pt x="4977" y="-137"/>
                      </a:cubicBezTo>
                      <a:cubicBezTo>
                        <a:pt x="3452" y="-137"/>
                        <a:pt x="2150" y="402"/>
                        <a:pt x="1070" y="1479"/>
                      </a:cubicBezTo>
                      <a:cubicBezTo>
                        <a:pt x="0" y="2556"/>
                        <a:pt x="-534" y="3849"/>
                        <a:pt x="-534" y="5360"/>
                      </a:cubicBezTo>
                      <a:cubicBezTo>
                        <a:pt x="-534" y="6912"/>
                        <a:pt x="0" y="8216"/>
                        <a:pt x="1070" y="9272"/>
                      </a:cubicBezTo>
                      <a:cubicBezTo>
                        <a:pt x="2150" y="10328"/>
                        <a:pt x="3452" y="10856"/>
                        <a:pt x="4977" y="10856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95" name="Freeform: Shape 94">
                  <a:extLst>
                    <a:ext uri="{FF2B5EF4-FFF2-40B4-BE49-F238E27FC236}">
                      <a16:creationId xmlns:a16="http://schemas.microsoft.com/office/drawing/2014/main" id="{9CDA4553-2C26-C7A7-7406-8272716050F9}"/>
                    </a:ext>
                  </a:extLst>
                </p:cNvPr>
                <p:cNvSpPr/>
                <p:nvPr/>
              </p:nvSpPr>
              <p:spPr>
                <a:xfrm flipV="1">
                  <a:off x="3391634" y="1483214"/>
                  <a:ext cx="44408" cy="68508"/>
                </a:xfrm>
                <a:custGeom>
                  <a:avLst/>
                  <a:gdLst>
                    <a:gd name="connsiteX0" fmla="*/ 43141 w 44408"/>
                    <a:gd name="connsiteY0" fmla="*/ 10883 h 68508"/>
                    <a:gd name="connsiteX1" fmla="*/ 38440 w 44408"/>
                    <a:gd name="connsiteY1" fmla="*/ -2043 h 68508"/>
                    <a:gd name="connsiteX2" fmla="*/ -1267 w 44408"/>
                    <a:gd name="connsiteY2" fmla="*/ -2043 h 68508"/>
                    <a:gd name="connsiteX3" fmla="*/ -1267 w 44408"/>
                    <a:gd name="connsiteY3" fmla="*/ -205 h 68508"/>
                    <a:gd name="connsiteX4" fmla="*/ 23399 w 44408"/>
                    <a:gd name="connsiteY4" fmla="*/ 25820 h 68508"/>
                    <a:gd name="connsiteX5" fmla="*/ 30546 w 44408"/>
                    <a:gd name="connsiteY5" fmla="*/ 44290 h 68508"/>
                    <a:gd name="connsiteX6" fmla="*/ 26623 w 44408"/>
                    <a:gd name="connsiteY6" fmla="*/ 54776 h 68508"/>
                    <a:gd name="connsiteX7" fmla="*/ 17236 w 44408"/>
                    <a:gd name="connsiteY7" fmla="*/ 58894 h 68508"/>
                    <a:gd name="connsiteX8" fmla="*/ 8326 w 44408"/>
                    <a:gd name="connsiteY8" fmla="*/ 55996 h 68508"/>
                    <a:gd name="connsiteX9" fmla="*/ 2497 w 44408"/>
                    <a:gd name="connsiteY9" fmla="*/ 47505 h 68508"/>
                    <a:gd name="connsiteX10" fmla="*/ 654 w 44408"/>
                    <a:gd name="connsiteY10" fmla="*/ 47505 h 68508"/>
                    <a:gd name="connsiteX11" fmla="*/ 7039 w 44408"/>
                    <a:gd name="connsiteY11" fmla="*/ 61555 h 68508"/>
                    <a:gd name="connsiteX12" fmla="*/ 19873 w 44408"/>
                    <a:gd name="connsiteY12" fmla="*/ 66466 h 68508"/>
                    <a:gd name="connsiteX13" fmla="*/ 33532 w 44408"/>
                    <a:gd name="connsiteY13" fmla="*/ 61223 h 68508"/>
                    <a:gd name="connsiteX14" fmla="*/ 39027 w 44408"/>
                    <a:gd name="connsiteY14" fmla="*/ 48852 h 68508"/>
                    <a:gd name="connsiteX15" fmla="*/ 36645 w 44408"/>
                    <a:gd name="connsiteY15" fmla="*/ 38651 h 68508"/>
                    <a:gd name="connsiteX16" fmla="*/ 24733 w 44408"/>
                    <a:gd name="connsiteY16" fmla="*/ 21670 h 68508"/>
                    <a:gd name="connsiteX17" fmla="*/ 9295 w 44408"/>
                    <a:gd name="connsiteY17" fmla="*/ 5434 h 68508"/>
                    <a:gd name="connsiteX18" fmla="*/ 26861 w 44408"/>
                    <a:gd name="connsiteY18" fmla="*/ 5434 h 68508"/>
                    <a:gd name="connsiteX19" fmla="*/ 34389 w 44408"/>
                    <a:gd name="connsiteY19" fmla="*/ 5830 h 68508"/>
                    <a:gd name="connsiteX20" fmla="*/ 38281 w 44408"/>
                    <a:gd name="connsiteY20" fmla="*/ 7430 h 68508"/>
                    <a:gd name="connsiteX21" fmla="*/ 41314 w 44408"/>
                    <a:gd name="connsiteY21" fmla="*/ 10883 h 68508"/>
                    <a:gd name="connsiteX22" fmla="*/ 43141 w 44408"/>
                    <a:gd name="connsiteY22" fmla="*/ 10883 h 685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44408" h="68508">
                      <a:moveTo>
                        <a:pt x="43141" y="10883"/>
                      </a:moveTo>
                      <a:lnTo>
                        <a:pt x="38440" y="-2043"/>
                      </a:lnTo>
                      <a:lnTo>
                        <a:pt x="-1267" y="-2043"/>
                      </a:lnTo>
                      <a:lnTo>
                        <a:pt x="-1267" y="-205"/>
                      </a:lnTo>
                      <a:cubicBezTo>
                        <a:pt x="10412" y="10418"/>
                        <a:pt x="18634" y="19093"/>
                        <a:pt x="23399" y="25820"/>
                      </a:cubicBezTo>
                      <a:cubicBezTo>
                        <a:pt x="28163" y="32557"/>
                        <a:pt x="30546" y="38714"/>
                        <a:pt x="30546" y="44290"/>
                      </a:cubicBezTo>
                      <a:cubicBezTo>
                        <a:pt x="30546" y="48545"/>
                        <a:pt x="29238" y="52041"/>
                        <a:pt x="26623" y="54776"/>
                      </a:cubicBezTo>
                      <a:cubicBezTo>
                        <a:pt x="24007" y="57521"/>
                        <a:pt x="20878" y="58894"/>
                        <a:pt x="17236" y="58894"/>
                      </a:cubicBezTo>
                      <a:cubicBezTo>
                        <a:pt x="13932" y="58894"/>
                        <a:pt x="10962" y="57928"/>
                        <a:pt x="8326" y="55996"/>
                      </a:cubicBezTo>
                      <a:cubicBezTo>
                        <a:pt x="5700" y="54063"/>
                        <a:pt x="3757" y="51233"/>
                        <a:pt x="2497" y="47505"/>
                      </a:cubicBezTo>
                      <a:lnTo>
                        <a:pt x="654" y="47505"/>
                      </a:lnTo>
                      <a:cubicBezTo>
                        <a:pt x="1491" y="53609"/>
                        <a:pt x="3619" y="58292"/>
                        <a:pt x="7039" y="61555"/>
                      </a:cubicBezTo>
                      <a:cubicBezTo>
                        <a:pt x="10459" y="64829"/>
                        <a:pt x="14737" y="66466"/>
                        <a:pt x="19873" y="66466"/>
                      </a:cubicBezTo>
                      <a:cubicBezTo>
                        <a:pt x="25326" y="66466"/>
                        <a:pt x="29879" y="64718"/>
                        <a:pt x="33532" y="61223"/>
                      </a:cubicBezTo>
                      <a:cubicBezTo>
                        <a:pt x="37195" y="57727"/>
                        <a:pt x="39027" y="53604"/>
                        <a:pt x="39027" y="48852"/>
                      </a:cubicBezTo>
                      <a:cubicBezTo>
                        <a:pt x="39027" y="45451"/>
                        <a:pt x="38233" y="42051"/>
                        <a:pt x="36645" y="38651"/>
                      </a:cubicBezTo>
                      <a:cubicBezTo>
                        <a:pt x="34199" y="33307"/>
                        <a:pt x="30228" y="27647"/>
                        <a:pt x="24733" y="21670"/>
                      </a:cubicBezTo>
                      <a:cubicBezTo>
                        <a:pt x="16495" y="12694"/>
                        <a:pt x="11349" y="7282"/>
                        <a:pt x="9295" y="5434"/>
                      </a:cubicBezTo>
                      <a:lnTo>
                        <a:pt x="26861" y="5434"/>
                      </a:lnTo>
                      <a:cubicBezTo>
                        <a:pt x="30440" y="5434"/>
                        <a:pt x="32949" y="5566"/>
                        <a:pt x="34389" y="5830"/>
                      </a:cubicBezTo>
                      <a:cubicBezTo>
                        <a:pt x="35830" y="6094"/>
                        <a:pt x="37127" y="6627"/>
                        <a:pt x="38281" y="7430"/>
                      </a:cubicBezTo>
                      <a:cubicBezTo>
                        <a:pt x="39445" y="8243"/>
                        <a:pt x="40457" y="9394"/>
                        <a:pt x="41314" y="10883"/>
                      </a:cubicBezTo>
                      <a:lnTo>
                        <a:pt x="43141" y="1088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96" name="Freeform: Shape 95">
                  <a:extLst>
                    <a:ext uri="{FF2B5EF4-FFF2-40B4-BE49-F238E27FC236}">
                      <a16:creationId xmlns:a16="http://schemas.microsoft.com/office/drawing/2014/main" id="{EC0DF839-AC37-564D-4A80-06BE67C021C3}"/>
                    </a:ext>
                  </a:extLst>
                </p:cNvPr>
                <p:cNvSpPr/>
                <p:nvPr/>
              </p:nvSpPr>
              <p:spPr>
                <a:xfrm flipV="1">
                  <a:off x="3444635" y="1483214"/>
                  <a:ext cx="42534" cy="69696"/>
                </a:xfrm>
                <a:custGeom>
                  <a:avLst/>
                  <a:gdLst>
                    <a:gd name="connsiteX0" fmla="*/ 39859 w 42534"/>
                    <a:gd name="connsiteY0" fmla="*/ 67691 h 69696"/>
                    <a:gd name="connsiteX1" fmla="*/ 39859 w 42534"/>
                    <a:gd name="connsiteY1" fmla="*/ 65854 h 69696"/>
                    <a:gd name="connsiteX2" fmla="*/ 29154 w 42534"/>
                    <a:gd name="connsiteY2" fmla="*/ 63256 h 69696"/>
                    <a:gd name="connsiteX3" fmla="*/ 20958 w 42534"/>
                    <a:gd name="connsiteY3" fmla="*/ 57300 h 69696"/>
                    <a:gd name="connsiteX4" fmla="*/ 14272 w 42534"/>
                    <a:gd name="connsiteY4" fmla="*/ 48366 h 69696"/>
                    <a:gd name="connsiteX5" fmla="*/ 9824 w 42534"/>
                    <a:gd name="connsiteY5" fmla="*/ 36661 h 69696"/>
                    <a:gd name="connsiteX6" fmla="*/ 24166 w 42534"/>
                    <a:gd name="connsiteY6" fmla="*/ 41555 h 69696"/>
                    <a:gd name="connsiteX7" fmla="*/ 36126 w 42534"/>
                    <a:gd name="connsiteY7" fmla="*/ 36011 h 69696"/>
                    <a:gd name="connsiteX8" fmla="*/ 41193 w 42534"/>
                    <a:gd name="connsiteY8" fmla="*/ 21755 h 69696"/>
                    <a:gd name="connsiteX9" fmla="*/ 36079 w 42534"/>
                    <a:gd name="connsiteY9" fmla="*/ 6406 h 69696"/>
                    <a:gd name="connsiteX10" fmla="*/ 19799 w 42534"/>
                    <a:gd name="connsiteY10" fmla="*/ -2005 h 69696"/>
                    <a:gd name="connsiteX11" fmla="*/ 8093 w 42534"/>
                    <a:gd name="connsiteY11" fmla="*/ 2557 h 69696"/>
                    <a:gd name="connsiteX12" fmla="*/ -1341 w 42534"/>
                    <a:gd name="connsiteY12" fmla="*/ 25525 h 69696"/>
                    <a:gd name="connsiteX13" fmla="*/ 2280 w 42534"/>
                    <a:gd name="connsiteY13" fmla="*/ 42632 h 69696"/>
                    <a:gd name="connsiteX14" fmla="*/ 12620 w 42534"/>
                    <a:gd name="connsiteY14" fmla="*/ 57047 h 69696"/>
                    <a:gd name="connsiteX15" fmla="*/ 25501 w 42534"/>
                    <a:gd name="connsiteY15" fmla="*/ 65506 h 69696"/>
                    <a:gd name="connsiteX16" fmla="*/ 36984 w 42534"/>
                    <a:gd name="connsiteY16" fmla="*/ 67691 h 69696"/>
                    <a:gd name="connsiteX17" fmla="*/ 39859 w 42534"/>
                    <a:gd name="connsiteY17" fmla="*/ 67691 h 69696"/>
                    <a:gd name="connsiteX18" fmla="*/ 8983 w 42534"/>
                    <a:gd name="connsiteY18" fmla="*/ 33049 h 69696"/>
                    <a:gd name="connsiteX19" fmla="*/ 8093 w 42534"/>
                    <a:gd name="connsiteY19" fmla="*/ 22246 h 69696"/>
                    <a:gd name="connsiteX20" fmla="*/ 9856 w 42534"/>
                    <a:gd name="connsiteY20" fmla="*/ 11918 h 69696"/>
                    <a:gd name="connsiteX21" fmla="*/ 15082 w 42534"/>
                    <a:gd name="connsiteY21" fmla="*/ 3095 h 69696"/>
                    <a:gd name="connsiteX22" fmla="*/ 21244 w 42534"/>
                    <a:gd name="connsiteY22" fmla="*/ 767 h 69696"/>
                    <a:gd name="connsiteX23" fmla="*/ 28963 w 42534"/>
                    <a:gd name="connsiteY23" fmla="*/ 4822 h 69696"/>
                    <a:gd name="connsiteX24" fmla="*/ 32362 w 42534"/>
                    <a:gd name="connsiteY24" fmla="*/ 16417 h 69696"/>
                    <a:gd name="connsiteX25" fmla="*/ 28979 w 42534"/>
                    <a:gd name="connsiteY25" fmla="*/ 31053 h 69696"/>
                    <a:gd name="connsiteX26" fmla="*/ 19402 w 42534"/>
                    <a:gd name="connsiteY26" fmla="*/ 37247 h 69696"/>
                    <a:gd name="connsiteX27" fmla="*/ 15367 w 42534"/>
                    <a:gd name="connsiteY27" fmla="*/ 36455 h 69696"/>
                    <a:gd name="connsiteX28" fmla="*/ 8983 w 42534"/>
                    <a:gd name="connsiteY28" fmla="*/ 33049 h 696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42534" h="69696">
                      <a:moveTo>
                        <a:pt x="39859" y="67691"/>
                      </a:moveTo>
                      <a:lnTo>
                        <a:pt x="39859" y="65854"/>
                      </a:lnTo>
                      <a:cubicBezTo>
                        <a:pt x="35486" y="65432"/>
                        <a:pt x="31917" y="64566"/>
                        <a:pt x="29154" y="63256"/>
                      </a:cubicBezTo>
                      <a:cubicBezTo>
                        <a:pt x="26390" y="61957"/>
                        <a:pt x="23658" y="59972"/>
                        <a:pt x="20958" y="57300"/>
                      </a:cubicBezTo>
                      <a:cubicBezTo>
                        <a:pt x="18269" y="54629"/>
                        <a:pt x="16040" y="51651"/>
                        <a:pt x="14272" y="48366"/>
                      </a:cubicBezTo>
                      <a:cubicBezTo>
                        <a:pt x="12503" y="45082"/>
                        <a:pt x="11021" y="41180"/>
                        <a:pt x="9824" y="36661"/>
                      </a:cubicBezTo>
                      <a:cubicBezTo>
                        <a:pt x="14589" y="39924"/>
                        <a:pt x="19370" y="41555"/>
                        <a:pt x="24166" y="41555"/>
                      </a:cubicBezTo>
                      <a:cubicBezTo>
                        <a:pt x="28772" y="41555"/>
                        <a:pt x="32759" y="39707"/>
                        <a:pt x="36126" y="36011"/>
                      </a:cubicBezTo>
                      <a:cubicBezTo>
                        <a:pt x="39504" y="32315"/>
                        <a:pt x="41193" y="27563"/>
                        <a:pt x="41193" y="21755"/>
                      </a:cubicBezTo>
                      <a:cubicBezTo>
                        <a:pt x="41193" y="16148"/>
                        <a:pt x="39488" y="11031"/>
                        <a:pt x="36079" y="6406"/>
                      </a:cubicBezTo>
                      <a:cubicBezTo>
                        <a:pt x="31981" y="798"/>
                        <a:pt x="26554" y="-2005"/>
                        <a:pt x="19799" y="-2005"/>
                      </a:cubicBezTo>
                      <a:cubicBezTo>
                        <a:pt x="15203" y="-2005"/>
                        <a:pt x="11301" y="-485"/>
                        <a:pt x="8093" y="2557"/>
                      </a:cubicBezTo>
                      <a:cubicBezTo>
                        <a:pt x="1804" y="8460"/>
                        <a:pt x="-1341" y="16116"/>
                        <a:pt x="-1341" y="25525"/>
                      </a:cubicBezTo>
                      <a:cubicBezTo>
                        <a:pt x="-1341" y="31523"/>
                        <a:pt x="-134" y="37226"/>
                        <a:pt x="2280" y="42632"/>
                      </a:cubicBezTo>
                      <a:cubicBezTo>
                        <a:pt x="4694" y="48050"/>
                        <a:pt x="8141" y="52854"/>
                        <a:pt x="12620" y="57047"/>
                      </a:cubicBezTo>
                      <a:cubicBezTo>
                        <a:pt x="17109" y="61239"/>
                        <a:pt x="21403" y="64059"/>
                        <a:pt x="25501" y="65506"/>
                      </a:cubicBezTo>
                      <a:cubicBezTo>
                        <a:pt x="29609" y="66963"/>
                        <a:pt x="33437" y="67691"/>
                        <a:pt x="36984" y="67691"/>
                      </a:cubicBezTo>
                      <a:lnTo>
                        <a:pt x="39859" y="67691"/>
                      </a:lnTo>
                      <a:close/>
                      <a:moveTo>
                        <a:pt x="8983" y="33049"/>
                      </a:moveTo>
                      <a:cubicBezTo>
                        <a:pt x="8390" y="28593"/>
                        <a:pt x="8093" y="24992"/>
                        <a:pt x="8093" y="22246"/>
                      </a:cubicBezTo>
                      <a:cubicBezTo>
                        <a:pt x="8093" y="19078"/>
                        <a:pt x="8681" y="15635"/>
                        <a:pt x="9856" y="11918"/>
                      </a:cubicBezTo>
                      <a:cubicBezTo>
                        <a:pt x="11031" y="8212"/>
                        <a:pt x="12773" y="5271"/>
                        <a:pt x="15082" y="3095"/>
                      </a:cubicBezTo>
                      <a:cubicBezTo>
                        <a:pt x="16776" y="1543"/>
                        <a:pt x="18830" y="767"/>
                        <a:pt x="21244" y="767"/>
                      </a:cubicBezTo>
                      <a:cubicBezTo>
                        <a:pt x="24124" y="767"/>
                        <a:pt x="26697" y="2118"/>
                        <a:pt x="28963" y="4822"/>
                      </a:cubicBezTo>
                      <a:cubicBezTo>
                        <a:pt x="31229" y="7536"/>
                        <a:pt x="32362" y="11401"/>
                        <a:pt x="32362" y="16417"/>
                      </a:cubicBezTo>
                      <a:cubicBezTo>
                        <a:pt x="32362" y="22056"/>
                        <a:pt x="31234" y="26935"/>
                        <a:pt x="28979" y="31053"/>
                      </a:cubicBezTo>
                      <a:cubicBezTo>
                        <a:pt x="26734" y="35182"/>
                        <a:pt x="23542" y="37247"/>
                        <a:pt x="19402" y="37247"/>
                      </a:cubicBezTo>
                      <a:cubicBezTo>
                        <a:pt x="18152" y="37247"/>
                        <a:pt x="16808" y="36983"/>
                        <a:pt x="15367" y="36455"/>
                      </a:cubicBezTo>
                      <a:cubicBezTo>
                        <a:pt x="13927" y="35927"/>
                        <a:pt x="11799" y="34791"/>
                        <a:pt x="8983" y="33049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97" name="Freeform: Shape 96">
                  <a:extLst>
                    <a:ext uri="{FF2B5EF4-FFF2-40B4-BE49-F238E27FC236}">
                      <a16:creationId xmlns:a16="http://schemas.microsoft.com/office/drawing/2014/main" id="{94A7B9DE-973E-2466-3BA8-CC15A62C5E0E}"/>
                    </a:ext>
                  </a:extLst>
                </p:cNvPr>
                <p:cNvSpPr/>
                <p:nvPr/>
              </p:nvSpPr>
              <p:spPr>
                <a:xfrm flipV="1">
                  <a:off x="3493284" y="1483214"/>
                  <a:ext cx="44408" cy="68508"/>
                </a:xfrm>
                <a:custGeom>
                  <a:avLst/>
                  <a:gdLst>
                    <a:gd name="connsiteX0" fmla="*/ 43149 w 44408"/>
                    <a:gd name="connsiteY0" fmla="*/ 10883 h 68508"/>
                    <a:gd name="connsiteX1" fmla="*/ 38448 w 44408"/>
                    <a:gd name="connsiteY1" fmla="*/ -2043 h 68508"/>
                    <a:gd name="connsiteX2" fmla="*/ -1259 w 44408"/>
                    <a:gd name="connsiteY2" fmla="*/ -2043 h 68508"/>
                    <a:gd name="connsiteX3" fmla="*/ -1259 w 44408"/>
                    <a:gd name="connsiteY3" fmla="*/ -205 h 68508"/>
                    <a:gd name="connsiteX4" fmla="*/ 23407 w 44408"/>
                    <a:gd name="connsiteY4" fmla="*/ 25820 h 68508"/>
                    <a:gd name="connsiteX5" fmla="*/ 30554 w 44408"/>
                    <a:gd name="connsiteY5" fmla="*/ 44290 h 68508"/>
                    <a:gd name="connsiteX6" fmla="*/ 26631 w 44408"/>
                    <a:gd name="connsiteY6" fmla="*/ 54776 h 68508"/>
                    <a:gd name="connsiteX7" fmla="*/ 17244 w 44408"/>
                    <a:gd name="connsiteY7" fmla="*/ 58894 h 68508"/>
                    <a:gd name="connsiteX8" fmla="*/ 8334 w 44408"/>
                    <a:gd name="connsiteY8" fmla="*/ 55996 h 68508"/>
                    <a:gd name="connsiteX9" fmla="*/ 2505 w 44408"/>
                    <a:gd name="connsiteY9" fmla="*/ 47505 h 68508"/>
                    <a:gd name="connsiteX10" fmla="*/ 662 w 44408"/>
                    <a:gd name="connsiteY10" fmla="*/ 47505 h 68508"/>
                    <a:gd name="connsiteX11" fmla="*/ 7047 w 44408"/>
                    <a:gd name="connsiteY11" fmla="*/ 61555 h 68508"/>
                    <a:gd name="connsiteX12" fmla="*/ 19881 w 44408"/>
                    <a:gd name="connsiteY12" fmla="*/ 66466 h 68508"/>
                    <a:gd name="connsiteX13" fmla="*/ 33540 w 44408"/>
                    <a:gd name="connsiteY13" fmla="*/ 61223 h 68508"/>
                    <a:gd name="connsiteX14" fmla="*/ 39035 w 44408"/>
                    <a:gd name="connsiteY14" fmla="*/ 48852 h 68508"/>
                    <a:gd name="connsiteX15" fmla="*/ 36653 w 44408"/>
                    <a:gd name="connsiteY15" fmla="*/ 38651 h 68508"/>
                    <a:gd name="connsiteX16" fmla="*/ 24741 w 44408"/>
                    <a:gd name="connsiteY16" fmla="*/ 21670 h 68508"/>
                    <a:gd name="connsiteX17" fmla="*/ 9303 w 44408"/>
                    <a:gd name="connsiteY17" fmla="*/ 5434 h 68508"/>
                    <a:gd name="connsiteX18" fmla="*/ 26869 w 44408"/>
                    <a:gd name="connsiteY18" fmla="*/ 5434 h 68508"/>
                    <a:gd name="connsiteX19" fmla="*/ 34397 w 44408"/>
                    <a:gd name="connsiteY19" fmla="*/ 5830 h 68508"/>
                    <a:gd name="connsiteX20" fmla="*/ 38289 w 44408"/>
                    <a:gd name="connsiteY20" fmla="*/ 7430 h 68508"/>
                    <a:gd name="connsiteX21" fmla="*/ 41322 w 44408"/>
                    <a:gd name="connsiteY21" fmla="*/ 10883 h 68508"/>
                    <a:gd name="connsiteX22" fmla="*/ 43149 w 44408"/>
                    <a:gd name="connsiteY22" fmla="*/ 10883 h 685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44408" h="68508">
                      <a:moveTo>
                        <a:pt x="43149" y="10883"/>
                      </a:moveTo>
                      <a:lnTo>
                        <a:pt x="38448" y="-2043"/>
                      </a:lnTo>
                      <a:lnTo>
                        <a:pt x="-1259" y="-2043"/>
                      </a:lnTo>
                      <a:lnTo>
                        <a:pt x="-1259" y="-205"/>
                      </a:lnTo>
                      <a:cubicBezTo>
                        <a:pt x="10420" y="10418"/>
                        <a:pt x="18642" y="19093"/>
                        <a:pt x="23407" y="25820"/>
                      </a:cubicBezTo>
                      <a:cubicBezTo>
                        <a:pt x="28171" y="32557"/>
                        <a:pt x="30554" y="38714"/>
                        <a:pt x="30554" y="44290"/>
                      </a:cubicBezTo>
                      <a:cubicBezTo>
                        <a:pt x="30554" y="48545"/>
                        <a:pt x="29246" y="52041"/>
                        <a:pt x="26631" y="54776"/>
                      </a:cubicBezTo>
                      <a:cubicBezTo>
                        <a:pt x="24015" y="57521"/>
                        <a:pt x="20886" y="58894"/>
                        <a:pt x="17244" y="58894"/>
                      </a:cubicBezTo>
                      <a:cubicBezTo>
                        <a:pt x="13940" y="58894"/>
                        <a:pt x="10970" y="57928"/>
                        <a:pt x="8334" y="55996"/>
                      </a:cubicBezTo>
                      <a:cubicBezTo>
                        <a:pt x="5708" y="54063"/>
                        <a:pt x="3765" y="51233"/>
                        <a:pt x="2505" y="47505"/>
                      </a:cubicBezTo>
                      <a:lnTo>
                        <a:pt x="662" y="47505"/>
                      </a:lnTo>
                      <a:cubicBezTo>
                        <a:pt x="1499" y="53609"/>
                        <a:pt x="3627" y="58292"/>
                        <a:pt x="7047" y="61555"/>
                      </a:cubicBezTo>
                      <a:cubicBezTo>
                        <a:pt x="10467" y="64829"/>
                        <a:pt x="14745" y="66466"/>
                        <a:pt x="19881" y="66466"/>
                      </a:cubicBezTo>
                      <a:cubicBezTo>
                        <a:pt x="25334" y="66466"/>
                        <a:pt x="29887" y="64718"/>
                        <a:pt x="33540" y="61223"/>
                      </a:cubicBezTo>
                      <a:cubicBezTo>
                        <a:pt x="37203" y="57727"/>
                        <a:pt x="39035" y="53604"/>
                        <a:pt x="39035" y="48852"/>
                      </a:cubicBezTo>
                      <a:cubicBezTo>
                        <a:pt x="39035" y="45451"/>
                        <a:pt x="38241" y="42051"/>
                        <a:pt x="36653" y="38651"/>
                      </a:cubicBezTo>
                      <a:cubicBezTo>
                        <a:pt x="34207" y="33307"/>
                        <a:pt x="30236" y="27647"/>
                        <a:pt x="24741" y="21670"/>
                      </a:cubicBezTo>
                      <a:cubicBezTo>
                        <a:pt x="16503" y="12694"/>
                        <a:pt x="11357" y="7282"/>
                        <a:pt x="9303" y="5434"/>
                      </a:cubicBezTo>
                      <a:lnTo>
                        <a:pt x="26869" y="5434"/>
                      </a:lnTo>
                      <a:cubicBezTo>
                        <a:pt x="30448" y="5434"/>
                        <a:pt x="32957" y="5566"/>
                        <a:pt x="34397" y="5830"/>
                      </a:cubicBezTo>
                      <a:cubicBezTo>
                        <a:pt x="35838" y="6094"/>
                        <a:pt x="37135" y="6627"/>
                        <a:pt x="38289" y="7430"/>
                      </a:cubicBezTo>
                      <a:cubicBezTo>
                        <a:pt x="39453" y="8243"/>
                        <a:pt x="40465" y="9394"/>
                        <a:pt x="41322" y="10883"/>
                      </a:cubicBezTo>
                      <a:lnTo>
                        <a:pt x="43149" y="1088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98" name="Freeform: Shape 97">
                  <a:extLst>
                    <a:ext uri="{FF2B5EF4-FFF2-40B4-BE49-F238E27FC236}">
                      <a16:creationId xmlns:a16="http://schemas.microsoft.com/office/drawing/2014/main" id="{D0E9228B-6312-7EE4-3780-866D168AE875}"/>
                    </a:ext>
                  </a:extLst>
                </p:cNvPr>
                <p:cNvSpPr/>
                <p:nvPr/>
              </p:nvSpPr>
              <p:spPr>
                <a:xfrm flipV="1">
                  <a:off x="3541917" y="1551722"/>
                  <a:ext cx="12706" cy="126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06" h="12672"/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99" name="Freeform: Shape 98">
                  <a:extLst>
                    <a:ext uri="{FF2B5EF4-FFF2-40B4-BE49-F238E27FC236}">
                      <a16:creationId xmlns:a16="http://schemas.microsoft.com/office/drawing/2014/main" id="{52486256-94CD-D4C7-E24E-C35152C07A94}"/>
                    </a:ext>
                  </a:extLst>
                </p:cNvPr>
                <p:cNvSpPr/>
                <p:nvPr/>
              </p:nvSpPr>
              <p:spPr>
                <a:xfrm flipV="1">
                  <a:off x="3568171" y="1505041"/>
                  <a:ext cx="77777" cy="46681"/>
                </a:xfrm>
                <a:custGeom>
                  <a:avLst/>
                  <a:gdLst>
                    <a:gd name="connsiteX0" fmla="*/ 13617 w 77777"/>
                    <a:gd name="connsiteY0" fmla="*/ 35681 h 46681"/>
                    <a:gd name="connsiteX1" fmla="*/ 19478 w 77777"/>
                    <a:gd name="connsiteY1" fmla="*/ 41368 h 46681"/>
                    <a:gd name="connsiteX2" fmla="*/ 24275 w 77777"/>
                    <a:gd name="connsiteY2" fmla="*/ 44283 h 46681"/>
                    <a:gd name="connsiteX3" fmla="*/ 29405 w 77777"/>
                    <a:gd name="connsiteY3" fmla="*/ 45328 h 46681"/>
                    <a:gd name="connsiteX4" fmla="*/ 36743 w 77777"/>
                    <a:gd name="connsiteY4" fmla="*/ 42841 h 46681"/>
                    <a:gd name="connsiteX5" fmla="*/ 40872 w 77777"/>
                    <a:gd name="connsiteY5" fmla="*/ 35681 h 46681"/>
                    <a:gd name="connsiteX6" fmla="*/ 49497 w 77777"/>
                    <a:gd name="connsiteY6" fmla="*/ 43475 h 46681"/>
                    <a:gd name="connsiteX7" fmla="*/ 56755 w 77777"/>
                    <a:gd name="connsiteY7" fmla="*/ 45328 h 46681"/>
                    <a:gd name="connsiteX8" fmla="*/ 63172 w 77777"/>
                    <a:gd name="connsiteY8" fmla="*/ 43475 h 46681"/>
                    <a:gd name="connsiteX9" fmla="*/ 67619 w 77777"/>
                    <a:gd name="connsiteY9" fmla="*/ 37408 h 46681"/>
                    <a:gd name="connsiteX10" fmla="*/ 68715 w 77777"/>
                    <a:gd name="connsiteY10" fmla="*/ 28395 h 46681"/>
                    <a:gd name="connsiteX11" fmla="*/ 68715 w 77777"/>
                    <a:gd name="connsiteY11" fmla="*/ 8896 h 46681"/>
                    <a:gd name="connsiteX12" fmla="*/ 69350 w 77777"/>
                    <a:gd name="connsiteY12" fmla="*/ 3051 h 46681"/>
                    <a:gd name="connsiteX13" fmla="*/ 71192 w 77777"/>
                    <a:gd name="connsiteY13" fmla="*/ 1197 h 46681"/>
                    <a:gd name="connsiteX14" fmla="*/ 75560 w 77777"/>
                    <a:gd name="connsiteY14" fmla="*/ 437 h 46681"/>
                    <a:gd name="connsiteX15" fmla="*/ 75560 w 77777"/>
                    <a:gd name="connsiteY15" fmla="*/ -1353 h 46681"/>
                    <a:gd name="connsiteX16" fmla="*/ 53134 w 77777"/>
                    <a:gd name="connsiteY16" fmla="*/ -1353 h 46681"/>
                    <a:gd name="connsiteX17" fmla="*/ 53134 w 77777"/>
                    <a:gd name="connsiteY17" fmla="*/ 437 h 46681"/>
                    <a:gd name="connsiteX18" fmla="*/ 54071 w 77777"/>
                    <a:gd name="connsiteY18" fmla="*/ 437 h 46681"/>
                    <a:gd name="connsiteX19" fmla="*/ 58629 w 77777"/>
                    <a:gd name="connsiteY19" fmla="*/ 1562 h 46681"/>
                    <a:gd name="connsiteX20" fmla="*/ 60281 w 77777"/>
                    <a:gd name="connsiteY20" fmla="*/ 4096 h 46681"/>
                    <a:gd name="connsiteX21" fmla="*/ 60472 w 77777"/>
                    <a:gd name="connsiteY21" fmla="*/ 8896 h 46681"/>
                    <a:gd name="connsiteX22" fmla="*/ 60472 w 77777"/>
                    <a:gd name="connsiteY22" fmla="*/ 28395 h 46681"/>
                    <a:gd name="connsiteX23" fmla="*/ 59137 w 77777"/>
                    <a:gd name="connsiteY23" fmla="*/ 36220 h 46681"/>
                    <a:gd name="connsiteX24" fmla="*/ 52927 w 77777"/>
                    <a:gd name="connsiteY24" fmla="*/ 39388 h 46681"/>
                    <a:gd name="connsiteX25" fmla="*/ 47638 w 77777"/>
                    <a:gd name="connsiteY25" fmla="*/ 38073 h 46681"/>
                    <a:gd name="connsiteX26" fmla="*/ 41222 w 77777"/>
                    <a:gd name="connsiteY26" fmla="*/ 33194 h 46681"/>
                    <a:gd name="connsiteX27" fmla="*/ 41111 w 77777"/>
                    <a:gd name="connsiteY27" fmla="*/ 32656 h 46681"/>
                    <a:gd name="connsiteX28" fmla="*/ 41222 w 77777"/>
                    <a:gd name="connsiteY28" fmla="*/ 30533 h 46681"/>
                    <a:gd name="connsiteX29" fmla="*/ 41222 w 77777"/>
                    <a:gd name="connsiteY29" fmla="*/ 8896 h 46681"/>
                    <a:gd name="connsiteX30" fmla="*/ 41730 w 77777"/>
                    <a:gd name="connsiteY30" fmla="*/ 3098 h 46681"/>
                    <a:gd name="connsiteX31" fmla="*/ 43684 w 77777"/>
                    <a:gd name="connsiteY31" fmla="*/ 1197 h 46681"/>
                    <a:gd name="connsiteX32" fmla="*/ 48607 w 77777"/>
                    <a:gd name="connsiteY32" fmla="*/ 437 h 46681"/>
                    <a:gd name="connsiteX33" fmla="*/ 48607 w 77777"/>
                    <a:gd name="connsiteY33" fmla="*/ -1353 h 46681"/>
                    <a:gd name="connsiteX34" fmla="*/ 25625 w 77777"/>
                    <a:gd name="connsiteY34" fmla="*/ -1353 h 46681"/>
                    <a:gd name="connsiteX35" fmla="*/ 25625 w 77777"/>
                    <a:gd name="connsiteY35" fmla="*/ 437 h 46681"/>
                    <a:gd name="connsiteX36" fmla="*/ 30819 w 77777"/>
                    <a:gd name="connsiteY36" fmla="*/ 1324 h 46681"/>
                    <a:gd name="connsiteX37" fmla="*/ 32772 w 77777"/>
                    <a:gd name="connsiteY37" fmla="*/ 4001 h 46681"/>
                    <a:gd name="connsiteX38" fmla="*/ 33026 w 77777"/>
                    <a:gd name="connsiteY38" fmla="*/ 8896 h 46681"/>
                    <a:gd name="connsiteX39" fmla="*/ 33026 w 77777"/>
                    <a:gd name="connsiteY39" fmla="*/ 28395 h 46681"/>
                    <a:gd name="connsiteX40" fmla="*/ 31390 w 77777"/>
                    <a:gd name="connsiteY40" fmla="*/ 36362 h 46681"/>
                    <a:gd name="connsiteX41" fmla="*/ 25275 w 77777"/>
                    <a:gd name="connsiteY41" fmla="*/ 39530 h 46681"/>
                    <a:gd name="connsiteX42" fmla="*/ 19971 w 77777"/>
                    <a:gd name="connsiteY42" fmla="*/ 38105 h 46681"/>
                    <a:gd name="connsiteX43" fmla="*/ 13617 w 77777"/>
                    <a:gd name="connsiteY43" fmla="*/ 33194 h 46681"/>
                    <a:gd name="connsiteX44" fmla="*/ 13617 w 77777"/>
                    <a:gd name="connsiteY44" fmla="*/ 8896 h 46681"/>
                    <a:gd name="connsiteX45" fmla="*/ 14237 w 77777"/>
                    <a:gd name="connsiteY45" fmla="*/ 3098 h 46681"/>
                    <a:gd name="connsiteX46" fmla="*/ 16063 w 77777"/>
                    <a:gd name="connsiteY46" fmla="*/ 1102 h 46681"/>
                    <a:gd name="connsiteX47" fmla="*/ 21019 w 77777"/>
                    <a:gd name="connsiteY47" fmla="*/ 437 h 46681"/>
                    <a:gd name="connsiteX48" fmla="*/ 21019 w 77777"/>
                    <a:gd name="connsiteY48" fmla="*/ -1353 h 46681"/>
                    <a:gd name="connsiteX49" fmla="*/ -1471 w 77777"/>
                    <a:gd name="connsiteY49" fmla="*/ -1353 h 46681"/>
                    <a:gd name="connsiteX50" fmla="*/ -1471 w 77777"/>
                    <a:gd name="connsiteY50" fmla="*/ 437 h 46681"/>
                    <a:gd name="connsiteX51" fmla="*/ 2897 w 77777"/>
                    <a:gd name="connsiteY51" fmla="*/ 1102 h 46681"/>
                    <a:gd name="connsiteX52" fmla="*/ 4771 w 77777"/>
                    <a:gd name="connsiteY52" fmla="*/ 3225 h 46681"/>
                    <a:gd name="connsiteX53" fmla="*/ 5422 w 77777"/>
                    <a:gd name="connsiteY53" fmla="*/ 8896 h 46681"/>
                    <a:gd name="connsiteX54" fmla="*/ 5422 w 77777"/>
                    <a:gd name="connsiteY54" fmla="*/ 26225 h 46681"/>
                    <a:gd name="connsiteX55" fmla="*/ 4977 w 77777"/>
                    <a:gd name="connsiteY55" fmla="*/ 35871 h 46681"/>
                    <a:gd name="connsiteX56" fmla="*/ 3881 w 77777"/>
                    <a:gd name="connsiteY56" fmla="*/ 38121 h 46681"/>
                    <a:gd name="connsiteX57" fmla="*/ 1848 w 77777"/>
                    <a:gd name="connsiteY57" fmla="*/ 38738 h 46681"/>
                    <a:gd name="connsiteX58" fmla="*/ -1471 w 77777"/>
                    <a:gd name="connsiteY58" fmla="*/ 37994 h 46681"/>
                    <a:gd name="connsiteX59" fmla="*/ -2218 w 77777"/>
                    <a:gd name="connsiteY59" fmla="*/ 39784 h 46681"/>
                    <a:gd name="connsiteX60" fmla="*/ 11489 w 77777"/>
                    <a:gd name="connsiteY60" fmla="*/ 45328 h 46681"/>
                    <a:gd name="connsiteX61" fmla="*/ 13617 w 77777"/>
                    <a:gd name="connsiteY61" fmla="*/ 45328 h 46681"/>
                    <a:gd name="connsiteX62" fmla="*/ 13617 w 77777"/>
                    <a:gd name="connsiteY62" fmla="*/ 35681 h 466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</a:cxnLst>
                  <a:rect l="l" t="t" r="r" b="b"/>
                  <a:pathLst>
                    <a:path w="77777" h="46681">
                      <a:moveTo>
                        <a:pt x="13617" y="35681"/>
                      </a:moveTo>
                      <a:cubicBezTo>
                        <a:pt x="16932" y="38976"/>
                        <a:pt x="18885" y="40872"/>
                        <a:pt x="19478" y="41368"/>
                      </a:cubicBezTo>
                      <a:cubicBezTo>
                        <a:pt x="20961" y="42625"/>
                        <a:pt x="22559" y="43596"/>
                        <a:pt x="24275" y="44283"/>
                      </a:cubicBezTo>
                      <a:cubicBezTo>
                        <a:pt x="26001" y="44980"/>
                        <a:pt x="27711" y="45328"/>
                        <a:pt x="29405" y="45328"/>
                      </a:cubicBezTo>
                      <a:cubicBezTo>
                        <a:pt x="32253" y="45328"/>
                        <a:pt x="34699" y="44499"/>
                        <a:pt x="36743" y="42841"/>
                      </a:cubicBezTo>
                      <a:cubicBezTo>
                        <a:pt x="38797" y="41194"/>
                        <a:pt x="40173" y="38807"/>
                        <a:pt x="40872" y="35681"/>
                      </a:cubicBezTo>
                      <a:cubicBezTo>
                        <a:pt x="44282" y="39641"/>
                        <a:pt x="47157" y="42239"/>
                        <a:pt x="49497" y="43475"/>
                      </a:cubicBezTo>
                      <a:cubicBezTo>
                        <a:pt x="51847" y="44710"/>
                        <a:pt x="54267" y="45328"/>
                        <a:pt x="56755" y="45328"/>
                      </a:cubicBezTo>
                      <a:cubicBezTo>
                        <a:pt x="59169" y="45328"/>
                        <a:pt x="61308" y="44710"/>
                        <a:pt x="63172" y="43475"/>
                      </a:cubicBezTo>
                      <a:cubicBezTo>
                        <a:pt x="65046" y="42239"/>
                        <a:pt x="66528" y="40217"/>
                        <a:pt x="67619" y="37408"/>
                      </a:cubicBezTo>
                      <a:cubicBezTo>
                        <a:pt x="68349" y="35496"/>
                        <a:pt x="68715" y="32492"/>
                        <a:pt x="68715" y="28395"/>
                      </a:cubicBezTo>
                      <a:lnTo>
                        <a:pt x="68715" y="8896"/>
                      </a:lnTo>
                      <a:cubicBezTo>
                        <a:pt x="68715" y="6055"/>
                        <a:pt x="68926" y="4107"/>
                        <a:pt x="69350" y="3051"/>
                      </a:cubicBezTo>
                      <a:cubicBezTo>
                        <a:pt x="69689" y="2322"/>
                        <a:pt x="70303" y="1704"/>
                        <a:pt x="71192" y="1197"/>
                      </a:cubicBezTo>
                      <a:cubicBezTo>
                        <a:pt x="72082" y="690"/>
                        <a:pt x="73538" y="437"/>
                        <a:pt x="75560" y="437"/>
                      </a:cubicBezTo>
                      <a:lnTo>
                        <a:pt x="75560" y="-1353"/>
                      </a:lnTo>
                      <a:lnTo>
                        <a:pt x="53134" y="-1353"/>
                      </a:lnTo>
                      <a:lnTo>
                        <a:pt x="53134" y="437"/>
                      </a:lnTo>
                      <a:lnTo>
                        <a:pt x="54071" y="437"/>
                      </a:lnTo>
                      <a:cubicBezTo>
                        <a:pt x="56019" y="437"/>
                        <a:pt x="57539" y="812"/>
                        <a:pt x="58629" y="1562"/>
                      </a:cubicBezTo>
                      <a:cubicBezTo>
                        <a:pt x="59392" y="2090"/>
                        <a:pt x="59942" y="2934"/>
                        <a:pt x="60281" y="4096"/>
                      </a:cubicBezTo>
                      <a:cubicBezTo>
                        <a:pt x="60408" y="4656"/>
                        <a:pt x="60472" y="6256"/>
                        <a:pt x="60472" y="8896"/>
                      </a:cubicBezTo>
                      <a:lnTo>
                        <a:pt x="60472" y="28395"/>
                      </a:lnTo>
                      <a:cubicBezTo>
                        <a:pt x="60472" y="32091"/>
                        <a:pt x="60027" y="34699"/>
                        <a:pt x="59137" y="36220"/>
                      </a:cubicBezTo>
                      <a:cubicBezTo>
                        <a:pt x="57846" y="38332"/>
                        <a:pt x="55776" y="39388"/>
                        <a:pt x="52927" y="39388"/>
                      </a:cubicBezTo>
                      <a:cubicBezTo>
                        <a:pt x="51170" y="39388"/>
                        <a:pt x="49407" y="38950"/>
                        <a:pt x="47638" y="38073"/>
                      </a:cubicBezTo>
                      <a:cubicBezTo>
                        <a:pt x="45870" y="37197"/>
                        <a:pt x="43731" y="35570"/>
                        <a:pt x="41222" y="33194"/>
                      </a:cubicBezTo>
                      <a:lnTo>
                        <a:pt x="41111" y="32656"/>
                      </a:lnTo>
                      <a:lnTo>
                        <a:pt x="41222" y="30533"/>
                      </a:lnTo>
                      <a:lnTo>
                        <a:pt x="41222" y="8896"/>
                      </a:lnTo>
                      <a:cubicBezTo>
                        <a:pt x="41222" y="5791"/>
                        <a:pt x="41391" y="3858"/>
                        <a:pt x="41730" y="3098"/>
                      </a:cubicBezTo>
                      <a:cubicBezTo>
                        <a:pt x="42079" y="2338"/>
                        <a:pt x="42731" y="1704"/>
                        <a:pt x="43684" y="1197"/>
                      </a:cubicBezTo>
                      <a:cubicBezTo>
                        <a:pt x="44647" y="690"/>
                        <a:pt x="46288" y="437"/>
                        <a:pt x="48607" y="437"/>
                      </a:cubicBezTo>
                      <a:lnTo>
                        <a:pt x="48607" y="-1353"/>
                      </a:lnTo>
                      <a:lnTo>
                        <a:pt x="25625" y="-1353"/>
                      </a:lnTo>
                      <a:lnTo>
                        <a:pt x="25625" y="437"/>
                      </a:lnTo>
                      <a:cubicBezTo>
                        <a:pt x="28145" y="437"/>
                        <a:pt x="29876" y="733"/>
                        <a:pt x="30819" y="1324"/>
                      </a:cubicBezTo>
                      <a:cubicBezTo>
                        <a:pt x="31761" y="1915"/>
                        <a:pt x="32412" y="2808"/>
                        <a:pt x="32772" y="4001"/>
                      </a:cubicBezTo>
                      <a:cubicBezTo>
                        <a:pt x="32942" y="4561"/>
                        <a:pt x="33026" y="6192"/>
                        <a:pt x="33026" y="8896"/>
                      </a:cubicBezTo>
                      <a:lnTo>
                        <a:pt x="33026" y="28395"/>
                      </a:lnTo>
                      <a:cubicBezTo>
                        <a:pt x="33026" y="32091"/>
                        <a:pt x="32481" y="34747"/>
                        <a:pt x="31390" y="36362"/>
                      </a:cubicBezTo>
                      <a:cubicBezTo>
                        <a:pt x="29929" y="38474"/>
                        <a:pt x="27891" y="39530"/>
                        <a:pt x="25275" y="39530"/>
                      </a:cubicBezTo>
                      <a:cubicBezTo>
                        <a:pt x="23497" y="39530"/>
                        <a:pt x="21728" y="39055"/>
                        <a:pt x="19971" y="38105"/>
                      </a:cubicBezTo>
                      <a:cubicBezTo>
                        <a:pt x="17228" y="36648"/>
                        <a:pt x="15110" y="35011"/>
                        <a:pt x="13617" y="33194"/>
                      </a:cubicBezTo>
                      <a:lnTo>
                        <a:pt x="13617" y="8896"/>
                      </a:lnTo>
                      <a:cubicBezTo>
                        <a:pt x="13617" y="5928"/>
                        <a:pt x="13824" y="3996"/>
                        <a:pt x="14237" y="3098"/>
                      </a:cubicBezTo>
                      <a:cubicBezTo>
                        <a:pt x="14650" y="2211"/>
                        <a:pt x="15259" y="1546"/>
                        <a:pt x="16063" y="1102"/>
                      </a:cubicBezTo>
                      <a:cubicBezTo>
                        <a:pt x="16879" y="659"/>
                        <a:pt x="18530" y="437"/>
                        <a:pt x="21019" y="437"/>
                      </a:cubicBezTo>
                      <a:lnTo>
                        <a:pt x="21019" y="-1353"/>
                      </a:lnTo>
                      <a:lnTo>
                        <a:pt x="-1471" y="-1353"/>
                      </a:lnTo>
                      <a:lnTo>
                        <a:pt x="-1471" y="437"/>
                      </a:lnTo>
                      <a:cubicBezTo>
                        <a:pt x="615" y="437"/>
                        <a:pt x="2071" y="659"/>
                        <a:pt x="2897" y="1102"/>
                      </a:cubicBezTo>
                      <a:cubicBezTo>
                        <a:pt x="3723" y="1546"/>
                        <a:pt x="4347" y="2253"/>
                        <a:pt x="4771" y="3225"/>
                      </a:cubicBezTo>
                      <a:cubicBezTo>
                        <a:pt x="5205" y="4196"/>
                        <a:pt x="5422" y="6087"/>
                        <a:pt x="5422" y="8896"/>
                      </a:cubicBezTo>
                      <a:lnTo>
                        <a:pt x="5422" y="26225"/>
                      </a:lnTo>
                      <a:cubicBezTo>
                        <a:pt x="5422" y="31209"/>
                        <a:pt x="5274" y="34425"/>
                        <a:pt x="4977" y="35871"/>
                      </a:cubicBezTo>
                      <a:cubicBezTo>
                        <a:pt x="4744" y="36959"/>
                        <a:pt x="4379" y="37709"/>
                        <a:pt x="3881" y="38121"/>
                      </a:cubicBezTo>
                      <a:cubicBezTo>
                        <a:pt x="3394" y="38533"/>
                        <a:pt x="2717" y="38738"/>
                        <a:pt x="1848" y="38738"/>
                      </a:cubicBezTo>
                      <a:cubicBezTo>
                        <a:pt x="927" y="38738"/>
                        <a:pt x="-179" y="38490"/>
                        <a:pt x="-1471" y="37994"/>
                      </a:cubicBezTo>
                      <a:lnTo>
                        <a:pt x="-2218" y="39784"/>
                      </a:lnTo>
                      <a:lnTo>
                        <a:pt x="11489" y="45328"/>
                      </a:lnTo>
                      <a:lnTo>
                        <a:pt x="13617" y="45328"/>
                      </a:lnTo>
                      <a:lnTo>
                        <a:pt x="13617" y="3568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00" name="Freeform: Shape 99">
                  <a:extLst>
                    <a:ext uri="{FF2B5EF4-FFF2-40B4-BE49-F238E27FC236}">
                      <a16:creationId xmlns:a16="http://schemas.microsoft.com/office/drawing/2014/main" id="{0CA08FE3-866C-3059-A7CF-B0F9FDD02F3E}"/>
                    </a:ext>
                  </a:extLst>
                </p:cNvPr>
                <p:cNvSpPr/>
                <p:nvPr/>
              </p:nvSpPr>
              <p:spPr>
                <a:xfrm flipV="1">
                  <a:off x="3647237" y="1505041"/>
                  <a:ext cx="77777" cy="46681"/>
                </a:xfrm>
                <a:custGeom>
                  <a:avLst/>
                  <a:gdLst>
                    <a:gd name="connsiteX0" fmla="*/ 13624 w 77777"/>
                    <a:gd name="connsiteY0" fmla="*/ 35681 h 46681"/>
                    <a:gd name="connsiteX1" fmla="*/ 19484 w 77777"/>
                    <a:gd name="connsiteY1" fmla="*/ 41368 h 46681"/>
                    <a:gd name="connsiteX2" fmla="*/ 24281 w 77777"/>
                    <a:gd name="connsiteY2" fmla="*/ 44283 h 46681"/>
                    <a:gd name="connsiteX3" fmla="*/ 29411 w 77777"/>
                    <a:gd name="connsiteY3" fmla="*/ 45328 h 46681"/>
                    <a:gd name="connsiteX4" fmla="*/ 36749 w 77777"/>
                    <a:gd name="connsiteY4" fmla="*/ 42841 h 46681"/>
                    <a:gd name="connsiteX5" fmla="*/ 40879 w 77777"/>
                    <a:gd name="connsiteY5" fmla="*/ 35681 h 46681"/>
                    <a:gd name="connsiteX6" fmla="*/ 49503 w 77777"/>
                    <a:gd name="connsiteY6" fmla="*/ 43475 h 46681"/>
                    <a:gd name="connsiteX7" fmla="*/ 56761 w 77777"/>
                    <a:gd name="connsiteY7" fmla="*/ 45328 h 46681"/>
                    <a:gd name="connsiteX8" fmla="*/ 63178 w 77777"/>
                    <a:gd name="connsiteY8" fmla="*/ 43475 h 46681"/>
                    <a:gd name="connsiteX9" fmla="*/ 67625 w 77777"/>
                    <a:gd name="connsiteY9" fmla="*/ 37408 h 46681"/>
                    <a:gd name="connsiteX10" fmla="*/ 68721 w 77777"/>
                    <a:gd name="connsiteY10" fmla="*/ 28395 h 46681"/>
                    <a:gd name="connsiteX11" fmla="*/ 68721 w 77777"/>
                    <a:gd name="connsiteY11" fmla="*/ 8896 h 46681"/>
                    <a:gd name="connsiteX12" fmla="*/ 69356 w 77777"/>
                    <a:gd name="connsiteY12" fmla="*/ 3051 h 46681"/>
                    <a:gd name="connsiteX13" fmla="*/ 71199 w 77777"/>
                    <a:gd name="connsiteY13" fmla="*/ 1197 h 46681"/>
                    <a:gd name="connsiteX14" fmla="*/ 75566 w 77777"/>
                    <a:gd name="connsiteY14" fmla="*/ 437 h 46681"/>
                    <a:gd name="connsiteX15" fmla="*/ 75566 w 77777"/>
                    <a:gd name="connsiteY15" fmla="*/ -1353 h 46681"/>
                    <a:gd name="connsiteX16" fmla="*/ 53140 w 77777"/>
                    <a:gd name="connsiteY16" fmla="*/ -1353 h 46681"/>
                    <a:gd name="connsiteX17" fmla="*/ 53140 w 77777"/>
                    <a:gd name="connsiteY17" fmla="*/ 437 h 46681"/>
                    <a:gd name="connsiteX18" fmla="*/ 54077 w 77777"/>
                    <a:gd name="connsiteY18" fmla="*/ 437 h 46681"/>
                    <a:gd name="connsiteX19" fmla="*/ 58635 w 77777"/>
                    <a:gd name="connsiteY19" fmla="*/ 1562 h 46681"/>
                    <a:gd name="connsiteX20" fmla="*/ 60287 w 77777"/>
                    <a:gd name="connsiteY20" fmla="*/ 4096 h 46681"/>
                    <a:gd name="connsiteX21" fmla="*/ 60478 w 77777"/>
                    <a:gd name="connsiteY21" fmla="*/ 8896 h 46681"/>
                    <a:gd name="connsiteX22" fmla="*/ 60478 w 77777"/>
                    <a:gd name="connsiteY22" fmla="*/ 28395 h 46681"/>
                    <a:gd name="connsiteX23" fmla="*/ 59144 w 77777"/>
                    <a:gd name="connsiteY23" fmla="*/ 36220 h 46681"/>
                    <a:gd name="connsiteX24" fmla="*/ 52934 w 77777"/>
                    <a:gd name="connsiteY24" fmla="*/ 39388 h 46681"/>
                    <a:gd name="connsiteX25" fmla="*/ 47645 w 77777"/>
                    <a:gd name="connsiteY25" fmla="*/ 38073 h 46681"/>
                    <a:gd name="connsiteX26" fmla="*/ 41228 w 77777"/>
                    <a:gd name="connsiteY26" fmla="*/ 33194 h 46681"/>
                    <a:gd name="connsiteX27" fmla="*/ 41117 w 77777"/>
                    <a:gd name="connsiteY27" fmla="*/ 32656 h 46681"/>
                    <a:gd name="connsiteX28" fmla="*/ 41228 w 77777"/>
                    <a:gd name="connsiteY28" fmla="*/ 30533 h 46681"/>
                    <a:gd name="connsiteX29" fmla="*/ 41228 w 77777"/>
                    <a:gd name="connsiteY29" fmla="*/ 8896 h 46681"/>
                    <a:gd name="connsiteX30" fmla="*/ 41736 w 77777"/>
                    <a:gd name="connsiteY30" fmla="*/ 3098 h 46681"/>
                    <a:gd name="connsiteX31" fmla="*/ 43690 w 77777"/>
                    <a:gd name="connsiteY31" fmla="*/ 1197 h 46681"/>
                    <a:gd name="connsiteX32" fmla="*/ 48613 w 77777"/>
                    <a:gd name="connsiteY32" fmla="*/ 437 h 46681"/>
                    <a:gd name="connsiteX33" fmla="*/ 48613 w 77777"/>
                    <a:gd name="connsiteY33" fmla="*/ -1353 h 46681"/>
                    <a:gd name="connsiteX34" fmla="*/ 25631 w 77777"/>
                    <a:gd name="connsiteY34" fmla="*/ -1353 h 46681"/>
                    <a:gd name="connsiteX35" fmla="*/ 25631 w 77777"/>
                    <a:gd name="connsiteY35" fmla="*/ 437 h 46681"/>
                    <a:gd name="connsiteX36" fmla="*/ 30825 w 77777"/>
                    <a:gd name="connsiteY36" fmla="*/ 1324 h 46681"/>
                    <a:gd name="connsiteX37" fmla="*/ 32778 w 77777"/>
                    <a:gd name="connsiteY37" fmla="*/ 4001 h 46681"/>
                    <a:gd name="connsiteX38" fmla="*/ 33032 w 77777"/>
                    <a:gd name="connsiteY38" fmla="*/ 8896 h 46681"/>
                    <a:gd name="connsiteX39" fmla="*/ 33032 w 77777"/>
                    <a:gd name="connsiteY39" fmla="*/ 28395 h 46681"/>
                    <a:gd name="connsiteX40" fmla="*/ 31397 w 77777"/>
                    <a:gd name="connsiteY40" fmla="*/ 36362 h 46681"/>
                    <a:gd name="connsiteX41" fmla="*/ 25282 w 77777"/>
                    <a:gd name="connsiteY41" fmla="*/ 39530 h 46681"/>
                    <a:gd name="connsiteX42" fmla="*/ 19977 w 77777"/>
                    <a:gd name="connsiteY42" fmla="*/ 38105 h 46681"/>
                    <a:gd name="connsiteX43" fmla="*/ 13624 w 77777"/>
                    <a:gd name="connsiteY43" fmla="*/ 33194 h 46681"/>
                    <a:gd name="connsiteX44" fmla="*/ 13624 w 77777"/>
                    <a:gd name="connsiteY44" fmla="*/ 8896 h 46681"/>
                    <a:gd name="connsiteX45" fmla="*/ 14243 w 77777"/>
                    <a:gd name="connsiteY45" fmla="*/ 3098 h 46681"/>
                    <a:gd name="connsiteX46" fmla="*/ 16070 w 77777"/>
                    <a:gd name="connsiteY46" fmla="*/ 1102 h 46681"/>
                    <a:gd name="connsiteX47" fmla="*/ 21025 w 77777"/>
                    <a:gd name="connsiteY47" fmla="*/ 437 h 46681"/>
                    <a:gd name="connsiteX48" fmla="*/ 21025 w 77777"/>
                    <a:gd name="connsiteY48" fmla="*/ -1353 h 46681"/>
                    <a:gd name="connsiteX49" fmla="*/ -1465 w 77777"/>
                    <a:gd name="connsiteY49" fmla="*/ -1353 h 46681"/>
                    <a:gd name="connsiteX50" fmla="*/ -1465 w 77777"/>
                    <a:gd name="connsiteY50" fmla="*/ 437 h 46681"/>
                    <a:gd name="connsiteX51" fmla="*/ 2903 w 77777"/>
                    <a:gd name="connsiteY51" fmla="*/ 1102 h 46681"/>
                    <a:gd name="connsiteX52" fmla="*/ 4777 w 77777"/>
                    <a:gd name="connsiteY52" fmla="*/ 3225 h 46681"/>
                    <a:gd name="connsiteX53" fmla="*/ 5428 w 77777"/>
                    <a:gd name="connsiteY53" fmla="*/ 8896 h 46681"/>
                    <a:gd name="connsiteX54" fmla="*/ 5428 w 77777"/>
                    <a:gd name="connsiteY54" fmla="*/ 26225 h 46681"/>
                    <a:gd name="connsiteX55" fmla="*/ 4983 w 77777"/>
                    <a:gd name="connsiteY55" fmla="*/ 35871 h 46681"/>
                    <a:gd name="connsiteX56" fmla="*/ 3888 w 77777"/>
                    <a:gd name="connsiteY56" fmla="*/ 38121 h 46681"/>
                    <a:gd name="connsiteX57" fmla="*/ 1855 w 77777"/>
                    <a:gd name="connsiteY57" fmla="*/ 38738 h 46681"/>
                    <a:gd name="connsiteX58" fmla="*/ -1465 w 77777"/>
                    <a:gd name="connsiteY58" fmla="*/ 37994 h 46681"/>
                    <a:gd name="connsiteX59" fmla="*/ -2211 w 77777"/>
                    <a:gd name="connsiteY59" fmla="*/ 39784 h 46681"/>
                    <a:gd name="connsiteX60" fmla="*/ 11495 w 77777"/>
                    <a:gd name="connsiteY60" fmla="*/ 45328 h 46681"/>
                    <a:gd name="connsiteX61" fmla="*/ 13624 w 77777"/>
                    <a:gd name="connsiteY61" fmla="*/ 45328 h 46681"/>
                    <a:gd name="connsiteX62" fmla="*/ 13624 w 77777"/>
                    <a:gd name="connsiteY62" fmla="*/ 35681 h 466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</a:cxnLst>
                  <a:rect l="l" t="t" r="r" b="b"/>
                  <a:pathLst>
                    <a:path w="77777" h="46681">
                      <a:moveTo>
                        <a:pt x="13624" y="35681"/>
                      </a:moveTo>
                      <a:cubicBezTo>
                        <a:pt x="16938" y="38976"/>
                        <a:pt x="18892" y="40872"/>
                        <a:pt x="19484" y="41368"/>
                      </a:cubicBezTo>
                      <a:cubicBezTo>
                        <a:pt x="20967" y="42625"/>
                        <a:pt x="22566" y="43596"/>
                        <a:pt x="24281" y="44283"/>
                      </a:cubicBezTo>
                      <a:cubicBezTo>
                        <a:pt x="26007" y="44980"/>
                        <a:pt x="27717" y="45328"/>
                        <a:pt x="29411" y="45328"/>
                      </a:cubicBezTo>
                      <a:cubicBezTo>
                        <a:pt x="32259" y="45328"/>
                        <a:pt x="34705" y="44499"/>
                        <a:pt x="36749" y="42841"/>
                      </a:cubicBezTo>
                      <a:cubicBezTo>
                        <a:pt x="38803" y="41194"/>
                        <a:pt x="40180" y="38807"/>
                        <a:pt x="40879" y="35681"/>
                      </a:cubicBezTo>
                      <a:cubicBezTo>
                        <a:pt x="44288" y="39641"/>
                        <a:pt x="47163" y="42239"/>
                        <a:pt x="49503" y="43475"/>
                      </a:cubicBezTo>
                      <a:cubicBezTo>
                        <a:pt x="51853" y="44710"/>
                        <a:pt x="54273" y="45328"/>
                        <a:pt x="56761" y="45328"/>
                      </a:cubicBezTo>
                      <a:cubicBezTo>
                        <a:pt x="59175" y="45328"/>
                        <a:pt x="61314" y="44710"/>
                        <a:pt x="63178" y="43475"/>
                      </a:cubicBezTo>
                      <a:cubicBezTo>
                        <a:pt x="65052" y="42239"/>
                        <a:pt x="66534" y="40217"/>
                        <a:pt x="67625" y="37408"/>
                      </a:cubicBezTo>
                      <a:cubicBezTo>
                        <a:pt x="68356" y="35496"/>
                        <a:pt x="68721" y="32492"/>
                        <a:pt x="68721" y="28395"/>
                      </a:cubicBezTo>
                      <a:lnTo>
                        <a:pt x="68721" y="8896"/>
                      </a:lnTo>
                      <a:cubicBezTo>
                        <a:pt x="68721" y="6055"/>
                        <a:pt x="68933" y="4107"/>
                        <a:pt x="69356" y="3051"/>
                      </a:cubicBezTo>
                      <a:cubicBezTo>
                        <a:pt x="69695" y="2322"/>
                        <a:pt x="70309" y="1704"/>
                        <a:pt x="71199" y="1197"/>
                      </a:cubicBezTo>
                      <a:cubicBezTo>
                        <a:pt x="72088" y="690"/>
                        <a:pt x="73544" y="437"/>
                        <a:pt x="75566" y="437"/>
                      </a:cubicBezTo>
                      <a:lnTo>
                        <a:pt x="75566" y="-1353"/>
                      </a:lnTo>
                      <a:lnTo>
                        <a:pt x="53140" y="-1353"/>
                      </a:lnTo>
                      <a:lnTo>
                        <a:pt x="53140" y="437"/>
                      </a:lnTo>
                      <a:lnTo>
                        <a:pt x="54077" y="437"/>
                      </a:lnTo>
                      <a:cubicBezTo>
                        <a:pt x="56025" y="437"/>
                        <a:pt x="57545" y="812"/>
                        <a:pt x="58635" y="1562"/>
                      </a:cubicBezTo>
                      <a:cubicBezTo>
                        <a:pt x="59398" y="2090"/>
                        <a:pt x="59948" y="2934"/>
                        <a:pt x="60287" y="4096"/>
                      </a:cubicBezTo>
                      <a:cubicBezTo>
                        <a:pt x="60414" y="4656"/>
                        <a:pt x="60478" y="6256"/>
                        <a:pt x="60478" y="8896"/>
                      </a:cubicBezTo>
                      <a:lnTo>
                        <a:pt x="60478" y="28395"/>
                      </a:lnTo>
                      <a:cubicBezTo>
                        <a:pt x="60478" y="32091"/>
                        <a:pt x="60033" y="34699"/>
                        <a:pt x="59144" y="36220"/>
                      </a:cubicBezTo>
                      <a:cubicBezTo>
                        <a:pt x="57852" y="38332"/>
                        <a:pt x="55782" y="39388"/>
                        <a:pt x="52934" y="39388"/>
                      </a:cubicBezTo>
                      <a:cubicBezTo>
                        <a:pt x="51176" y="39388"/>
                        <a:pt x="49413" y="38950"/>
                        <a:pt x="47645" y="38073"/>
                      </a:cubicBezTo>
                      <a:cubicBezTo>
                        <a:pt x="45876" y="37197"/>
                        <a:pt x="43737" y="35570"/>
                        <a:pt x="41228" y="33194"/>
                      </a:cubicBezTo>
                      <a:lnTo>
                        <a:pt x="41117" y="32656"/>
                      </a:lnTo>
                      <a:lnTo>
                        <a:pt x="41228" y="30533"/>
                      </a:lnTo>
                      <a:lnTo>
                        <a:pt x="41228" y="8896"/>
                      </a:lnTo>
                      <a:cubicBezTo>
                        <a:pt x="41228" y="5791"/>
                        <a:pt x="41397" y="3858"/>
                        <a:pt x="41736" y="3098"/>
                      </a:cubicBezTo>
                      <a:cubicBezTo>
                        <a:pt x="42086" y="2338"/>
                        <a:pt x="42737" y="1704"/>
                        <a:pt x="43690" y="1197"/>
                      </a:cubicBezTo>
                      <a:cubicBezTo>
                        <a:pt x="44653" y="690"/>
                        <a:pt x="46295" y="437"/>
                        <a:pt x="48613" y="437"/>
                      </a:cubicBezTo>
                      <a:lnTo>
                        <a:pt x="48613" y="-1353"/>
                      </a:lnTo>
                      <a:lnTo>
                        <a:pt x="25631" y="-1353"/>
                      </a:lnTo>
                      <a:lnTo>
                        <a:pt x="25631" y="437"/>
                      </a:lnTo>
                      <a:cubicBezTo>
                        <a:pt x="28151" y="437"/>
                        <a:pt x="29882" y="733"/>
                        <a:pt x="30825" y="1324"/>
                      </a:cubicBezTo>
                      <a:cubicBezTo>
                        <a:pt x="31767" y="1915"/>
                        <a:pt x="32418" y="2808"/>
                        <a:pt x="32778" y="4001"/>
                      </a:cubicBezTo>
                      <a:cubicBezTo>
                        <a:pt x="32948" y="4561"/>
                        <a:pt x="33032" y="6192"/>
                        <a:pt x="33032" y="8896"/>
                      </a:cubicBezTo>
                      <a:lnTo>
                        <a:pt x="33032" y="28395"/>
                      </a:lnTo>
                      <a:cubicBezTo>
                        <a:pt x="33032" y="32091"/>
                        <a:pt x="32487" y="34747"/>
                        <a:pt x="31397" y="36362"/>
                      </a:cubicBezTo>
                      <a:cubicBezTo>
                        <a:pt x="29935" y="38474"/>
                        <a:pt x="27897" y="39530"/>
                        <a:pt x="25282" y="39530"/>
                      </a:cubicBezTo>
                      <a:cubicBezTo>
                        <a:pt x="23503" y="39530"/>
                        <a:pt x="21735" y="39055"/>
                        <a:pt x="19977" y="38105"/>
                      </a:cubicBezTo>
                      <a:cubicBezTo>
                        <a:pt x="17234" y="36648"/>
                        <a:pt x="15117" y="35011"/>
                        <a:pt x="13624" y="33194"/>
                      </a:cubicBezTo>
                      <a:lnTo>
                        <a:pt x="13624" y="8896"/>
                      </a:lnTo>
                      <a:cubicBezTo>
                        <a:pt x="13624" y="5928"/>
                        <a:pt x="13830" y="3996"/>
                        <a:pt x="14243" y="3098"/>
                      </a:cubicBezTo>
                      <a:cubicBezTo>
                        <a:pt x="14656" y="2211"/>
                        <a:pt x="15265" y="1546"/>
                        <a:pt x="16070" y="1102"/>
                      </a:cubicBezTo>
                      <a:cubicBezTo>
                        <a:pt x="16885" y="659"/>
                        <a:pt x="18537" y="437"/>
                        <a:pt x="21025" y="437"/>
                      </a:cubicBezTo>
                      <a:lnTo>
                        <a:pt x="21025" y="-1353"/>
                      </a:lnTo>
                      <a:lnTo>
                        <a:pt x="-1465" y="-1353"/>
                      </a:lnTo>
                      <a:lnTo>
                        <a:pt x="-1465" y="437"/>
                      </a:lnTo>
                      <a:cubicBezTo>
                        <a:pt x="621" y="437"/>
                        <a:pt x="2077" y="659"/>
                        <a:pt x="2903" y="1102"/>
                      </a:cubicBezTo>
                      <a:cubicBezTo>
                        <a:pt x="3729" y="1546"/>
                        <a:pt x="4353" y="2253"/>
                        <a:pt x="4777" y="3225"/>
                      </a:cubicBezTo>
                      <a:cubicBezTo>
                        <a:pt x="5211" y="4196"/>
                        <a:pt x="5428" y="6087"/>
                        <a:pt x="5428" y="8896"/>
                      </a:cubicBezTo>
                      <a:lnTo>
                        <a:pt x="5428" y="26225"/>
                      </a:lnTo>
                      <a:cubicBezTo>
                        <a:pt x="5428" y="31209"/>
                        <a:pt x="5280" y="34425"/>
                        <a:pt x="4983" y="35871"/>
                      </a:cubicBezTo>
                      <a:cubicBezTo>
                        <a:pt x="4751" y="36959"/>
                        <a:pt x="4385" y="37709"/>
                        <a:pt x="3888" y="38121"/>
                      </a:cubicBezTo>
                      <a:cubicBezTo>
                        <a:pt x="3401" y="38533"/>
                        <a:pt x="2723" y="38738"/>
                        <a:pt x="1855" y="38738"/>
                      </a:cubicBezTo>
                      <a:cubicBezTo>
                        <a:pt x="933" y="38738"/>
                        <a:pt x="-173" y="38490"/>
                        <a:pt x="-1465" y="37994"/>
                      </a:cubicBezTo>
                      <a:lnTo>
                        <a:pt x="-2211" y="39784"/>
                      </a:lnTo>
                      <a:lnTo>
                        <a:pt x="11495" y="45328"/>
                      </a:lnTo>
                      <a:lnTo>
                        <a:pt x="13624" y="45328"/>
                      </a:lnTo>
                      <a:lnTo>
                        <a:pt x="13624" y="3568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</p:grpSp>
          <p:grpSp>
            <p:nvGrpSpPr>
              <p:cNvPr id="101" name="Graphic 57">
                <a:extLst>
                  <a:ext uri="{FF2B5EF4-FFF2-40B4-BE49-F238E27FC236}">
                    <a16:creationId xmlns:a16="http://schemas.microsoft.com/office/drawing/2014/main" id="{00EAB3F7-17A6-2AA4-C379-15FA969AD946}"/>
                  </a:ext>
                </a:extLst>
              </p:cNvPr>
              <p:cNvGrpSpPr/>
              <p:nvPr/>
            </p:nvGrpSpPr>
            <p:grpSpPr>
              <a:xfrm>
                <a:off x="3722799" y="638256"/>
                <a:ext cx="357316" cy="69902"/>
                <a:chOff x="3722799" y="638256"/>
                <a:chExt cx="357316" cy="69902"/>
              </a:xfrm>
              <a:solidFill>
                <a:srgbClr val="000000"/>
              </a:solidFill>
            </p:grpSpPr>
            <p:sp>
              <p:nvSpPr>
                <p:cNvPr id="102" name="Freeform: Shape 101">
                  <a:extLst>
                    <a:ext uri="{FF2B5EF4-FFF2-40B4-BE49-F238E27FC236}">
                      <a16:creationId xmlns:a16="http://schemas.microsoft.com/office/drawing/2014/main" id="{F3F956C6-EBE6-3E5D-C9EC-A9BB80FE2167}"/>
                    </a:ext>
                  </a:extLst>
                </p:cNvPr>
                <p:cNvSpPr/>
                <p:nvPr/>
              </p:nvSpPr>
              <p:spPr>
                <a:xfrm flipV="1">
                  <a:off x="3722799" y="638256"/>
                  <a:ext cx="43534" cy="69696"/>
                </a:xfrm>
                <a:custGeom>
                  <a:avLst/>
                  <a:gdLst>
                    <a:gd name="connsiteX0" fmla="*/ -1307 w 43534"/>
                    <a:gd name="connsiteY0" fmla="*/ 32285 h 69696"/>
                    <a:gd name="connsiteX1" fmla="*/ 2172 w 43534"/>
                    <a:gd name="connsiteY1" fmla="*/ 52054 h 69696"/>
                    <a:gd name="connsiteX2" fmla="*/ 11399 w 43534"/>
                    <a:gd name="connsiteY2" fmla="*/ 64409 h 69696"/>
                    <a:gd name="connsiteX3" fmla="*/ 20643 w 43534"/>
                    <a:gd name="connsiteY3" fmla="*/ 67625 h 69696"/>
                    <a:gd name="connsiteX4" fmla="*/ 34541 w 43534"/>
                    <a:gd name="connsiteY4" fmla="*/ 59752 h 69696"/>
                    <a:gd name="connsiteX5" fmla="*/ 42228 w 43534"/>
                    <a:gd name="connsiteY5" fmla="*/ 33315 h 69696"/>
                    <a:gd name="connsiteX6" fmla="*/ 38845 w 43534"/>
                    <a:gd name="connsiteY6" fmla="*/ 13467 h 69696"/>
                    <a:gd name="connsiteX7" fmla="*/ 30236 w 43534"/>
                    <a:gd name="connsiteY7" fmla="*/ 1619 h 69696"/>
                    <a:gd name="connsiteX8" fmla="*/ 20135 w 43534"/>
                    <a:gd name="connsiteY8" fmla="*/ -2072 h 69696"/>
                    <a:gd name="connsiteX9" fmla="*/ 4109 w 43534"/>
                    <a:gd name="connsiteY9" fmla="*/ 9270 h 69696"/>
                    <a:gd name="connsiteX10" fmla="*/ -1307 w 43534"/>
                    <a:gd name="connsiteY10" fmla="*/ 32285 h 69696"/>
                    <a:gd name="connsiteX11" fmla="*/ 8429 w 43534"/>
                    <a:gd name="connsiteY11" fmla="*/ 31050 h 69696"/>
                    <a:gd name="connsiteX12" fmla="*/ 11844 w 43534"/>
                    <a:gd name="connsiteY12" fmla="*/ 8430 h 69696"/>
                    <a:gd name="connsiteX13" fmla="*/ 20294 w 43534"/>
                    <a:gd name="connsiteY13" fmla="*/ 1048 h 69696"/>
                    <a:gd name="connsiteX14" fmla="*/ 25837 w 43534"/>
                    <a:gd name="connsiteY14" fmla="*/ 3440 h 69696"/>
                    <a:gd name="connsiteX15" fmla="*/ 30220 w 43534"/>
                    <a:gd name="connsiteY15" fmla="*/ 11487 h 69696"/>
                    <a:gd name="connsiteX16" fmla="*/ 32492 w 43534"/>
                    <a:gd name="connsiteY16" fmla="*/ 35501 h 69696"/>
                    <a:gd name="connsiteX17" fmla="*/ 30109 w 43534"/>
                    <a:gd name="connsiteY17" fmla="*/ 54652 h 69696"/>
                    <a:gd name="connsiteX18" fmla="*/ 25503 w 43534"/>
                    <a:gd name="connsiteY18" fmla="*/ 62730 h 69696"/>
                    <a:gd name="connsiteX19" fmla="*/ 20580 w 43534"/>
                    <a:gd name="connsiteY19" fmla="*/ 64362 h 69696"/>
                    <a:gd name="connsiteX20" fmla="*/ 14576 w 43534"/>
                    <a:gd name="connsiteY20" fmla="*/ 61336 h 69696"/>
                    <a:gd name="connsiteX21" fmla="*/ 9716 w 43534"/>
                    <a:gd name="connsiteY21" fmla="*/ 48411 h 69696"/>
                    <a:gd name="connsiteX22" fmla="*/ 8429 w 43534"/>
                    <a:gd name="connsiteY22" fmla="*/ 31050 h 696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43534" h="69696">
                      <a:moveTo>
                        <a:pt x="-1307" y="32285"/>
                      </a:moveTo>
                      <a:cubicBezTo>
                        <a:pt x="-1307" y="39941"/>
                        <a:pt x="-147" y="46531"/>
                        <a:pt x="2172" y="52054"/>
                      </a:cubicBezTo>
                      <a:cubicBezTo>
                        <a:pt x="4490" y="57587"/>
                        <a:pt x="7566" y="61706"/>
                        <a:pt x="11399" y="64409"/>
                      </a:cubicBezTo>
                      <a:cubicBezTo>
                        <a:pt x="14385" y="66553"/>
                        <a:pt x="17467" y="67625"/>
                        <a:pt x="20643" y="67625"/>
                      </a:cubicBezTo>
                      <a:cubicBezTo>
                        <a:pt x="25800" y="67625"/>
                        <a:pt x="30432" y="65001"/>
                        <a:pt x="34541" y="59752"/>
                      </a:cubicBezTo>
                      <a:cubicBezTo>
                        <a:pt x="39665" y="53258"/>
                        <a:pt x="42228" y="44445"/>
                        <a:pt x="42228" y="33315"/>
                      </a:cubicBezTo>
                      <a:cubicBezTo>
                        <a:pt x="42228" y="25532"/>
                        <a:pt x="41100" y="18916"/>
                        <a:pt x="38845" y="13467"/>
                      </a:cubicBezTo>
                      <a:cubicBezTo>
                        <a:pt x="36600" y="8029"/>
                        <a:pt x="33731" y="4079"/>
                        <a:pt x="30236" y="1619"/>
                      </a:cubicBezTo>
                      <a:cubicBezTo>
                        <a:pt x="26753" y="-842"/>
                        <a:pt x="23386" y="-2072"/>
                        <a:pt x="20135" y="-2072"/>
                      </a:cubicBezTo>
                      <a:cubicBezTo>
                        <a:pt x="13718" y="-2072"/>
                        <a:pt x="8376" y="1709"/>
                        <a:pt x="4109" y="9270"/>
                      </a:cubicBezTo>
                      <a:cubicBezTo>
                        <a:pt x="499" y="15637"/>
                        <a:pt x="-1307" y="23309"/>
                        <a:pt x="-1307" y="32285"/>
                      </a:cubicBezTo>
                      <a:close/>
                      <a:moveTo>
                        <a:pt x="8429" y="31050"/>
                      </a:moveTo>
                      <a:cubicBezTo>
                        <a:pt x="8429" y="21810"/>
                        <a:pt x="9568" y="14270"/>
                        <a:pt x="11844" y="8430"/>
                      </a:cubicBezTo>
                      <a:cubicBezTo>
                        <a:pt x="13739" y="3509"/>
                        <a:pt x="16556" y="1048"/>
                        <a:pt x="20294" y="1048"/>
                      </a:cubicBezTo>
                      <a:cubicBezTo>
                        <a:pt x="22073" y="1048"/>
                        <a:pt x="23920" y="1846"/>
                        <a:pt x="25837" y="3440"/>
                      </a:cubicBezTo>
                      <a:cubicBezTo>
                        <a:pt x="27764" y="5045"/>
                        <a:pt x="29225" y="7728"/>
                        <a:pt x="30220" y="11487"/>
                      </a:cubicBezTo>
                      <a:cubicBezTo>
                        <a:pt x="31735" y="17169"/>
                        <a:pt x="32492" y="25173"/>
                        <a:pt x="32492" y="35501"/>
                      </a:cubicBezTo>
                      <a:cubicBezTo>
                        <a:pt x="32492" y="43157"/>
                        <a:pt x="31698" y="49541"/>
                        <a:pt x="30109" y="54652"/>
                      </a:cubicBezTo>
                      <a:cubicBezTo>
                        <a:pt x="28923" y="58453"/>
                        <a:pt x="27388" y="61146"/>
                        <a:pt x="25503" y="62730"/>
                      </a:cubicBezTo>
                      <a:cubicBezTo>
                        <a:pt x="24148" y="63818"/>
                        <a:pt x="22507" y="64362"/>
                        <a:pt x="20580" y="64362"/>
                      </a:cubicBezTo>
                      <a:cubicBezTo>
                        <a:pt x="18335" y="64362"/>
                        <a:pt x="16334" y="63353"/>
                        <a:pt x="14576" y="61336"/>
                      </a:cubicBezTo>
                      <a:cubicBezTo>
                        <a:pt x="12194" y="58601"/>
                        <a:pt x="10574" y="54293"/>
                        <a:pt x="9716" y="48411"/>
                      </a:cubicBezTo>
                      <a:cubicBezTo>
                        <a:pt x="8858" y="42539"/>
                        <a:pt x="8429" y="36752"/>
                        <a:pt x="8429" y="3105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03" name="Freeform: Shape 102">
                  <a:extLst>
                    <a:ext uri="{FF2B5EF4-FFF2-40B4-BE49-F238E27FC236}">
                      <a16:creationId xmlns:a16="http://schemas.microsoft.com/office/drawing/2014/main" id="{A9A43391-935B-B3CB-2751-B3063F174054}"/>
                    </a:ext>
                  </a:extLst>
                </p:cNvPr>
                <p:cNvSpPr/>
                <p:nvPr/>
              </p:nvSpPr>
              <p:spPr>
                <a:xfrm flipV="1">
                  <a:off x="3777150" y="697166"/>
                  <a:ext cx="11022" cy="10993"/>
                </a:xfrm>
                <a:custGeom>
                  <a:avLst/>
                  <a:gdLst>
                    <a:gd name="connsiteX0" fmla="*/ 5009 w 11022"/>
                    <a:gd name="connsiteY0" fmla="*/ 10789 h 10993"/>
                    <a:gd name="connsiteX1" fmla="*/ 8932 w 11022"/>
                    <a:gd name="connsiteY1" fmla="*/ 9174 h 10993"/>
                    <a:gd name="connsiteX2" fmla="*/ 10520 w 11022"/>
                    <a:gd name="connsiteY2" fmla="*/ 5293 h 10993"/>
                    <a:gd name="connsiteX3" fmla="*/ 8900 w 11022"/>
                    <a:gd name="connsiteY3" fmla="*/ 1412 h 10993"/>
                    <a:gd name="connsiteX4" fmla="*/ 5009 w 11022"/>
                    <a:gd name="connsiteY4" fmla="*/ -204 h 10993"/>
                    <a:gd name="connsiteX5" fmla="*/ 1102 w 11022"/>
                    <a:gd name="connsiteY5" fmla="*/ 1412 h 10993"/>
                    <a:gd name="connsiteX6" fmla="*/ -502 w 11022"/>
                    <a:gd name="connsiteY6" fmla="*/ 5293 h 10993"/>
                    <a:gd name="connsiteX7" fmla="*/ 1102 w 11022"/>
                    <a:gd name="connsiteY7" fmla="*/ 9205 h 10993"/>
                    <a:gd name="connsiteX8" fmla="*/ 5009 w 11022"/>
                    <a:gd name="connsiteY8" fmla="*/ 10789 h 109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1022" h="10993">
                      <a:moveTo>
                        <a:pt x="5009" y="10789"/>
                      </a:moveTo>
                      <a:cubicBezTo>
                        <a:pt x="6566" y="10789"/>
                        <a:pt x="7873" y="10251"/>
                        <a:pt x="8932" y="9174"/>
                      </a:cubicBezTo>
                      <a:cubicBezTo>
                        <a:pt x="9991" y="8107"/>
                        <a:pt x="10520" y="6814"/>
                        <a:pt x="10520" y="5293"/>
                      </a:cubicBezTo>
                      <a:cubicBezTo>
                        <a:pt x="10520" y="3783"/>
                        <a:pt x="9980" y="2489"/>
                        <a:pt x="8900" y="1412"/>
                      </a:cubicBezTo>
                      <a:cubicBezTo>
                        <a:pt x="7831" y="335"/>
                        <a:pt x="6534" y="-204"/>
                        <a:pt x="5009" y="-204"/>
                      </a:cubicBezTo>
                      <a:cubicBezTo>
                        <a:pt x="3484" y="-204"/>
                        <a:pt x="2182" y="335"/>
                        <a:pt x="1102" y="1412"/>
                      </a:cubicBezTo>
                      <a:cubicBezTo>
                        <a:pt x="32" y="2489"/>
                        <a:pt x="-502" y="3783"/>
                        <a:pt x="-502" y="5293"/>
                      </a:cubicBezTo>
                      <a:cubicBezTo>
                        <a:pt x="-502" y="6845"/>
                        <a:pt x="32" y="8149"/>
                        <a:pt x="1102" y="9205"/>
                      </a:cubicBezTo>
                      <a:cubicBezTo>
                        <a:pt x="2182" y="10261"/>
                        <a:pt x="3484" y="10789"/>
                        <a:pt x="5009" y="10789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04" name="Freeform: Shape 103">
                  <a:extLst>
                    <a:ext uri="{FF2B5EF4-FFF2-40B4-BE49-F238E27FC236}">
                      <a16:creationId xmlns:a16="http://schemas.microsoft.com/office/drawing/2014/main" id="{79359E8B-C2D8-568E-728D-7740DFBCBA1C}"/>
                    </a:ext>
                  </a:extLst>
                </p:cNvPr>
                <p:cNvSpPr/>
                <p:nvPr/>
              </p:nvSpPr>
              <p:spPr>
                <a:xfrm flipV="1">
                  <a:off x="3807279" y="638256"/>
                  <a:ext cx="26508" cy="68508"/>
                </a:xfrm>
                <a:custGeom>
                  <a:avLst/>
                  <a:gdLst>
                    <a:gd name="connsiteX0" fmla="*/ -1284 w 26508"/>
                    <a:gd name="connsiteY0" fmla="*/ 58432 h 68508"/>
                    <a:gd name="connsiteX1" fmla="*/ 15091 w 26508"/>
                    <a:gd name="connsiteY1" fmla="*/ 66399 h 68508"/>
                    <a:gd name="connsiteX2" fmla="*/ 16727 w 26508"/>
                    <a:gd name="connsiteY2" fmla="*/ 66399 h 68508"/>
                    <a:gd name="connsiteX3" fmla="*/ 16727 w 26508"/>
                    <a:gd name="connsiteY3" fmla="*/ 9723 h 68508"/>
                    <a:gd name="connsiteX4" fmla="*/ 17204 w 26508"/>
                    <a:gd name="connsiteY4" fmla="*/ 2690 h 68508"/>
                    <a:gd name="connsiteX5" fmla="*/ 19157 w 26508"/>
                    <a:gd name="connsiteY5" fmla="*/ 567 h 68508"/>
                    <a:gd name="connsiteX6" fmla="*/ 25224 w 26508"/>
                    <a:gd name="connsiteY6" fmla="*/ -272 h 68508"/>
                    <a:gd name="connsiteX7" fmla="*/ 25224 w 26508"/>
                    <a:gd name="connsiteY7" fmla="*/ -2110 h 68508"/>
                    <a:gd name="connsiteX8" fmla="*/ -93 w 26508"/>
                    <a:gd name="connsiteY8" fmla="*/ -2110 h 68508"/>
                    <a:gd name="connsiteX9" fmla="*/ -93 w 26508"/>
                    <a:gd name="connsiteY9" fmla="*/ -272 h 68508"/>
                    <a:gd name="connsiteX10" fmla="*/ 6054 w 26508"/>
                    <a:gd name="connsiteY10" fmla="*/ 536 h 68508"/>
                    <a:gd name="connsiteX11" fmla="*/ 7992 w 26508"/>
                    <a:gd name="connsiteY11" fmla="*/ 2468 h 68508"/>
                    <a:gd name="connsiteX12" fmla="*/ 8548 w 26508"/>
                    <a:gd name="connsiteY12" fmla="*/ 9723 h 68508"/>
                    <a:gd name="connsiteX13" fmla="*/ 8548 w 26508"/>
                    <a:gd name="connsiteY13" fmla="*/ 45950 h 68508"/>
                    <a:gd name="connsiteX14" fmla="*/ 8055 w 26508"/>
                    <a:gd name="connsiteY14" fmla="*/ 55359 h 68508"/>
                    <a:gd name="connsiteX15" fmla="*/ 6785 w 26508"/>
                    <a:gd name="connsiteY15" fmla="*/ 57687 h 68508"/>
                    <a:gd name="connsiteX16" fmla="*/ 4577 w 26508"/>
                    <a:gd name="connsiteY16" fmla="*/ 58432 h 68508"/>
                    <a:gd name="connsiteX17" fmla="*/ -537 w 26508"/>
                    <a:gd name="connsiteY17" fmla="*/ 56895 h 68508"/>
                    <a:gd name="connsiteX18" fmla="*/ -1284 w 26508"/>
                    <a:gd name="connsiteY18" fmla="*/ 58432 h 685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26508" h="68508">
                      <a:moveTo>
                        <a:pt x="-1284" y="58432"/>
                      </a:moveTo>
                      <a:lnTo>
                        <a:pt x="15091" y="66399"/>
                      </a:lnTo>
                      <a:lnTo>
                        <a:pt x="16727" y="66399"/>
                      </a:lnTo>
                      <a:lnTo>
                        <a:pt x="16727" y="9723"/>
                      </a:lnTo>
                      <a:cubicBezTo>
                        <a:pt x="16727" y="5964"/>
                        <a:pt x="16886" y="3619"/>
                        <a:pt x="17204" y="2690"/>
                      </a:cubicBezTo>
                      <a:cubicBezTo>
                        <a:pt x="17521" y="1771"/>
                        <a:pt x="18173" y="1064"/>
                        <a:pt x="19157" y="567"/>
                      </a:cubicBezTo>
                      <a:cubicBezTo>
                        <a:pt x="20153" y="71"/>
                        <a:pt x="22175" y="-209"/>
                        <a:pt x="25224" y="-272"/>
                      </a:cubicBezTo>
                      <a:lnTo>
                        <a:pt x="25224" y="-2110"/>
                      </a:lnTo>
                      <a:lnTo>
                        <a:pt x="-93" y="-2110"/>
                      </a:lnTo>
                      <a:lnTo>
                        <a:pt x="-93" y="-272"/>
                      </a:lnTo>
                      <a:cubicBezTo>
                        <a:pt x="3084" y="-209"/>
                        <a:pt x="5133" y="61"/>
                        <a:pt x="6054" y="536"/>
                      </a:cubicBezTo>
                      <a:cubicBezTo>
                        <a:pt x="6986" y="1022"/>
                        <a:pt x="7632" y="1666"/>
                        <a:pt x="7992" y="2468"/>
                      </a:cubicBezTo>
                      <a:cubicBezTo>
                        <a:pt x="8362" y="3281"/>
                        <a:pt x="8548" y="5700"/>
                        <a:pt x="8548" y="9723"/>
                      </a:cubicBezTo>
                      <a:lnTo>
                        <a:pt x="8548" y="45950"/>
                      </a:lnTo>
                      <a:cubicBezTo>
                        <a:pt x="8548" y="50839"/>
                        <a:pt x="8384" y="53975"/>
                        <a:pt x="8055" y="55359"/>
                      </a:cubicBezTo>
                      <a:cubicBezTo>
                        <a:pt x="7822" y="56415"/>
                        <a:pt x="7399" y="57191"/>
                        <a:pt x="6785" y="57687"/>
                      </a:cubicBezTo>
                      <a:cubicBezTo>
                        <a:pt x="6170" y="58183"/>
                        <a:pt x="5435" y="58432"/>
                        <a:pt x="4577" y="58432"/>
                      </a:cubicBezTo>
                      <a:cubicBezTo>
                        <a:pt x="3349" y="58432"/>
                        <a:pt x="1644" y="57920"/>
                        <a:pt x="-537" y="56895"/>
                      </a:cubicBezTo>
                      <a:lnTo>
                        <a:pt x="-1284" y="5843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05" name="Freeform: Shape 104">
                  <a:extLst>
                    <a:ext uri="{FF2B5EF4-FFF2-40B4-BE49-F238E27FC236}">
                      <a16:creationId xmlns:a16="http://schemas.microsoft.com/office/drawing/2014/main" id="{7EB75DCE-B91B-BDA2-C765-300DC8E27DFD}"/>
                    </a:ext>
                  </a:extLst>
                </p:cNvPr>
                <p:cNvSpPr/>
                <p:nvPr/>
              </p:nvSpPr>
              <p:spPr>
                <a:xfrm flipV="1">
                  <a:off x="3851052" y="639634"/>
                  <a:ext cx="39262" cy="68318"/>
                </a:xfrm>
                <a:custGeom>
                  <a:avLst/>
                  <a:gdLst>
                    <a:gd name="connsiteX0" fmla="*/ 38025 w 39262"/>
                    <a:gd name="connsiteY0" fmla="*/ 66290 h 68318"/>
                    <a:gd name="connsiteX1" fmla="*/ 34149 w 39262"/>
                    <a:gd name="connsiteY1" fmla="*/ 57863 h 68318"/>
                    <a:gd name="connsiteX2" fmla="*/ 13899 w 39262"/>
                    <a:gd name="connsiteY2" fmla="*/ 57863 h 68318"/>
                    <a:gd name="connsiteX3" fmla="*/ 9483 w 39262"/>
                    <a:gd name="connsiteY3" fmla="*/ 48866 h 68318"/>
                    <a:gd name="connsiteX4" fmla="*/ 30338 w 39262"/>
                    <a:gd name="connsiteY4" fmla="*/ 39109 h 68318"/>
                    <a:gd name="connsiteX5" fmla="*/ 36929 w 39262"/>
                    <a:gd name="connsiteY5" fmla="*/ 23268 h 68318"/>
                    <a:gd name="connsiteX6" fmla="*/ 34769 w 39262"/>
                    <a:gd name="connsiteY6" fmla="*/ 13463 h 68318"/>
                    <a:gd name="connsiteX7" fmla="*/ 29337 w 39262"/>
                    <a:gd name="connsiteY7" fmla="*/ 5797 h 68318"/>
                    <a:gd name="connsiteX8" fmla="*/ 22047 w 39262"/>
                    <a:gd name="connsiteY8" fmla="*/ 696 h 68318"/>
                    <a:gd name="connsiteX9" fmla="*/ 10325 w 39262"/>
                    <a:gd name="connsiteY9" fmla="*/ -2028 h 68318"/>
                    <a:gd name="connsiteX10" fmla="*/ 1510 w 39262"/>
                    <a:gd name="connsiteY10" fmla="*/ 15 h 68318"/>
                    <a:gd name="connsiteX11" fmla="*/ -1237 w 39262"/>
                    <a:gd name="connsiteY11" fmla="*/ 4561 h 68318"/>
                    <a:gd name="connsiteX12" fmla="*/ -94 w 39262"/>
                    <a:gd name="connsiteY12" fmla="*/ 7000 h 68318"/>
                    <a:gd name="connsiteX13" fmla="*/ 2781 w 39262"/>
                    <a:gd name="connsiteY13" fmla="*/ 8078 h 68318"/>
                    <a:gd name="connsiteX14" fmla="*/ 5052 w 39262"/>
                    <a:gd name="connsiteY14" fmla="*/ 7682 h 68318"/>
                    <a:gd name="connsiteX15" fmla="*/ 8340 w 39262"/>
                    <a:gd name="connsiteY15" fmla="*/ 5638 h 68318"/>
                    <a:gd name="connsiteX16" fmla="*/ 15884 w 39262"/>
                    <a:gd name="connsiteY16" fmla="*/ 3072 h 68318"/>
                    <a:gd name="connsiteX17" fmla="*/ 26081 w 39262"/>
                    <a:gd name="connsiteY17" fmla="*/ 7444 h 68318"/>
                    <a:gd name="connsiteX18" fmla="*/ 30480 w 39262"/>
                    <a:gd name="connsiteY18" fmla="*/ 18120 h 68318"/>
                    <a:gd name="connsiteX19" fmla="*/ 26557 w 39262"/>
                    <a:gd name="connsiteY19" fmla="*/ 29478 h 68318"/>
                    <a:gd name="connsiteX20" fmla="*/ 15741 w 39262"/>
                    <a:gd name="connsiteY20" fmla="*/ 37620 h 68318"/>
                    <a:gd name="connsiteX21" fmla="*/ 1002 w 39262"/>
                    <a:gd name="connsiteY21" fmla="*/ 40201 h 68318"/>
                    <a:gd name="connsiteX22" fmla="*/ 13899 w 39262"/>
                    <a:gd name="connsiteY22" fmla="*/ 66290 h 68318"/>
                    <a:gd name="connsiteX23" fmla="*/ 38025 w 39262"/>
                    <a:gd name="connsiteY23" fmla="*/ 66290 h 683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39262" h="68318">
                      <a:moveTo>
                        <a:pt x="38025" y="66290"/>
                      </a:moveTo>
                      <a:lnTo>
                        <a:pt x="34149" y="57863"/>
                      </a:lnTo>
                      <a:lnTo>
                        <a:pt x="13899" y="57863"/>
                      </a:lnTo>
                      <a:lnTo>
                        <a:pt x="9483" y="48866"/>
                      </a:lnTo>
                      <a:cubicBezTo>
                        <a:pt x="18251" y="47578"/>
                        <a:pt x="25202" y="44325"/>
                        <a:pt x="30338" y="39109"/>
                      </a:cubicBezTo>
                      <a:cubicBezTo>
                        <a:pt x="34732" y="34620"/>
                        <a:pt x="36929" y="29340"/>
                        <a:pt x="36929" y="23268"/>
                      </a:cubicBezTo>
                      <a:cubicBezTo>
                        <a:pt x="36929" y="19741"/>
                        <a:pt x="36209" y="16473"/>
                        <a:pt x="34769" y="13463"/>
                      </a:cubicBezTo>
                      <a:cubicBezTo>
                        <a:pt x="33339" y="10464"/>
                        <a:pt x="31529" y="7909"/>
                        <a:pt x="29337" y="5797"/>
                      </a:cubicBezTo>
                      <a:cubicBezTo>
                        <a:pt x="27156" y="3685"/>
                        <a:pt x="24726" y="1984"/>
                        <a:pt x="22047" y="696"/>
                      </a:cubicBezTo>
                      <a:cubicBezTo>
                        <a:pt x="18246" y="-1120"/>
                        <a:pt x="14338" y="-2028"/>
                        <a:pt x="10325" y="-2028"/>
                      </a:cubicBezTo>
                      <a:cubicBezTo>
                        <a:pt x="6291" y="-2028"/>
                        <a:pt x="3353" y="-1347"/>
                        <a:pt x="1510" y="15"/>
                      </a:cubicBezTo>
                      <a:cubicBezTo>
                        <a:pt x="-321" y="1388"/>
                        <a:pt x="-1237" y="2903"/>
                        <a:pt x="-1237" y="4561"/>
                      </a:cubicBezTo>
                      <a:cubicBezTo>
                        <a:pt x="-1237" y="5480"/>
                        <a:pt x="-856" y="6293"/>
                        <a:pt x="-94" y="7000"/>
                      </a:cubicBezTo>
                      <a:cubicBezTo>
                        <a:pt x="669" y="7719"/>
                        <a:pt x="1627" y="8078"/>
                        <a:pt x="2781" y="8078"/>
                      </a:cubicBezTo>
                      <a:cubicBezTo>
                        <a:pt x="3649" y="8078"/>
                        <a:pt x="4406" y="7946"/>
                        <a:pt x="5052" y="7682"/>
                      </a:cubicBezTo>
                      <a:cubicBezTo>
                        <a:pt x="5698" y="7418"/>
                        <a:pt x="6794" y="6736"/>
                        <a:pt x="8340" y="5638"/>
                      </a:cubicBezTo>
                      <a:cubicBezTo>
                        <a:pt x="10828" y="3927"/>
                        <a:pt x="13343" y="3072"/>
                        <a:pt x="15884" y="3072"/>
                      </a:cubicBezTo>
                      <a:cubicBezTo>
                        <a:pt x="19760" y="3072"/>
                        <a:pt x="23159" y="4529"/>
                        <a:pt x="26081" y="7444"/>
                      </a:cubicBezTo>
                      <a:cubicBezTo>
                        <a:pt x="29014" y="10369"/>
                        <a:pt x="30480" y="13928"/>
                        <a:pt x="30480" y="18120"/>
                      </a:cubicBezTo>
                      <a:cubicBezTo>
                        <a:pt x="30480" y="22175"/>
                        <a:pt x="29173" y="25961"/>
                        <a:pt x="26557" y="29478"/>
                      </a:cubicBezTo>
                      <a:cubicBezTo>
                        <a:pt x="23942" y="32994"/>
                        <a:pt x="20337" y="35708"/>
                        <a:pt x="15741" y="37620"/>
                      </a:cubicBezTo>
                      <a:cubicBezTo>
                        <a:pt x="12131" y="39109"/>
                        <a:pt x="7218" y="39969"/>
                        <a:pt x="1002" y="40201"/>
                      </a:cubicBezTo>
                      <a:lnTo>
                        <a:pt x="13899" y="66290"/>
                      </a:lnTo>
                      <a:lnTo>
                        <a:pt x="38025" y="6629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06" name="Freeform: Shape 105">
                  <a:extLst>
                    <a:ext uri="{FF2B5EF4-FFF2-40B4-BE49-F238E27FC236}">
                      <a16:creationId xmlns:a16="http://schemas.microsoft.com/office/drawing/2014/main" id="{364A2C52-8F1B-6BA5-13FB-6893E7F5F155}"/>
                    </a:ext>
                  </a:extLst>
                </p:cNvPr>
                <p:cNvSpPr/>
                <p:nvPr/>
              </p:nvSpPr>
              <p:spPr>
                <a:xfrm flipV="1">
                  <a:off x="3897017" y="706765"/>
                  <a:ext cx="12706" cy="126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06" h="12672"/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07" name="Freeform: Shape 106">
                  <a:extLst>
                    <a:ext uri="{FF2B5EF4-FFF2-40B4-BE49-F238E27FC236}">
                      <a16:creationId xmlns:a16="http://schemas.microsoft.com/office/drawing/2014/main" id="{C25E5FD3-283D-0766-2CD9-B6006DE952BC}"/>
                    </a:ext>
                  </a:extLst>
                </p:cNvPr>
                <p:cNvSpPr/>
                <p:nvPr/>
              </p:nvSpPr>
              <p:spPr>
                <a:xfrm flipV="1">
                  <a:off x="3923271" y="660084"/>
                  <a:ext cx="77777" cy="46681"/>
                </a:xfrm>
                <a:custGeom>
                  <a:avLst/>
                  <a:gdLst>
                    <a:gd name="connsiteX0" fmla="*/ 13645 w 77777"/>
                    <a:gd name="connsiteY0" fmla="*/ 35615 h 46681"/>
                    <a:gd name="connsiteX1" fmla="*/ 19506 w 77777"/>
                    <a:gd name="connsiteY1" fmla="*/ 41301 h 46681"/>
                    <a:gd name="connsiteX2" fmla="*/ 24303 w 77777"/>
                    <a:gd name="connsiteY2" fmla="*/ 44216 h 46681"/>
                    <a:gd name="connsiteX3" fmla="*/ 29433 w 77777"/>
                    <a:gd name="connsiteY3" fmla="*/ 45261 h 46681"/>
                    <a:gd name="connsiteX4" fmla="*/ 36771 w 77777"/>
                    <a:gd name="connsiteY4" fmla="*/ 42774 h 46681"/>
                    <a:gd name="connsiteX5" fmla="*/ 40900 w 77777"/>
                    <a:gd name="connsiteY5" fmla="*/ 35615 h 46681"/>
                    <a:gd name="connsiteX6" fmla="*/ 49525 w 77777"/>
                    <a:gd name="connsiteY6" fmla="*/ 43408 h 46681"/>
                    <a:gd name="connsiteX7" fmla="*/ 56783 w 77777"/>
                    <a:gd name="connsiteY7" fmla="*/ 45261 h 46681"/>
                    <a:gd name="connsiteX8" fmla="*/ 63200 w 77777"/>
                    <a:gd name="connsiteY8" fmla="*/ 43408 h 46681"/>
                    <a:gd name="connsiteX9" fmla="*/ 67647 w 77777"/>
                    <a:gd name="connsiteY9" fmla="*/ 37341 h 46681"/>
                    <a:gd name="connsiteX10" fmla="*/ 68743 w 77777"/>
                    <a:gd name="connsiteY10" fmla="*/ 28328 h 46681"/>
                    <a:gd name="connsiteX11" fmla="*/ 68743 w 77777"/>
                    <a:gd name="connsiteY11" fmla="*/ 8829 h 46681"/>
                    <a:gd name="connsiteX12" fmla="*/ 69378 w 77777"/>
                    <a:gd name="connsiteY12" fmla="*/ 2984 h 46681"/>
                    <a:gd name="connsiteX13" fmla="*/ 71220 w 77777"/>
                    <a:gd name="connsiteY13" fmla="*/ 1131 h 46681"/>
                    <a:gd name="connsiteX14" fmla="*/ 75588 w 77777"/>
                    <a:gd name="connsiteY14" fmla="*/ 370 h 46681"/>
                    <a:gd name="connsiteX15" fmla="*/ 75588 w 77777"/>
                    <a:gd name="connsiteY15" fmla="*/ -1420 h 46681"/>
                    <a:gd name="connsiteX16" fmla="*/ 53162 w 77777"/>
                    <a:gd name="connsiteY16" fmla="*/ -1420 h 46681"/>
                    <a:gd name="connsiteX17" fmla="*/ 53162 w 77777"/>
                    <a:gd name="connsiteY17" fmla="*/ 370 h 46681"/>
                    <a:gd name="connsiteX18" fmla="*/ 54099 w 77777"/>
                    <a:gd name="connsiteY18" fmla="*/ 370 h 46681"/>
                    <a:gd name="connsiteX19" fmla="*/ 58657 w 77777"/>
                    <a:gd name="connsiteY19" fmla="*/ 1495 h 46681"/>
                    <a:gd name="connsiteX20" fmla="*/ 60309 w 77777"/>
                    <a:gd name="connsiteY20" fmla="*/ 4029 h 46681"/>
                    <a:gd name="connsiteX21" fmla="*/ 60500 w 77777"/>
                    <a:gd name="connsiteY21" fmla="*/ 8829 h 46681"/>
                    <a:gd name="connsiteX22" fmla="*/ 60500 w 77777"/>
                    <a:gd name="connsiteY22" fmla="*/ 28328 h 46681"/>
                    <a:gd name="connsiteX23" fmla="*/ 59165 w 77777"/>
                    <a:gd name="connsiteY23" fmla="*/ 36153 h 46681"/>
                    <a:gd name="connsiteX24" fmla="*/ 52955 w 77777"/>
                    <a:gd name="connsiteY24" fmla="*/ 39321 h 46681"/>
                    <a:gd name="connsiteX25" fmla="*/ 47666 w 77777"/>
                    <a:gd name="connsiteY25" fmla="*/ 38007 h 46681"/>
                    <a:gd name="connsiteX26" fmla="*/ 41250 w 77777"/>
                    <a:gd name="connsiteY26" fmla="*/ 33128 h 46681"/>
                    <a:gd name="connsiteX27" fmla="*/ 41138 w 77777"/>
                    <a:gd name="connsiteY27" fmla="*/ 32589 h 46681"/>
                    <a:gd name="connsiteX28" fmla="*/ 41250 w 77777"/>
                    <a:gd name="connsiteY28" fmla="*/ 30467 h 46681"/>
                    <a:gd name="connsiteX29" fmla="*/ 41250 w 77777"/>
                    <a:gd name="connsiteY29" fmla="*/ 8829 h 46681"/>
                    <a:gd name="connsiteX30" fmla="*/ 41758 w 77777"/>
                    <a:gd name="connsiteY30" fmla="*/ 3031 h 46681"/>
                    <a:gd name="connsiteX31" fmla="*/ 43711 w 77777"/>
                    <a:gd name="connsiteY31" fmla="*/ 1131 h 46681"/>
                    <a:gd name="connsiteX32" fmla="*/ 48635 w 77777"/>
                    <a:gd name="connsiteY32" fmla="*/ 370 h 46681"/>
                    <a:gd name="connsiteX33" fmla="*/ 48635 w 77777"/>
                    <a:gd name="connsiteY33" fmla="*/ -1420 h 46681"/>
                    <a:gd name="connsiteX34" fmla="*/ 25653 w 77777"/>
                    <a:gd name="connsiteY34" fmla="*/ -1420 h 46681"/>
                    <a:gd name="connsiteX35" fmla="*/ 25653 w 77777"/>
                    <a:gd name="connsiteY35" fmla="*/ 370 h 46681"/>
                    <a:gd name="connsiteX36" fmla="*/ 30846 w 77777"/>
                    <a:gd name="connsiteY36" fmla="*/ 1257 h 46681"/>
                    <a:gd name="connsiteX37" fmla="*/ 32800 w 77777"/>
                    <a:gd name="connsiteY37" fmla="*/ 3934 h 46681"/>
                    <a:gd name="connsiteX38" fmla="*/ 33054 w 77777"/>
                    <a:gd name="connsiteY38" fmla="*/ 8829 h 46681"/>
                    <a:gd name="connsiteX39" fmla="*/ 33054 w 77777"/>
                    <a:gd name="connsiteY39" fmla="*/ 28328 h 46681"/>
                    <a:gd name="connsiteX40" fmla="*/ 31418 w 77777"/>
                    <a:gd name="connsiteY40" fmla="*/ 36296 h 46681"/>
                    <a:gd name="connsiteX41" fmla="*/ 25303 w 77777"/>
                    <a:gd name="connsiteY41" fmla="*/ 39464 h 46681"/>
                    <a:gd name="connsiteX42" fmla="*/ 19999 w 77777"/>
                    <a:gd name="connsiteY42" fmla="*/ 38038 h 46681"/>
                    <a:gd name="connsiteX43" fmla="*/ 13645 w 77777"/>
                    <a:gd name="connsiteY43" fmla="*/ 33128 h 46681"/>
                    <a:gd name="connsiteX44" fmla="*/ 13645 w 77777"/>
                    <a:gd name="connsiteY44" fmla="*/ 8829 h 46681"/>
                    <a:gd name="connsiteX45" fmla="*/ 14265 w 77777"/>
                    <a:gd name="connsiteY45" fmla="*/ 3031 h 46681"/>
                    <a:gd name="connsiteX46" fmla="*/ 16091 w 77777"/>
                    <a:gd name="connsiteY46" fmla="*/ 1036 h 46681"/>
                    <a:gd name="connsiteX47" fmla="*/ 21047 w 77777"/>
                    <a:gd name="connsiteY47" fmla="*/ 370 h 46681"/>
                    <a:gd name="connsiteX48" fmla="*/ 21047 w 77777"/>
                    <a:gd name="connsiteY48" fmla="*/ -1420 h 46681"/>
                    <a:gd name="connsiteX49" fmla="*/ -1443 w 77777"/>
                    <a:gd name="connsiteY49" fmla="*/ -1420 h 46681"/>
                    <a:gd name="connsiteX50" fmla="*/ -1443 w 77777"/>
                    <a:gd name="connsiteY50" fmla="*/ 370 h 46681"/>
                    <a:gd name="connsiteX51" fmla="*/ 2925 w 77777"/>
                    <a:gd name="connsiteY51" fmla="*/ 1036 h 46681"/>
                    <a:gd name="connsiteX52" fmla="*/ 4799 w 77777"/>
                    <a:gd name="connsiteY52" fmla="*/ 3158 h 46681"/>
                    <a:gd name="connsiteX53" fmla="*/ 5450 w 77777"/>
                    <a:gd name="connsiteY53" fmla="*/ 8829 h 46681"/>
                    <a:gd name="connsiteX54" fmla="*/ 5450 w 77777"/>
                    <a:gd name="connsiteY54" fmla="*/ 26158 h 46681"/>
                    <a:gd name="connsiteX55" fmla="*/ 5005 w 77777"/>
                    <a:gd name="connsiteY55" fmla="*/ 35805 h 46681"/>
                    <a:gd name="connsiteX56" fmla="*/ 3909 w 77777"/>
                    <a:gd name="connsiteY56" fmla="*/ 38054 h 46681"/>
                    <a:gd name="connsiteX57" fmla="*/ 1876 w 77777"/>
                    <a:gd name="connsiteY57" fmla="*/ 38672 h 46681"/>
                    <a:gd name="connsiteX58" fmla="*/ -1443 w 77777"/>
                    <a:gd name="connsiteY58" fmla="*/ 37927 h 46681"/>
                    <a:gd name="connsiteX59" fmla="*/ -2190 w 77777"/>
                    <a:gd name="connsiteY59" fmla="*/ 39717 h 46681"/>
                    <a:gd name="connsiteX60" fmla="*/ 11517 w 77777"/>
                    <a:gd name="connsiteY60" fmla="*/ 45261 h 46681"/>
                    <a:gd name="connsiteX61" fmla="*/ 13645 w 77777"/>
                    <a:gd name="connsiteY61" fmla="*/ 45261 h 46681"/>
                    <a:gd name="connsiteX62" fmla="*/ 13645 w 77777"/>
                    <a:gd name="connsiteY62" fmla="*/ 35615 h 466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</a:cxnLst>
                  <a:rect l="l" t="t" r="r" b="b"/>
                  <a:pathLst>
                    <a:path w="77777" h="46681">
                      <a:moveTo>
                        <a:pt x="13645" y="35615"/>
                      </a:moveTo>
                      <a:cubicBezTo>
                        <a:pt x="16960" y="38909"/>
                        <a:pt x="18913" y="40805"/>
                        <a:pt x="19506" y="41301"/>
                      </a:cubicBezTo>
                      <a:cubicBezTo>
                        <a:pt x="20989" y="42558"/>
                        <a:pt x="22587" y="43530"/>
                        <a:pt x="24303" y="44216"/>
                      </a:cubicBezTo>
                      <a:cubicBezTo>
                        <a:pt x="26029" y="44913"/>
                        <a:pt x="27739" y="45261"/>
                        <a:pt x="29433" y="45261"/>
                      </a:cubicBezTo>
                      <a:cubicBezTo>
                        <a:pt x="32281" y="45261"/>
                        <a:pt x="34727" y="44432"/>
                        <a:pt x="36771" y="42774"/>
                      </a:cubicBezTo>
                      <a:cubicBezTo>
                        <a:pt x="38825" y="41127"/>
                        <a:pt x="40201" y="38740"/>
                        <a:pt x="40900" y="35615"/>
                      </a:cubicBezTo>
                      <a:cubicBezTo>
                        <a:pt x="44310" y="39575"/>
                        <a:pt x="47185" y="42172"/>
                        <a:pt x="49525" y="43408"/>
                      </a:cubicBezTo>
                      <a:cubicBezTo>
                        <a:pt x="51875" y="44644"/>
                        <a:pt x="54295" y="45261"/>
                        <a:pt x="56783" y="45261"/>
                      </a:cubicBezTo>
                      <a:cubicBezTo>
                        <a:pt x="59197" y="45261"/>
                        <a:pt x="61336" y="44644"/>
                        <a:pt x="63200" y="43408"/>
                      </a:cubicBezTo>
                      <a:cubicBezTo>
                        <a:pt x="65074" y="42172"/>
                        <a:pt x="66556" y="40150"/>
                        <a:pt x="67647" y="37341"/>
                      </a:cubicBezTo>
                      <a:cubicBezTo>
                        <a:pt x="68377" y="35430"/>
                        <a:pt x="68743" y="32426"/>
                        <a:pt x="68743" y="28328"/>
                      </a:cubicBezTo>
                      <a:lnTo>
                        <a:pt x="68743" y="8829"/>
                      </a:lnTo>
                      <a:cubicBezTo>
                        <a:pt x="68743" y="5988"/>
                        <a:pt x="68954" y="4040"/>
                        <a:pt x="69378" y="2984"/>
                      </a:cubicBezTo>
                      <a:cubicBezTo>
                        <a:pt x="69717" y="2255"/>
                        <a:pt x="70331" y="1637"/>
                        <a:pt x="71220" y="1131"/>
                      </a:cubicBezTo>
                      <a:cubicBezTo>
                        <a:pt x="72110" y="624"/>
                        <a:pt x="73566" y="370"/>
                        <a:pt x="75588" y="370"/>
                      </a:cubicBezTo>
                      <a:lnTo>
                        <a:pt x="75588" y="-1420"/>
                      </a:lnTo>
                      <a:lnTo>
                        <a:pt x="53162" y="-1420"/>
                      </a:lnTo>
                      <a:lnTo>
                        <a:pt x="53162" y="370"/>
                      </a:lnTo>
                      <a:lnTo>
                        <a:pt x="54099" y="370"/>
                      </a:lnTo>
                      <a:cubicBezTo>
                        <a:pt x="56047" y="370"/>
                        <a:pt x="57566" y="745"/>
                        <a:pt x="58657" y="1495"/>
                      </a:cubicBezTo>
                      <a:cubicBezTo>
                        <a:pt x="59420" y="2023"/>
                        <a:pt x="59970" y="2868"/>
                        <a:pt x="60309" y="4029"/>
                      </a:cubicBezTo>
                      <a:cubicBezTo>
                        <a:pt x="60436" y="4589"/>
                        <a:pt x="60500" y="6189"/>
                        <a:pt x="60500" y="8829"/>
                      </a:cubicBezTo>
                      <a:lnTo>
                        <a:pt x="60500" y="28328"/>
                      </a:lnTo>
                      <a:cubicBezTo>
                        <a:pt x="60500" y="32024"/>
                        <a:pt x="60055" y="34633"/>
                        <a:pt x="59165" y="36153"/>
                      </a:cubicBezTo>
                      <a:cubicBezTo>
                        <a:pt x="57874" y="38265"/>
                        <a:pt x="55803" y="39321"/>
                        <a:pt x="52955" y="39321"/>
                      </a:cubicBezTo>
                      <a:cubicBezTo>
                        <a:pt x="51198" y="39321"/>
                        <a:pt x="49435" y="38883"/>
                        <a:pt x="47666" y="38007"/>
                      </a:cubicBezTo>
                      <a:cubicBezTo>
                        <a:pt x="45898" y="37130"/>
                        <a:pt x="43759" y="35504"/>
                        <a:pt x="41250" y="33128"/>
                      </a:cubicBezTo>
                      <a:lnTo>
                        <a:pt x="41138" y="32589"/>
                      </a:lnTo>
                      <a:lnTo>
                        <a:pt x="41250" y="30467"/>
                      </a:lnTo>
                      <a:lnTo>
                        <a:pt x="41250" y="8829"/>
                      </a:lnTo>
                      <a:cubicBezTo>
                        <a:pt x="41250" y="5724"/>
                        <a:pt x="41419" y="3792"/>
                        <a:pt x="41758" y="3031"/>
                      </a:cubicBezTo>
                      <a:cubicBezTo>
                        <a:pt x="42107" y="2271"/>
                        <a:pt x="42759" y="1637"/>
                        <a:pt x="43711" y="1131"/>
                      </a:cubicBezTo>
                      <a:cubicBezTo>
                        <a:pt x="44675" y="624"/>
                        <a:pt x="46316" y="370"/>
                        <a:pt x="48635" y="370"/>
                      </a:cubicBezTo>
                      <a:lnTo>
                        <a:pt x="48635" y="-1420"/>
                      </a:lnTo>
                      <a:lnTo>
                        <a:pt x="25653" y="-1420"/>
                      </a:lnTo>
                      <a:lnTo>
                        <a:pt x="25653" y="370"/>
                      </a:lnTo>
                      <a:cubicBezTo>
                        <a:pt x="28173" y="370"/>
                        <a:pt x="29904" y="666"/>
                        <a:pt x="30846" y="1257"/>
                      </a:cubicBezTo>
                      <a:cubicBezTo>
                        <a:pt x="31789" y="1849"/>
                        <a:pt x="32440" y="2741"/>
                        <a:pt x="32800" y="3934"/>
                      </a:cubicBezTo>
                      <a:cubicBezTo>
                        <a:pt x="32970" y="4494"/>
                        <a:pt x="33054" y="6125"/>
                        <a:pt x="33054" y="8829"/>
                      </a:cubicBezTo>
                      <a:lnTo>
                        <a:pt x="33054" y="28328"/>
                      </a:lnTo>
                      <a:cubicBezTo>
                        <a:pt x="33054" y="32024"/>
                        <a:pt x="32509" y="34680"/>
                        <a:pt x="31418" y="36296"/>
                      </a:cubicBezTo>
                      <a:cubicBezTo>
                        <a:pt x="29957" y="38408"/>
                        <a:pt x="27919" y="39464"/>
                        <a:pt x="25303" y="39464"/>
                      </a:cubicBezTo>
                      <a:cubicBezTo>
                        <a:pt x="23525" y="39464"/>
                        <a:pt x="21756" y="38989"/>
                        <a:pt x="19999" y="38038"/>
                      </a:cubicBezTo>
                      <a:cubicBezTo>
                        <a:pt x="17256" y="36581"/>
                        <a:pt x="15138" y="34944"/>
                        <a:pt x="13645" y="33128"/>
                      </a:cubicBezTo>
                      <a:lnTo>
                        <a:pt x="13645" y="8829"/>
                      </a:lnTo>
                      <a:cubicBezTo>
                        <a:pt x="13645" y="5862"/>
                        <a:pt x="13852" y="3929"/>
                        <a:pt x="14265" y="3031"/>
                      </a:cubicBezTo>
                      <a:cubicBezTo>
                        <a:pt x="14678" y="2144"/>
                        <a:pt x="15287" y="1479"/>
                        <a:pt x="16091" y="1036"/>
                      </a:cubicBezTo>
                      <a:cubicBezTo>
                        <a:pt x="16907" y="592"/>
                        <a:pt x="18558" y="370"/>
                        <a:pt x="21047" y="370"/>
                      </a:cubicBezTo>
                      <a:lnTo>
                        <a:pt x="21047" y="-1420"/>
                      </a:lnTo>
                      <a:lnTo>
                        <a:pt x="-1443" y="-1420"/>
                      </a:lnTo>
                      <a:lnTo>
                        <a:pt x="-1443" y="370"/>
                      </a:lnTo>
                      <a:cubicBezTo>
                        <a:pt x="643" y="370"/>
                        <a:pt x="2099" y="592"/>
                        <a:pt x="2925" y="1036"/>
                      </a:cubicBezTo>
                      <a:cubicBezTo>
                        <a:pt x="3750" y="1479"/>
                        <a:pt x="4375" y="2187"/>
                        <a:pt x="4799" y="3158"/>
                      </a:cubicBezTo>
                      <a:cubicBezTo>
                        <a:pt x="5233" y="4130"/>
                        <a:pt x="5450" y="6020"/>
                        <a:pt x="5450" y="8829"/>
                      </a:cubicBezTo>
                      <a:lnTo>
                        <a:pt x="5450" y="26158"/>
                      </a:lnTo>
                      <a:cubicBezTo>
                        <a:pt x="5450" y="31142"/>
                        <a:pt x="5302" y="34358"/>
                        <a:pt x="5005" y="35805"/>
                      </a:cubicBezTo>
                      <a:cubicBezTo>
                        <a:pt x="4772" y="36892"/>
                        <a:pt x="4407" y="37642"/>
                        <a:pt x="3909" y="38054"/>
                      </a:cubicBezTo>
                      <a:cubicBezTo>
                        <a:pt x="3422" y="38466"/>
                        <a:pt x="2745" y="38672"/>
                        <a:pt x="1876" y="38672"/>
                      </a:cubicBezTo>
                      <a:cubicBezTo>
                        <a:pt x="955" y="38672"/>
                        <a:pt x="-151" y="38424"/>
                        <a:pt x="-1443" y="37927"/>
                      </a:cubicBezTo>
                      <a:lnTo>
                        <a:pt x="-2190" y="39717"/>
                      </a:lnTo>
                      <a:lnTo>
                        <a:pt x="11517" y="45261"/>
                      </a:lnTo>
                      <a:lnTo>
                        <a:pt x="13645" y="45261"/>
                      </a:lnTo>
                      <a:lnTo>
                        <a:pt x="13645" y="3561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08" name="Freeform: Shape 107">
                  <a:extLst>
                    <a:ext uri="{FF2B5EF4-FFF2-40B4-BE49-F238E27FC236}">
                      <a16:creationId xmlns:a16="http://schemas.microsoft.com/office/drawing/2014/main" id="{4E09646B-AE52-C0C0-360A-612EF1FA0A28}"/>
                    </a:ext>
                  </a:extLst>
                </p:cNvPr>
                <p:cNvSpPr/>
                <p:nvPr/>
              </p:nvSpPr>
              <p:spPr>
                <a:xfrm flipV="1">
                  <a:off x="4002337" y="660084"/>
                  <a:ext cx="77777" cy="46681"/>
                </a:xfrm>
                <a:custGeom>
                  <a:avLst/>
                  <a:gdLst>
                    <a:gd name="connsiteX0" fmla="*/ 13652 w 77777"/>
                    <a:gd name="connsiteY0" fmla="*/ 35615 h 46681"/>
                    <a:gd name="connsiteX1" fmla="*/ 19512 w 77777"/>
                    <a:gd name="connsiteY1" fmla="*/ 41301 h 46681"/>
                    <a:gd name="connsiteX2" fmla="*/ 24309 w 77777"/>
                    <a:gd name="connsiteY2" fmla="*/ 44216 h 46681"/>
                    <a:gd name="connsiteX3" fmla="*/ 29439 w 77777"/>
                    <a:gd name="connsiteY3" fmla="*/ 45261 h 46681"/>
                    <a:gd name="connsiteX4" fmla="*/ 36777 w 77777"/>
                    <a:gd name="connsiteY4" fmla="*/ 42774 h 46681"/>
                    <a:gd name="connsiteX5" fmla="*/ 40906 w 77777"/>
                    <a:gd name="connsiteY5" fmla="*/ 35615 h 46681"/>
                    <a:gd name="connsiteX6" fmla="*/ 49531 w 77777"/>
                    <a:gd name="connsiteY6" fmla="*/ 43408 h 46681"/>
                    <a:gd name="connsiteX7" fmla="*/ 56789 w 77777"/>
                    <a:gd name="connsiteY7" fmla="*/ 45261 h 46681"/>
                    <a:gd name="connsiteX8" fmla="*/ 63206 w 77777"/>
                    <a:gd name="connsiteY8" fmla="*/ 43408 h 46681"/>
                    <a:gd name="connsiteX9" fmla="*/ 67653 w 77777"/>
                    <a:gd name="connsiteY9" fmla="*/ 37341 h 46681"/>
                    <a:gd name="connsiteX10" fmla="*/ 68749 w 77777"/>
                    <a:gd name="connsiteY10" fmla="*/ 28328 h 46681"/>
                    <a:gd name="connsiteX11" fmla="*/ 68749 w 77777"/>
                    <a:gd name="connsiteY11" fmla="*/ 8829 h 46681"/>
                    <a:gd name="connsiteX12" fmla="*/ 69384 w 77777"/>
                    <a:gd name="connsiteY12" fmla="*/ 2984 h 46681"/>
                    <a:gd name="connsiteX13" fmla="*/ 71227 w 77777"/>
                    <a:gd name="connsiteY13" fmla="*/ 1131 h 46681"/>
                    <a:gd name="connsiteX14" fmla="*/ 75594 w 77777"/>
                    <a:gd name="connsiteY14" fmla="*/ 370 h 46681"/>
                    <a:gd name="connsiteX15" fmla="*/ 75594 w 77777"/>
                    <a:gd name="connsiteY15" fmla="*/ -1420 h 46681"/>
                    <a:gd name="connsiteX16" fmla="*/ 53168 w 77777"/>
                    <a:gd name="connsiteY16" fmla="*/ -1420 h 46681"/>
                    <a:gd name="connsiteX17" fmla="*/ 53168 w 77777"/>
                    <a:gd name="connsiteY17" fmla="*/ 370 h 46681"/>
                    <a:gd name="connsiteX18" fmla="*/ 54105 w 77777"/>
                    <a:gd name="connsiteY18" fmla="*/ 370 h 46681"/>
                    <a:gd name="connsiteX19" fmla="*/ 58663 w 77777"/>
                    <a:gd name="connsiteY19" fmla="*/ 1495 h 46681"/>
                    <a:gd name="connsiteX20" fmla="*/ 60315 w 77777"/>
                    <a:gd name="connsiteY20" fmla="*/ 4029 h 46681"/>
                    <a:gd name="connsiteX21" fmla="*/ 60506 w 77777"/>
                    <a:gd name="connsiteY21" fmla="*/ 8829 h 46681"/>
                    <a:gd name="connsiteX22" fmla="*/ 60506 w 77777"/>
                    <a:gd name="connsiteY22" fmla="*/ 28328 h 46681"/>
                    <a:gd name="connsiteX23" fmla="*/ 59172 w 77777"/>
                    <a:gd name="connsiteY23" fmla="*/ 36153 h 46681"/>
                    <a:gd name="connsiteX24" fmla="*/ 52961 w 77777"/>
                    <a:gd name="connsiteY24" fmla="*/ 39321 h 46681"/>
                    <a:gd name="connsiteX25" fmla="*/ 47673 w 77777"/>
                    <a:gd name="connsiteY25" fmla="*/ 38007 h 46681"/>
                    <a:gd name="connsiteX26" fmla="*/ 41256 w 77777"/>
                    <a:gd name="connsiteY26" fmla="*/ 33128 h 46681"/>
                    <a:gd name="connsiteX27" fmla="*/ 41145 w 77777"/>
                    <a:gd name="connsiteY27" fmla="*/ 32589 h 46681"/>
                    <a:gd name="connsiteX28" fmla="*/ 41256 w 77777"/>
                    <a:gd name="connsiteY28" fmla="*/ 30467 h 46681"/>
                    <a:gd name="connsiteX29" fmla="*/ 41256 w 77777"/>
                    <a:gd name="connsiteY29" fmla="*/ 8829 h 46681"/>
                    <a:gd name="connsiteX30" fmla="*/ 41764 w 77777"/>
                    <a:gd name="connsiteY30" fmla="*/ 3031 h 46681"/>
                    <a:gd name="connsiteX31" fmla="*/ 43718 w 77777"/>
                    <a:gd name="connsiteY31" fmla="*/ 1131 h 46681"/>
                    <a:gd name="connsiteX32" fmla="*/ 48641 w 77777"/>
                    <a:gd name="connsiteY32" fmla="*/ 370 h 46681"/>
                    <a:gd name="connsiteX33" fmla="*/ 48641 w 77777"/>
                    <a:gd name="connsiteY33" fmla="*/ -1420 h 46681"/>
                    <a:gd name="connsiteX34" fmla="*/ 25659 w 77777"/>
                    <a:gd name="connsiteY34" fmla="*/ -1420 h 46681"/>
                    <a:gd name="connsiteX35" fmla="*/ 25659 w 77777"/>
                    <a:gd name="connsiteY35" fmla="*/ 370 h 46681"/>
                    <a:gd name="connsiteX36" fmla="*/ 30853 w 77777"/>
                    <a:gd name="connsiteY36" fmla="*/ 1257 h 46681"/>
                    <a:gd name="connsiteX37" fmla="*/ 32806 w 77777"/>
                    <a:gd name="connsiteY37" fmla="*/ 3934 h 46681"/>
                    <a:gd name="connsiteX38" fmla="*/ 33060 w 77777"/>
                    <a:gd name="connsiteY38" fmla="*/ 8829 h 46681"/>
                    <a:gd name="connsiteX39" fmla="*/ 33060 w 77777"/>
                    <a:gd name="connsiteY39" fmla="*/ 28328 h 46681"/>
                    <a:gd name="connsiteX40" fmla="*/ 31424 w 77777"/>
                    <a:gd name="connsiteY40" fmla="*/ 36296 h 46681"/>
                    <a:gd name="connsiteX41" fmla="*/ 25310 w 77777"/>
                    <a:gd name="connsiteY41" fmla="*/ 39464 h 46681"/>
                    <a:gd name="connsiteX42" fmla="*/ 20005 w 77777"/>
                    <a:gd name="connsiteY42" fmla="*/ 38038 h 46681"/>
                    <a:gd name="connsiteX43" fmla="*/ 13652 w 77777"/>
                    <a:gd name="connsiteY43" fmla="*/ 33128 h 46681"/>
                    <a:gd name="connsiteX44" fmla="*/ 13652 w 77777"/>
                    <a:gd name="connsiteY44" fmla="*/ 8829 h 46681"/>
                    <a:gd name="connsiteX45" fmla="*/ 14271 w 77777"/>
                    <a:gd name="connsiteY45" fmla="*/ 3031 h 46681"/>
                    <a:gd name="connsiteX46" fmla="*/ 16098 w 77777"/>
                    <a:gd name="connsiteY46" fmla="*/ 1036 h 46681"/>
                    <a:gd name="connsiteX47" fmla="*/ 21053 w 77777"/>
                    <a:gd name="connsiteY47" fmla="*/ 370 h 46681"/>
                    <a:gd name="connsiteX48" fmla="*/ 21053 w 77777"/>
                    <a:gd name="connsiteY48" fmla="*/ -1420 h 46681"/>
                    <a:gd name="connsiteX49" fmla="*/ -1437 w 77777"/>
                    <a:gd name="connsiteY49" fmla="*/ -1420 h 46681"/>
                    <a:gd name="connsiteX50" fmla="*/ -1437 w 77777"/>
                    <a:gd name="connsiteY50" fmla="*/ 370 h 46681"/>
                    <a:gd name="connsiteX51" fmla="*/ 2931 w 77777"/>
                    <a:gd name="connsiteY51" fmla="*/ 1036 h 46681"/>
                    <a:gd name="connsiteX52" fmla="*/ 4805 w 77777"/>
                    <a:gd name="connsiteY52" fmla="*/ 3158 h 46681"/>
                    <a:gd name="connsiteX53" fmla="*/ 5456 w 77777"/>
                    <a:gd name="connsiteY53" fmla="*/ 8829 h 46681"/>
                    <a:gd name="connsiteX54" fmla="*/ 5456 w 77777"/>
                    <a:gd name="connsiteY54" fmla="*/ 26158 h 46681"/>
                    <a:gd name="connsiteX55" fmla="*/ 5011 w 77777"/>
                    <a:gd name="connsiteY55" fmla="*/ 35805 h 46681"/>
                    <a:gd name="connsiteX56" fmla="*/ 3916 w 77777"/>
                    <a:gd name="connsiteY56" fmla="*/ 38054 h 46681"/>
                    <a:gd name="connsiteX57" fmla="*/ 1883 w 77777"/>
                    <a:gd name="connsiteY57" fmla="*/ 38672 h 46681"/>
                    <a:gd name="connsiteX58" fmla="*/ -1437 w 77777"/>
                    <a:gd name="connsiteY58" fmla="*/ 37927 h 46681"/>
                    <a:gd name="connsiteX59" fmla="*/ -2183 w 77777"/>
                    <a:gd name="connsiteY59" fmla="*/ 39717 h 46681"/>
                    <a:gd name="connsiteX60" fmla="*/ 11523 w 77777"/>
                    <a:gd name="connsiteY60" fmla="*/ 45261 h 46681"/>
                    <a:gd name="connsiteX61" fmla="*/ 13652 w 77777"/>
                    <a:gd name="connsiteY61" fmla="*/ 45261 h 46681"/>
                    <a:gd name="connsiteX62" fmla="*/ 13652 w 77777"/>
                    <a:gd name="connsiteY62" fmla="*/ 35615 h 466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</a:cxnLst>
                  <a:rect l="l" t="t" r="r" b="b"/>
                  <a:pathLst>
                    <a:path w="77777" h="46681">
                      <a:moveTo>
                        <a:pt x="13652" y="35615"/>
                      </a:moveTo>
                      <a:cubicBezTo>
                        <a:pt x="16966" y="38909"/>
                        <a:pt x="18919" y="40805"/>
                        <a:pt x="19512" y="41301"/>
                      </a:cubicBezTo>
                      <a:cubicBezTo>
                        <a:pt x="20995" y="42558"/>
                        <a:pt x="22594" y="43530"/>
                        <a:pt x="24309" y="44216"/>
                      </a:cubicBezTo>
                      <a:cubicBezTo>
                        <a:pt x="26035" y="44913"/>
                        <a:pt x="27745" y="45261"/>
                        <a:pt x="29439" y="45261"/>
                      </a:cubicBezTo>
                      <a:cubicBezTo>
                        <a:pt x="32287" y="45261"/>
                        <a:pt x="34733" y="44432"/>
                        <a:pt x="36777" y="42774"/>
                      </a:cubicBezTo>
                      <a:cubicBezTo>
                        <a:pt x="38831" y="41127"/>
                        <a:pt x="40208" y="38740"/>
                        <a:pt x="40906" y="35615"/>
                      </a:cubicBezTo>
                      <a:cubicBezTo>
                        <a:pt x="44316" y="39575"/>
                        <a:pt x="47191" y="42172"/>
                        <a:pt x="49531" y="43408"/>
                      </a:cubicBezTo>
                      <a:cubicBezTo>
                        <a:pt x="51881" y="44644"/>
                        <a:pt x="54301" y="45261"/>
                        <a:pt x="56789" y="45261"/>
                      </a:cubicBezTo>
                      <a:cubicBezTo>
                        <a:pt x="59203" y="45261"/>
                        <a:pt x="61342" y="44644"/>
                        <a:pt x="63206" y="43408"/>
                      </a:cubicBezTo>
                      <a:cubicBezTo>
                        <a:pt x="65080" y="42172"/>
                        <a:pt x="66562" y="40150"/>
                        <a:pt x="67653" y="37341"/>
                      </a:cubicBezTo>
                      <a:cubicBezTo>
                        <a:pt x="68384" y="35430"/>
                        <a:pt x="68749" y="32426"/>
                        <a:pt x="68749" y="28328"/>
                      </a:cubicBezTo>
                      <a:lnTo>
                        <a:pt x="68749" y="8829"/>
                      </a:lnTo>
                      <a:cubicBezTo>
                        <a:pt x="68749" y="5988"/>
                        <a:pt x="68961" y="4040"/>
                        <a:pt x="69384" y="2984"/>
                      </a:cubicBezTo>
                      <a:cubicBezTo>
                        <a:pt x="69723" y="2255"/>
                        <a:pt x="70337" y="1637"/>
                        <a:pt x="71227" y="1131"/>
                      </a:cubicBezTo>
                      <a:cubicBezTo>
                        <a:pt x="72116" y="624"/>
                        <a:pt x="73572" y="370"/>
                        <a:pt x="75594" y="370"/>
                      </a:cubicBezTo>
                      <a:lnTo>
                        <a:pt x="75594" y="-1420"/>
                      </a:lnTo>
                      <a:lnTo>
                        <a:pt x="53168" y="-1420"/>
                      </a:lnTo>
                      <a:lnTo>
                        <a:pt x="53168" y="370"/>
                      </a:lnTo>
                      <a:lnTo>
                        <a:pt x="54105" y="370"/>
                      </a:lnTo>
                      <a:cubicBezTo>
                        <a:pt x="56053" y="370"/>
                        <a:pt x="57573" y="745"/>
                        <a:pt x="58663" y="1495"/>
                      </a:cubicBezTo>
                      <a:cubicBezTo>
                        <a:pt x="59426" y="2023"/>
                        <a:pt x="59976" y="2868"/>
                        <a:pt x="60315" y="4029"/>
                      </a:cubicBezTo>
                      <a:cubicBezTo>
                        <a:pt x="60442" y="4589"/>
                        <a:pt x="60506" y="6189"/>
                        <a:pt x="60506" y="8829"/>
                      </a:cubicBezTo>
                      <a:lnTo>
                        <a:pt x="60506" y="28328"/>
                      </a:lnTo>
                      <a:cubicBezTo>
                        <a:pt x="60506" y="32024"/>
                        <a:pt x="60061" y="34633"/>
                        <a:pt x="59172" y="36153"/>
                      </a:cubicBezTo>
                      <a:cubicBezTo>
                        <a:pt x="57880" y="38265"/>
                        <a:pt x="55810" y="39321"/>
                        <a:pt x="52961" y="39321"/>
                      </a:cubicBezTo>
                      <a:cubicBezTo>
                        <a:pt x="51204" y="39321"/>
                        <a:pt x="49441" y="38883"/>
                        <a:pt x="47673" y="38007"/>
                      </a:cubicBezTo>
                      <a:cubicBezTo>
                        <a:pt x="45904" y="37130"/>
                        <a:pt x="43765" y="35504"/>
                        <a:pt x="41256" y="33128"/>
                      </a:cubicBezTo>
                      <a:lnTo>
                        <a:pt x="41145" y="32589"/>
                      </a:lnTo>
                      <a:lnTo>
                        <a:pt x="41256" y="30467"/>
                      </a:lnTo>
                      <a:lnTo>
                        <a:pt x="41256" y="8829"/>
                      </a:lnTo>
                      <a:cubicBezTo>
                        <a:pt x="41256" y="5724"/>
                        <a:pt x="41425" y="3792"/>
                        <a:pt x="41764" y="3031"/>
                      </a:cubicBezTo>
                      <a:cubicBezTo>
                        <a:pt x="42114" y="2271"/>
                        <a:pt x="42765" y="1637"/>
                        <a:pt x="43718" y="1131"/>
                      </a:cubicBezTo>
                      <a:cubicBezTo>
                        <a:pt x="44681" y="624"/>
                        <a:pt x="46322" y="370"/>
                        <a:pt x="48641" y="370"/>
                      </a:cubicBezTo>
                      <a:lnTo>
                        <a:pt x="48641" y="-1420"/>
                      </a:lnTo>
                      <a:lnTo>
                        <a:pt x="25659" y="-1420"/>
                      </a:lnTo>
                      <a:lnTo>
                        <a:pt x="25659" y="370"/>
                      </a:lnTo>
                      <a:cubicBezTo>
                        <a:pt x="28179" y="370"/>
                        <a:pt x="29910" y="666"/>
                        <a:pt x="30853" y="1257"/>
                      </a:cubicBezTo>
                      <a:cubicBezTo>
                        <a:pt x="31795" y="1849"/>
                        <a:pt x="32446" y="2741"/>
                        <a:pt x="32806" y="3934"/>
                      </a:cubicBezTo>
                      <a:cubicBezTo>
                        <a:pt x="32976" y="4494"/>
                        <a:pt x="33060" y="6125"/>
                        <a:pt x="33060" y="8829"/>
                      </a:cubicBezTo>
                      <a:lnTo>
                        <a:pt x="33060" y="28328"/>
                      </a:lnTo>
                      <a:cubicBezTo>
                        <a:pt x="33060" y="32024"/>
                        <a:pt x="32515" y="34680"/>
                        <a:pt x="31424" y="36296"/>
                      </a:cubicBezTo>
                      <a:cubicBezTo>
                        <a:pt x="29963" y="38408"/>
                        <a:pt x="27925" y="39464"/>
                        <a:pt x="25310" y="39464"/>
                      </a:cubicBezTo>
                      <a:cubicBezTo>
                        <a:pt x="23531" y="39464"/>
                        <a:pt x="21763" y="38989"/>
                        <a:pt x="20005" y="38038"/>
                      </a:cubicBezTo>
                      <a:cubicBezTo>
                        <a:pt x="17262" y="36581"/>
                        <a:pt x="15145" y="34944"/>
                        <a:pt x="13652" y="33128"/>
                      </a:cubicBezTo>
                      <a:lnTo>
                        <a:pt x="13652" y="8829"/>
                      </a:lnTo>
                      <a:cubicBezTo>
                        <a:pt x="13652" y="5862"/>
                        <a:pt x="13858" y="3929"/>
                        <a:pt x="14271" y="3031"/>
                      </a:cubicBezTo>
                      <a:cubicBezTo>
                        <a:pt x="14684" y="2144"/>
                        <a:pt x="15293" y="1479"/>
                        <a:pt x="16098" y="1036"/>
                      </a:cubicBezTo>
                      <a:cubicBezTo>
                        <a:pt x="16913" y="592"/>
                        <a:pt x="18565" y="370"/>
                        <a:pt x="21053" y="370"/>
                      </a:cubicBezTo>
                      <a:lnTo>
                        <a:pt x="21053" y="-1420"/>
                      </a:lnTo>
                      <a:lnTo>
                        <a:pt x="-1437" y="-1420"/>
                      </a:lnTo>
                      <a:lnTo>
                        <a:pt x="-1437" y="370"/>
                      </a:lnTo>
                      <a:cubicBezTo>
                        <a:pt x="649" y="370"/>
                        <a:pt x="2105" y="592"/>
                        <a:pt x="2931" y="1036"/>
                      </a:cubicBezTo>
                      <a:cubicBezTo>
                        <a:pt x="3757" y="1479"/>
                        <a:pt x="4381" y="2187"/>
                        <a:pt x="4805" y="3158"/>
                      </a:cubicBezTo>
                      <a:cubicBezTo>
                        <a:pt x="5239" y="4130"/>
                        <a:pt x="5456" y="6020"/>
                        <a:pt x="5456" y="8829"/>
                      </a:cubicBezTo>
                      <a:lnTo>
                        <a:pt x="5456" y="26158"/>
                      </a:lnTo>
                      <a:cubicBezTo>
                        <a:pt x="5456" y="31142"/>
                        <a:pt x="5308" y="34358"/>
                        <a:pt x="5011" y="35805"/>
                      </a:cubicBezTo>
                      <a:cubicBezTo>
                        <a:pt x="4778" y="36892"/>
                        <a:pt x="4413" y="37642"/>
                        <a:pt x="3916" y="38054"/>
                      </a:cubicBezTo>
                      <a:cubicBezTo>
                        <a:pt x="3428" y="38466"/>
                        <a:pt x="2751" y="38672"/>
                        <a:pt x="1883" y="38672"/>
                      </a:cubicBezTo>
                      <a:cubicBezTo>
                        <a:pt x="961" y="38672"/>
                        <a:pt x="-145" y="38424"/>
                        <a:pt x="-1437" y="37927"/>
                      </a:cubicBezTo>
                      <a:lnTo>
                        <a:pt x="-2183" y="39717"/>
                      </a:lnTo>
                      <a:lnTo>
                        <a:pt x="11523" y="45261"/>
                      </a:lnTo>
                      <a:lnTo>
                        <a:pt x="13652" y="45261"/>
                      </a:lnTo>
                      <a:lnTo>
                        <a:pt x="13652" y="3561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</p:grpSp>
          <p:grpSp>
            <p:nvGrpSpPr>
              <p:cNvPr id="109" name="Graphic 57">
                <a:extLst>
                  <a:ext uri="{FF2B5EF4-FFF2-40B4-BE49-F238E27FC236}">
                    <a16:creationId xmlns:a16="http://schemas.microsoft.com/office/drawing/2014/main" id="{38DEB44F-86D1-A8AE-F039-F8ADF49BC9CC}"/>
                  </a:ext>
                </a:extLst>
              </p:cNvPr>
              <p:cNvGrpSpPr/>
              <p:nvPr/>
            </p:nvGrpSpPr>
            <p:grpSpPr>
              <a:xfrm>
                <a:off x="3324955" y="439783"/>
                <a:ext cx="408140" cy="69902"/>
                <a:chOff x="3324955" y="439783"/>
                <a:chExt cx="408140" cy="69902"/>
              </a:xfrm>
              <a:solidFill>
                <a:srgbClr val="000000"/>
              </a:solidFill>
            </p:grpSpPr>
            <p:sp>
              <p:nvSpPr>
                <p:cNvPr id="111" name="Freeform: Shape 110">
                  <a:extLst>
                    <a:ext uri="{FF2B5EF4-FFF2-40B4-BE49-F238E27FC236}">
                      <a16:creationId xmlns:a16="http://schemas.microsoft.com/office/drawing/2014/main" id="{C2D0C3FD-320D-C65F-D2E7-5BD9CBFDC81F}"/>
                    </a:ext>
                  </a:extLst>
                </p:cNvPr>
                <p:cNvSpPr/>
                <p:nvPr/>
              </p:nvSpPr>
              <p:spPr>
                <a:xfrm flipV="1">
                  <a:off x="3324955" y="439783"/>
                  <a:ext cx="43534" cy="69696"/>
                </a:xfrm>
                <a:custGeom>
                  <a:avLst/>
                  <a:gdLst>
                    <a:gd name="connsiteX0" fmla="*/ -1338 w 43534"/>
                    <a:gd name="connsiteY0" fmla="*/ 32270 h 69696"/>
                    <a:gd name="connsiteX1" fmla="*/ 2140 w 43534"/>
                    <a:gd name="connsiteY1" fmla="*/ 52038 h 69696"/>
                    <a:gd name="connsiteX2" fmla="*/ 11368 w 43534"/>
                    <a:gd name="connsiteY2" fmla="*/ 64394 h 69696"/>
                    <a:gd name="connsiteX3" fmla="*/ 20612 w 43534"/>
                    <a:gd name="connsiteY3" fmla="*/ 67609 h 69696"/>
                    <a:gd name="connsiteX4" fmla="*/ 34509 w 43534"/>
                    <a:gd name="connsiteY4" fmla="*/ 59737 h 69696"/>
                    <a:gd name="connsiteX5" fmla="*/ 42197 w 43534"/>
                    <a:gd name="connsiteY5" fmla="*/ 33299 h 69696"/>
                    <a:gd name="connsiteX6" fmla="*/ 38813 w 43534"/>
                    <a:gd name="connsiteY6" fmla="*/ 13452 h 69696"/>
                    <a:gd name="connsiteX7" fmla="*/ 30205 w 43534"/>
                    <a:gd name="connsiteY7" fmla="*/ 1603 h 69696"/>
                    <a:gd name="connsiteX8" fmla="*/ 20104 w 43534"/>
                    <a:gd name="connsiteY8" fmla="*/ -2088 h 69696"/>
                    <a:gd name="connsiteX9" fmla="*/ 4078 w 43534"/>
                    <a:gd name="connsiteY9" fmla="*/ 9254 h 69696"/>
                    <a:gd name="connsiteX10" fmla="*/ -1338 w 43534"/>
                    <a:gd name="connsiteY10" fmla="*/ 32270 h 69696"/>
                    <a:gd name="connsiteX11" fmla="*/ 8398 w 43534"/>
                    <a:gd name="connsiteY11" fmla="*/ 31034 h 69696"/>
                    <a:gd name="connsiteX12" fmla="*/ 11813 w 43534"/>
                    <a:gd name="connsiteY12" fmla="*/ 8414 h 69696"/>
                    <a:gd name="connsiteX13" fmla="*/ 20262 w 43534"/>
                    <a:gd name="connsiteY13" fmla="*/ 1033 h 69696"/>
                    <a:gd name="connsiteX14" fmla="*/ 25806 w 43534"/>
                    <a:gd name="connsiteY14" fmla="*/ 3425 h 69696"/>
                    <a:gd name="connsiteX15" fmla="*/ 30189 w 43534"/>
                    <a:gd name="connsiteY15" fmla="*/ 11472 h 69696"/>
                    <a:gd name="connsiteX16" fmla="*/ 32460 w 43534"/>
                    <a:gd name="connsiteY16" fmla="*/ 35485 h 69696"/>
                    <a:gd name="connsiteX17" fmla="*/ 30078 w 43534"/>
                    <a:gd name="connsiteY17" fmla="*/ 54636 h 69696"/>
                    <a:gd name="connsiteX18" fmla="*/ 25472 w 43534"/>
                    <a:gd name="connsiteY18" fmla="*/ 62715 h 69696"/>
                    <a:gd name="connsiteX19" fmla="*/ 20548 w 43534"/>
                    <a:gd name="connsiteY19" fmla="*/ 64346 h 69696"/>
                    <a:gd name="connsiteX20" fmla="*/ 14545 w 43534"/>
                    <a:gd name="connsiteY20" fmla="*/ 61321 h 69696"/>
                    <a:gd name="connsiteX21" fmla="*/ 9685 w 43534"/>
                    <a:gd name="connsiteY21" fmla="*/ 48395 h 69696"/>
                    <a:gd name="connsiteX22" fmla="*/ 8398 w 43534"/>
                    <a:gd name="connsiteY22" fmla="*/ 31034 h 696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43534" h="69696">
                      <a:moveTo>
                        <a:pt x="-1338" y="32270"/>
                      </a:moveTo>
                      <a:cubicBezTo>
                        <a:pt x="-1338" y="39926"/>
                        <a:pt x="-179" y="46515"/>
                        <a:pt x="2140" y="52038"/>
                      </a:cubicBezTo>
                      <a:cubicBezTo>
                        <a:pt x="4459" y="57572"/>
                        <a:pt x="7535" y="61690"/>
                        <a:pt x="11368" y="64394"/>
                      </a:cubicBezTo>
                      <a:cubicBezTo>
                        <a:pt x="14354" y="66537"/>
                        <a:pt x="17435" y="67609"/>
                        <a:pt x="20612" y="67609"/>
                      </a:cubicBezTo>
                      <a:cubicBezTo>
                        <a:pt x="25769" y="67609"/>
                        <a:pt x="30401" y="64985"/>
                        <a:pt x="34509" y="59737"/>
                      </a:cubicBezTo>
                      <a:cubicBezTo>
                        <a:pt x="39634" y="53242"/>
                        <a:pt x="42197" y="44430"/>
                        <a:pt x="42197" y="33299"/>
                      </a:cubicBezTo>
                      <a:cubicBezTo>
                        <a:pt x="42197" y="25517"/>
                        <a:pt x="41069" y="18901"/>
                        <a:pt x="38813" y="13452"/>
                      </a:cubicBezTo>
                      <a:cubicBezTo>
                        <a:pt x="36569" y="8013"/>
                        <a:pt x="33699" y="4064"/>
                        <a:pt x="30205" y="1603"/>
                      </a:cubicBezTo>
                      <a:cubicBezTo>
                        <a:pt x="26721" y="-857"/>
                        <a:pt x="23354" y="-2088"/>
                        <a:pt x="20104" y="-2088"/>
                      </a:cubicBezTo>
                      <a:cubicBezTo>
                        <a:pt x="13687" y="-2088"/>
                        <a:pt x="8345" y="1693"/>
                        <a:pt x="4078" y="9254"/>
                      </a:cubicBezTo>
                      <a:cubicBezTo>
                        <a:pt x="467" y="15622"/>
                        <a:pt x="-1338" y="23294"/>
                        <a:pt x="-1338" y="32270"/>
                      </a:cubicBezTo>
                      <a:close/>
                      <a:moveTo>
                        <a:pt x="8398" y="31034"/>
                      </a:moveTo>
                      <a:cubicBezTo>
                        <a:pt x="8398" y="21794"/>
                        <a:pt x="9536" y="14254"/>
                        <a:pt x="11813" y="8414"/>
                      </a:cubicBezTo>
                      <a:cubicBezTo>
                        <a:pt x="13708" y="3493"/>
                        <a:pt x="16525" y="1033"/>
                        <a:pt x="20262" y="1033"/>
                      </a:cubicBezTo>
                      <a:cubicBezTo>
                        <a:pt x="22041" y="1033"/>
                        <a:pt x="23889" y="1830"/>
                        <a:pt x="25806" y="3425"/>
                      </a:cubicBezTo>
                      <a:cubicBezTo>
                        <a:pt x="27733" y="5030"/>
                        <a:pt x="29194" y="7712"/>
                        <a:pt x="30189" y="11472"/>
                      </a:cubicBezTo>
                      <a:cubicBezTo>
                        <a:pt x="31703" y="17153"/>
                        <a:pt x="32460" y="25157"/>
                        <a:pt x="32460" y="35485"/>
                      </a:cubicBezTo>
                      <a:cubicBezTo>
                        <a:pt x="32460" y="43141"/>
                        <a:pt x="31666" y="49525"/>
                        <a:pt x="30078" y="54636"/>
                      </a:cubicBezTo>
                      <a:cubicBezTo>
                        <a:pt x="28892" y="58438"/>
                        <a:pt x="27357" y="61131"/>
                        <a:pt x="25472" y="62715"/>
                      </a:cubicBezTo>
                      <a:cubicBezTo>
                        <a:pt x="24117" y="63802"/>
                        <a:pt x="22475" y="64346"/>
                        <a:pt x="20548" y="64346"/>
                      </a:cubicBezTo>
                      <a:cubicBezTo>
                        <a:pt x="18304" y="64346"/>
                        <a:pt x="16302" y="63338"/>
                        <a:pt x="14545" y="61321"/>
                      </a:cubicBezTo>
                      <a:cubicBezTo>
                        <a:pt x="12162" y="58585"/>
                        <a:pt x="10542" y="54277"/>
                        <a:pt x="9685" y="48395"/>
                      </a:cubicBezTo>
                      <a:cubicBezTo>
                        <a:pt x="8827" y="42524"/>
                        <a:pt x="8398" y="36737"/>
                        <a:pt x="8398" y="31034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12" name="Freeform: Shape 111">
                  <a:extLst>
                    <a:ext uri="{FF2B5EF4-FFF2-40B4-BE49-F238E27FC236}">
                      <a16:creationId xmlns:a16="http://schemas.microsoft.com/office/drawing/2014/main" id="{2989224B-918F-1F81-6620-00BD491D9C45}"/>
                    </a:ext>
                  </a:extLst>
                </p:cNvPr>
                <p:cNvSpPr/>
                <p:nvPr/>
              </p:nvSpPr>
              <p:spPr>
                <a:xfrm flipV="1">
                  <a:off x="3379306" y="498692"/>
                  <a:ext cx="11022" cy="10993"/>
                </a:xfrm>
                <a:custGeom>
                  <a:avLst/>
                  <a:gdLst>
                    <a:gd name="connsiteX0" fmla="*/ 4978 w 11022"/>
                    <a:gd name="connsiteY0" fmla="*/ 10774 h 10993"/>
                    <a:gd name="connsiteX1" fmla="*/ 8901 w 11022"/>
                    <a:gd name="connsiteY1" fmla="*/ 9158 h 10993"/>
                    <a:gd name="connsiteX2" fmla="*/ 10489 w 11022"/>
                    <a:gd name="connsiteY2" fmla="*/ 5277 h 10993"/>
                    <a:gd name="connsiteX3" fmla="*/ 8869 w 11022"/>
                    <a:gd name="connsiteY3" fmla="*/ 1396 h 10993"/>
                    <a:gd name="connsiteX4" fmla="*/ 4978 w 11022"/>
                    <a:gd name="connsiteY4" fmla="*/ -219 h 10993"/>
                    <a:gd name="connsiteX5" fmla="*/ 1071 w 11022"/>
                    <a:gd name="connsiteY5" fmla="*/ 1396 h 10993"/>
                    <a:gd name="connsiteX6" fmla="*/ -534 w 11022"/>
                    <a:gd name="connsiteY6" fmla="*/ 5277 h 10993"/>
                    <a:gd name="connsiteX7" fmla="*/ 1071 w 11022"/>
                    <a:gd name="connsiteY7" fmla="*/ 9190 h 10993"/>
                    <a:gd name="connsiteX8" fmla="*/ 4978 w 11022"/>
                    <a:gd name="connsiteY8" fmla="*/ 10774 h 109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1022" h="10993">
                      <a:moveTo>
                        <a:pt x="4978" y="10774"/>
                      </a:moveTo>
                      <a:cubicBezTo>
                        <a:pt x="6534" y="10774"/>
                        <a:pt x="7842" y="10235"/>
                        <a:pt x="8901" y="9158"/>
                      </a:cubicBezTo>
                      <a:cubicBezTo>
                        <a:pt x="9960" y="8091"/>
                        <a:pt x="10489" y="6798"/>
                        <a:pt x="10489" y="5277"/>
                      </a:cubicBezTo>
                      <a:cubicBezTo>
                        <a:pt x="10489" y="3767"/>
                        <a:pt x="9949" y="2473"/>
                        <a:pt x="8869" y="1396"/>
                      </a:cubicBezTo>
                      <a:cubicBezTo>
                        <a:pt x="7800" y="319"/>
                        <a:pt x="6502" y="-219"/>
                        <a:pt x="4978" y="-219"/>
                      </a:cubicBezTo>
                      <a:cubicBezTo>
                        <a:pt x="3453" y="-219"/>
                        <a:pt x="2151" y="319"/>
                        <a:pt x="1071" y="1396"/>
                      </a:cubicBezTo>
                      <a:cubicBezTo>
                        <a:pt x="1" y="2473"/>
                        <a:pt x="-534" y="3767"/>
                        <a:pt x="-534" y="5277"/>
                      </a:cubicBezTo>
                      <a:cubicBezTo>
                        <a:pt x="-534" y="6830"/>
                        <a:pt x="1" y="8134"/>
                        <a:pt x="1071" y="9190"/>
                      </a:cubicBezTo>
                      <a:cubicBezTo>
                        <a:pt x="2151" y="10246"/>
                        <a:pt x="3453" y="10774"/>
                        <a:pt x="4978" y="10774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13" name="Freeform: Shape 112">
                  <a:extLst>
                    <a:ext uri="{FF2B5EF4-FFF2-40B4-BE49-F238E27FC236}">
                      <a16:creationId xmlns:a16="http://schemas.microsoft.com/office/drawing/2014/main" id="{7CECA70F-6C42-77A4-3B9D-66C48667F3CE}"/>
                    </a:ext>
                  </a:extLst>
                </p:cNvPr>
                <p:cNvSpPr/>
                <p:nvPr/>
              </p:nvSpPr>
              <p:spPr>
                <a:xfrm flipV="1">
                  <a:off x="3399715" y="439783"/>
                  <a:ext cx="44408" cy="68508"/>
                </a:xfrm>
                <a:custGeom>
                  <a:avLst/>
                  <a:gdLst>
                    <a:gd name="connsiteX0" fmla="*/ 43141 w 44408"/>
                    <a:gd name="connsiteY0" fmla="*/ 10800 h 68508"/>
                    <a:gd name="connsiteX1" fmla="*/ 38440 w 44408"/>
                    <a:gd name="connsiteY1" fmla="*/ -2125 h 68508"/>
                    <a:gd name="connsiteX2" fmla="*/ -1267 w 44408"/>
                    <a:gd name="connsiteY2" fmla="*/ -2125 h 68508"/>
                    <a:gd name="connsiteX3" fmla="*/ -1267 w 44408"/>
                    <a:gd name="connsiteY3" fmla="*/ -288 h 68508"/>
                    <a:gd name="connsiteX4" fmla="*/ 23399 w 44408"/>
                    <a:gd name="connsiteY4" fmla="*/ 25738 h 68508"/>
                    <a:gd name="connsiteX5" fmla="*/ 30546 w 44408"/>
                    <a:gd name="connsiteY5" fmla="*/ 44207 h 68508"/>
                    <a:gd name="connsiteX6" fmla="*/ 26623 w 44408"/>
                    <a:gd name="connsiteY6" fmla="*/ 54694 h 68508"/>
                    <a:gd name="connsiteX7" fmla="*/ 17237 w 44408"/>
                    <a:gd name="connsiteY7" fmla="*/ 58812 h 68508"/>
                    <a:gd name="connsiteX8" fmla="*/ 8326 w 44408"/>
                    <a:gd name="connsiteY8" fmla="*/ 55913 h 68508"/>
                    <a:gd name="connsiteX9" fmla="*/ 2498 w 44408"/>
                    <a:gd name="connsiteY9" fmla="*/ 47423 h 68508"/>
                    <a:gd name="connsiteX10" fmla="*/ 655 w 44408"/>
                    <a:gd name="connsiteY10" fmla="*/ 47423 h 68508"/>
                    <a:gd name="connsiteX11" fmla="*/ 7040 w 44408"/>
                    <a:gd name="connsiteY11" fmla="*/ 61473 h 68508"/>
                    <a:gd name="connsiteX12" fmla="*/ 19873 w 44408"/>
                    <a:gd name="connsiteY12" fmla="*/ 66384 h 68508"/>
                    <a:gd name="connsiteX13" fmla="*/ 33532 w 44408"/>
                    <a:gd name="connsiteY13" fmla="*/ 61140 h 68508"/>
                    <a:gd name="connsiteX14" fmla="*/ 39028 w 44408"/>
                    <a:gd name="connsiteY14" fmla="*/ 48769 h 68508"/>
                    <a:gd name="connsiteX15" fmla="*/ 36645 w 44408"/>
                    <a:gd name="connsiteY15" fmla="*/ 38568 h 68508"/>
                    <a:gd name="connsiteX16" fmla="*/ 24733 w 44408"/>
                    <a:gd name="connsiteY16" fmla="*/ 21588 h 68508"/>
                    <a:gd name="connsiteX17" fmla="*/ 9295 w 44408"/>
                    <a:gd name="connsiteY17" fmla="*/ 5351 h 68508"/>
                    <a:gd name="connsiteX18" fmla="*/ 26862 w 44408"/>
                    <a:gd name="connsiteY18" fmla="*/ 5351 h 68508"/>
                    <a:gd name="connsiteX19" fmla="*/ 34390 w 44408"/>
                    <a:gd name="connsiteY19" fmla="*/ 5747 h 68508"/>
                    <a:gd name="connsiteX20" fmla="*/ 38281 w 44408"/>
                    <a:gd name="connsiteY20" fmla="*/ 7347 h 68508"/>
                    <a:gd name="connsiteX21" fmla="*/ 41315 w 44408"/>
                    <a:gd name="connsiteY21" fmla="*/ 10800 h 68508"/>
                    <a:gd name="connsiteX22" fmla="*/ 43141 w 44408"/>
                    <a:gd name="connsiteY22" fmla="*/ 10800 h 685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44408" h="68508">
                      <a:moveTo>
                        <a:pt x="43141" y="10800"/>
                      </a:moveTo>
                      <a:lnTo>
                        <a:pt x="38440" y="-2125"/>
                      </a:lnTo>
                      <a:lnTo>
                        <a:pt x="-1267" y="-2125"/>
                      </a:lnTo>
                      <a:lnTo>
                        <a:pt x="-1267" y="-288"/>
                      </a:lnTo>
                      <a:cubicBezTo>
                        <a:pt x="10412" y="10336"/>
                        <a:pt x="18634" y="19011"/>
                        <a:pt x="23399" y="25738"/>
                      </a:cubicBezTo>
                      <a:cubicBezTo>
                        <a:pt x="28164" y="32475"/>
                        <a:pt x="30546" y="38632"/>
                        <a:pt x="30546" y="44207"/>
                      </a:cubicBezTo>
                      <a:cubicBezTo>
                        <a:pt x="30546" y="48463"/>
                        <a:pt x="29239" y="51958"/>
                        <a:pt x="26623" y="54694"/>
                      </a:cubicBezTo>
                      <a:cubicBezTo>
                        <a:pt x="24008" y="57439"/>
                        <a:pt x="20879" y="58812"/>
                        <a:pt x="17237" y="58812"/>
                      </a:cubicBezTo>
                      <a:cubicBezTo>
                        <a:pt x="13933" y="58812"/>
                        <a:pt x="10963" y="57846"/>
                        <a:pt x="8326" y="55913"/>
                      </a:cubicBezTo>
                      <a:cubicBezTo>
                        <a:pt x="5701" y="53981"/>
                        <a:pt x="3758" y="51151"/>
                        <a:pt x="2498" y="47423"/>
                      </a:cubicBezTo>
                      <a:lnTo>
                        <a:pt x="655" y="47423"/>
                      </a:lnTo>
                      <a:cubicBezTo>
                        <a:pt x="1492" y="53527"/>
                        <a:pt x="3620" y="58210"/>
                        <a:pt x="7040" y="61473"/>
                      </a:cubicBezTo>
                      <a:cubicBezTo>
                        <a:pt x="10460" y="64747"/>
                        <a:pt x="14738" y="66384"/>
                        <a:pt x="19873" y="66384"/>
                      </a:cubicBezTo>
                      <a:cubicBezTo>
                        <a:pt x="25326" y="66384"/>
                        <a:pt x="29879" y="64636"/>
                        <a:pt x="33532" y="61140"/>
                      </a:cubicBezTo>
                      <a:cubicBezTo>
                        <a:pt x="37196" y="57645"/>
                        <a:pt x="39028" y="53521"/>
                        <a:pt x="39028" y="48769"/>
                      </a:cubicBezTo>
                      <a:cubicBezTo>
                        <a:pt x="39028" y="45369"/>
                        <a:pt x="38234" y="41969"/>
                        <a:pt x="36645" y="38568"/>
                      </a:cubicBezTo>
                      <a:cubicBezTo>
                        <a:pt x="34199" y="33225"/>
                        <a:pt x="30229" y="27565"/>
                        <a:pt x="24733" y="21588"/>
                      </a:cubicBezTo>
                      <a:cubicBezTo>
                        <a:pt x="16495" y="12611"/>
                        <a:pt x="11350" y="7199"/>
                        <a:pt x="9295" y="5351"/>
                      </a:cubicBezTo>
                      <a:lnTo>
                        <a:pt x="26862" y="5351"/>
                      </a:lnTo>
                      <a:cubicBezTo>
                        <a:pt x="30441" y="5351"/>
                        <a:pt x="32950" y="5483"/>
                        <a:pt x="34390" y="5747"/>
                      </a:cubicBezTo>
                      <a:cubicBezTo>
                        <a:pt x="35830" y="6011"/>
                        <a:pt x="37127" y="6545"/>
                        <a:pt x="38281" y="7347"/>
                      </a:cubicBezTo>
                      <a:cubicBezTo>
                        <a:pt x="39446" y="8160"/>
                        <a:pt x="40457" y="9311"/>
                        <a:pt x="41315" y="10800"/>
                      </a:cubicBezTo>
                      <a:lnTo>
                        <a:pt x="43141" y="1080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14" name="Freeform: Shape 113">
                  <a:extLst>
                    <a:ext uri="{FF2B5EF4-FFF2-40B4-BE49-F238E27FC236}">
                      <a16:creationId xmlns:a16="http://schemas.microsoft.com/office/drawing/2014/main" id="{78704E9C-51AF-10C1-A3F1-EE982B20E519}"/>
                    </a:ext>
                  </a:extLst>
                </p:cNvPr>
                <p:cNvSpPr/>
                <p:nvPr/>
              </p:nvSpPr>
              <p:spPr>
                <a:xfrm flipV="1">
                  <a:off x="3452128" y="441161"/>
                  <a:ext cx="42534" cy="68524"/>
                </a:xfrm>
                <a:custGeom>
                  <a:avLst/>
                  <a:gdLst>
                    <a:gd name="connsiteX0" fmla="*/ 5145 w 42534"/>
                    <a:gd name="connsiteY0" fmla="*/ 66487 h 68524"/>
                    <a:gd name="connsiteX1" fmla="*/ 41230 w 42534"/>
                    <a:gd name="connsiteY1" fmla="*/ 66487 h 68524"/>
                    <a:gd name="connsiteX2" fmla="*/ 41230 w 42534"/>
                    <a:gd name="connsiteY2" fmla="*/ 64602 h 68524"/>
                    <a:gd name="connsiteX3" fmla="*/ 18788 w 42534"/>
                    <a:gd name="connsiteY3" fmla="*/ -2038 h 68524"/>
                    <a:gd name="connsiteX4" fmla="*/ 13229 w 42534"/>
                    <a:gd name="connsiteY4" fmla="*/ -2038 h 68524"/>
                    <a:gd name="connsiteX5" fmla="*/ 33337 w 42534"/>
                    <a:gd name="connsiteY5" fmla="*/ 58409 h 68524"/>
                    <a:gd name="connsiteX6" fmla="*/ 14817 w 42534"/>
                    <a:gd name="connsiteY6" fmla="*/ 58409 h 68524"/>
                    <a:gd name="connsiteX7" fmla="*/ 6828 w 42534"/>
                    <a:gd name="connsiteY7" fmla="*/ 57078 h 68524"/>
                    <a:gd name="connsiteX8" fmla="*/ 126 w 42534"/>
                    <a:gd name="connsiteY8" fmla="*/ 50045 h 68524"/>
                    <a:gd name="connsiteX9" fmla="*/ -1304 w 42534"/>
                    <a:gd name="connsiteY9" fmla="*/ 50583 h 68524"/>
                    <a:gd name="connsiteX10" fmla="*/ 5145 w 42534"/>
                    <a:gd name="connsiteY10" fmla="*/ 66487 h 685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2534" h="68524">
                      <a:moveTo>
                        <a:pt x="5145" y="66487"/>
                      </a:moveTo>
                      <a:lnTo>
                        <a:pt x="41230" y="66487"/>
                      </a:lnTo>
                      <a:lnTo>
                        <a:pt x="41230" y="64602"/>
                      </a:lnTo>
                      <a:lnTo>
                        <a:pt x="18788" y="-2038"/>
                      </a:lnTo>
                      <a:lnTo>
                        <a:pt x="13229" y="-2038"/>
                      </a:lnTo>
                      <a:lnTo>
                        <a:pt x="33337" y="58409"/>
                      </a:lnTo>
                      <a:lnTo>
                        <a:pt x="14817" y="58409"/>
                      </a:lnTo>
                      <a:cubicBezTo>
                        <a:pt x="11080" y="58409"/>
                        <a:pt x="8417" y="57965"/>
                        <a:pt x="6828" y="57078"/>
                      </a:cubicBezTo>
                      <a:cubicBezTo>
                        <a:pt x="4054" y="55557"/>
                        <a:pt x="1820" y="53213"/>
                        <a:pt x="126" y="50045"/>
                      </a:cubicBezTo>
                      <a:lnTo>
                        <a:pt x="-1304" y="50583"/>
                      </a:lnTo>
                      <a:lnTo>
                        <a:pt x="5145" y="6648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15" name="Freeform: Shape 114">
                  <a:extLst>
                    <a:ext uri="{FF2B5EF4-FFF2-40B4-BE49-F238E27FC236}">
                      <a16:creationId xmlns:a16="http://schemas.microsoft.com/office/drawing/2014/main" id="{311C6293-849E-1A86-37D3-09553FA4E85A}"/>
                    </a:ext>
                  </a:extLst>
                </p:cNvPr>
                <p:cNvSpPr/>
                <p:nvPr/>
              </p:nvSpPr>
              <p:spPr>
                <a:xfrm flipV="1">
                  <a:off x="3503287" y="439783"/>
                  <a:ext cx="38277" cy="69696"/>
                </a:xfrm>
                <a:custGeom>
                  <a:avLst/>
                  <a:gdLst>
                    <a:gd name="connsiteX0" fmla="*/ -139 w 38277"/>
                    <a:gd name="connsiteY0" fmla="*/ 53448 h 69696"/>
                    <a:gd name="connsiteX1" fmla="*/ 7120 w 38277"/>
                    <a:gd name="connsiteY1" fmla="*/ 63918 h 69696"/>
                    <a:gd name="connsiteX2" fmla="*/ 18079 w 38277"/>
                    <a:gd name="connsiteY2" fmla="*/ 67609 h 69696"/>
                    <a:gd name="connsiteX3" fmla="*/ 30483 w 38277"/>
                    <a:gd name="connsiteY3" fmla="*/ 62366 h 69696"/>
                    <a:gd name="connsiteX4" fmla="*/ 33755 w 38277"/>
                    <a:gd name="connsiteY4" fmla="*/ 54002 h 69696"/>
                    <a:gd name="connsiteX5" fmla="*/ 24527 w 38277"/>
                    <a:gd name="connsiteY5" fmla="*/ 38843 h 69696"/>
                    <a:gd name="connsiteX6" fmla="*/ 33914 w 38277"/>
                    <a:gd name="connsiteY6" fmla="*/ 31921 h 69696"/>
                    <a:gd name="connsiteX7" fmla="*/ 37091 w 38277"/>
                    <a:gd name="connsiteY7" fmla="*/ 21324 h 69696"/>
                    <a:gd name="connsiteX8" fmla="*/ 31532 w 38277"/>
                    <a:gd name="connsiteY8" fmla="*/ 6228 h 69696"/>
                    <a:gd name="connsiteX9" fmla="*/ 10535 w 38277"/>
                    <a:gd name="connsiteY9" fmla="*/ -2088 h 69696"/>
                    <a:gd name="connsiteX10" fmla="*/ 1275 w 38277"/>
                    <a:gd name="connsiteY10" fmla="*/ -409 h 69696"/>
                    <a:gd name="connsiteX11" fmla="*/ -1187 w 38277"/>
                    <a:gd name="connsiteY11" fmla="*/ 3203 h 69696"/>
                    <a:gd name="connsiteX12" fmla="*/ -27 w 38277"/>
                    <a:gd name="connsiteY12" fmla="*/ 5737 h 69696"/>
                    <a:gd name="connsiteX13" fmla="*/ 2784 w 38277"/>
                    <a:gd name="connsiteY13" fmla="*/ 6830 h 69696"/>
                    <a:gd name="connsiteX14" fmla="*/ 5325 w 38277"/>
                    <a:gd name="connsiteY14" fmla="*/ 6434 h 69696"/>
                    <a:gd name="connsiteX15" fmla="*/ 9137 w 38277"/>
                    <a:gd name="connsiteY15" fmla="*/ 4613 h 69696"/>
                    <a:gd name="connsiteX16" fmla="*/ 13267 w 38277"/>
                    <a:gd name="connsiteY16" fmla="*/ 2759 h 69696"/>
                    <a:gd name="connsiteX17" fmla="*/ 17190 w 38277"/>
                    <a:gd name="connsiteY17" fmla="*/ 2221 h 69696"/>
                    <a:gd name="connsiteX18" fmla="*/ 25989 w 38277"/>
                    <a:gd name="connsiteY18" fmla="*/ 6133 h 69696"/>
                    <a:gd name="connsiteX19" fmla="*/ 29737 w 38277"/>
                    <a:gd name="connsiteY19" fmla="*/ 15384 h 69696"/>
                    <a:gd name="connsiteX20" fmla="*/ 28006 w 38277"/>
                    <a:gd name="connsiteY20" fmla="*/ 23003 h 69696"/>
                    <a:gd name="connsiteX21" fmla="*/ 25179 w 38277"/>
                    <a:gd name="connsiteY21" fmla="*/ 27217 h 69696"/>
                    <a:gd name="connsiteX22" fmla="*/ 19318 w 38277"/>
                    <a:gd name="connsiteY22" fmla="*/ 30797 h 69696"/>
                    <a:gd name="connsiteX23" fmla="*/ 11726 w 38277"/>
                    <a:gd name="connsiteY23" fmla="*/ 32412 h 69696"/>
                    <a:gd name="connsiteX24" fmla="*/ 10138 w 38277"/>
                    <a:gd name="connsiteY24" fmla="*/ 32412 h 69696"/>
                    <a:gd name="connsiteX25" fmla="*/ 10138 w 38277"/>
                    <a:gd name="connsiteY25" fmla="*/ 33901 h 69696"/>
                    <a:gd name="connsiteX26" fmla="*/ 18000 w 38277"/>
                    <a:gd name="connsiteY26" fmla="*/ 36721 h 69696"/>
                    <a:gd name="connsiteX27" fmla="*/ 23733 w 38277"/>
                    <a:gd name="connsiteY27" fmla="*/ 42312 h 69696"/>
                    <a:gd name="connsiteX28" fmla="*/ 25528 w 38277"/>
                    <a:gd name="connsiteY28" fmla="*/ 49488 h 69696"/>
                    <a:gd name="connsiteX29" fmla="*/ 22320 w 38277"/>
                    <a:gd name="connsiteY29" fmla="*/ 57725 h 69696"/>
                    <a:gd name="connsiteX30" fmla="*/ 14362 w 38277"/>
                    <a:gd name="connsiteY30" fmla="*/ 60877 h 69696"/>
                    <a:gd name="connsiteX31" fmla="*/ 1497 w 38277"/>
                    <a:gd name="connsiteY31" fmla="*/ 52656 h 69696"/>
                    <a:gd name="connsiteX32" fmla="*/ -139 w 38277"/>
                    <a:gd name="connsiteY32" fmla="*/ 53448 h 696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38277" h="69696">
                      <a:moveTo>
                        <a:pt x="-139" y="53448"/>
                      </a:moveTo>
                      <a:cubicBezTo>
                        <a:pt x="1778" y="57968"/>
                        <a:pt x="4197" y="61458"/>
                        <a:pt x="7120" y="63918"/>
                      </a:cubicBezTo>
                      <a:cubicBezTo>
                        <a:pt x="10053" y="66379"/>
                        <a:pt x="13706" y="67609"/>
                        <a:pt x="18079" y="67609"/>
                      </a:cubicBezTo>
                      <a:cubicBezTo>
                        <a:pt x="23468" y="67609"/>
                        <a:pt x="27603" y="65861"/>
                        <a:pt x="30483" y="62366"/>
                      </a:cubicBezTo>
                      <a:cubicBezTo>
                        <a:pt x="32665" y="59758"/>
                        <a:pt x="33755" y="56970"/>
                        <a:pt x="33755" y="54002"/>
                      </a:cubicBezTo>
                      <a:cubicBezTo>
                        <a:pt x="33755" y="49113"/>
                        <a:pt x="30679" y="44060"/>
                        <a:pt x="24527" y="38843"/>
                      </a:cubicBezTo>
                      <a:cubicBezTo>
                        <a:pt x="28668" y="37228"/>
                        <a:pt x="31796" y="34920"/>
                        <a:pt x="33914" y="31921"/>
                      </a:cubicBezTo>
                      <a:cubicBezTo>
                        <a:pt x="36032" y="28922"/>
                        <a:pt x="37091" y="25390"/>
                        <a:pt x="37091" y="21324"/>
                      </a:cubicBezTo>
                      <a:cubicBezTo>
                        <a:pt x="37091" y="15516"/>
                        <a:pt x="35238" y="10484"/>
                        <a:pt x="31532" y="6228"/>
                      </a:cubicBezTo>
                      <a:cubicBezTo>
                        <a:pt x="26703" y="684"/>
                        <a:pt x="19704" y="-2088"/>
                        <a:pt x="10535" y="-2088"/>
                      </a:cubicBezTo>
                      <a:cubicBezTo>
                        <a:pt x="6003" y="-2088"/>
                        <a:pt x="2916" y="-1528"/>
                        <a:pt x="1275" y="-409"/>
                      </a:cubicBezTo>
                      <a:cubicBezTo>
                        <a:pt x="-366" y="721"/>
                        <a:pt x="-1187" y="1925"/>
                        <a:pt x="-1187" y="3203"/>
                      </a:cubicBezTo>
                      <a:cubicBezTo>
                        <a:pt x="-1187" y="4164"/>
                        <a:pt x="-800" y="5009"/>
                        <a:pt x="-27" y="5737"/>
                      </a:cubicBezTo>
                      <a:cubicBezTo>
                        <a:pt x="756" y="6466"/>
                        <a:pt x="1693" y="6830"/>
                        <a:pt x="2784" y="6830"/>
                      </a:cubicBezTo>
                      <a:cubicBezTo>
                        <a:pt x="3620" y="6830"/>
                        <a:pt x="4467" y="6698"/>
                        <a:pt x="5325" y="6434"/>
                      </a:cubicBezTo>
                      <a:cubicBezTo>
                        <a:pt x="5886" y="6265"/>
                        <a:pt x="7157" y="5658"/>
                        <a:pt x="9137" y="4613"/>
                      </a:cubicBezTo>
                      <a:cubicBezTo>
                        <a:pt x="11128" y="3578"/>
                        <a:pt x="12504" y="2960"/>
                        <a:pt x="13267" y="2759"/>
                      </a:cubicBezTo>
                      <a:cubicBezTo>
                        <a:pt x="14484" y="2400"/>
                        <a:pt x="15792" y="2221"/>
                        <a:pt x="17190" y="2221"/>
                      </a:cubicBezTo>
                      <a:cubicBezTo>
                        <a:pt x="20557" y="2221"/>
                        <a:pt x="23490" y="3525"/>
                        <a:pt x="25989" y="6133"/>
                      </a:cubicBezTo>
                      <a:cubicBezTo>
                        <a:pt x="28487" y="8742"/>
                        <a:pt x="29737" y="11825"/>
                        <a:pt x="29737" y="15384"/>
                      </a:cubicBezTo>
                      <a:cubicBezTo>
                        <a:pt x="29737" y="17992"/>
                        <a:pt x="29160" y="20532"/>
                        <a:pt x="28006" y="23003"/>
                      </a:cubicBezTo>
                      <a:cubicBezTo>
                        <a:pt x="27148" y="24851"/>
                        <a:pt x="26206" y="26256"/>
                        <a:pt x="25179" y="27217"/>
                      </a:cubicBezTo>
                      <a:cubicBezTo>
                        <a:pt x="23749" y="28537"/>
                        <a:pt x="21796" y="29730"/>
                        <a:pt x="19318" y="30797"/>
                      </a:cubicBezTo>
                      <a:cubicBezTo>
                        <a:pt x="16840" y="31874"/>
                        <a:pt x="14310" y="32412"/>
                        <a:pt x="11726" y="32412"/>
                      </a:cubicBezTo>
                      <a:lnTo>
                        <a:pt x="10138" y="32412"/>
                      </a:lnTo>
                      <a:lnTo>
                        <a:pt x="10138" y="33901"/>
                      </a:lnTo>
                      <a:cubicBezTo>
                        <a:pt x="12753" y="34229"/>
                        <a:pt x="15374" y="35168"/>
                        <a:pt x="18000" y="36721"/>
                      </a:cubicBezTo>
                      <a:cubicBezTo>
                        <a:pt x="20636" y="38273"/>
                        <a:pt x="22547" y="40137"/>
                        <a:pt x="23733" y="42312"/>
                      </a:cubicBezTo>
                      <a:cubicBezTo>
                        <a:pt x="24930" y="44488"/>
                        <a:pt x="25528" y="46880"/>
                        <a:pt x="25528" y="49488"/>
                      </a:cubicBezTo>
                      <a:cubicBezTo>
                        <a:pt x="25528" y="52888"/>
                        <a:pt x="24459" y="55634"/>
                        <a:pt x="22320" y="57725"/>
                      </a:cubicBezTo>
                      <a:cubicBezTo>
                        <a:pt x="20191" y="59826"/>
                        <a:pt x="17539" y="60877"/>
                        <a:pt x="14362" y="60877"/>
                      </a:cubicBezTo>
                      <a:cubicBezTo>
                        <a:pt x="9227" y="60877"/>
                        <a:pt x="4939" y="58137"/>
                        <a:pt x="1497" y="52656"/>
                      </a:cubicBezTo>
                      <a:lnTo>
                        <a:pt x="-139" y="5344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16" name="Freeform: Shape 115">
                  <a:extLst>
                    <a:ext uri="{FF2B5EF4-FFF2-40B4-BE49-F238E27FC236}">
                      <a16:creationId xmlns:a16="http://schemas.microsoft.com/office/drawing/2014/main" id="{59533553-0670-5C80-63E4-FB92274FDFF7}"/>
                    </a:ext>
                  </a:extLst>
                </p:cNvPr>
                <p:cNvSpPr/>
                <p:nvPr/>
              </p:nvSpPr>
              <p:spPr>
                <a:xfrm flipV="1">
                  <a:off x="3549998" y="508291"/>
                  <a:ext cx="12706" cy="126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06" h="12672"/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17" name="Freeform: Shape 116">
                  <a:extLst>
                    <a:ext uri="{FF2B5EF4-FFF2-40B4-BE49-F238E27FC236}">
                      <a16:creationId xmlns:a16="http://schemas.microsoft.com/office/drawing/2014/main" id="{8FB22D74-9CA1-C374-0B0A-388AB73F0267}"/>
                    </a:ext>
                  </a:extLst>
                </p:cNvPr>
                <p:cNvSpPr/>
                <p:nvPr/>
              </p:nvSpPr>
              <p:spPr>
                <a:xfrm flipV="1">
                  <a:off x="3576252" y="461610"/>
                  <a:ext cx="77777" cy="46681"/>
                </a:xfrm>
                <a:custGeom>
                  <a:avLst/>
                  <a:gdLst>
                    <a:gd name="connsiteX0" fmla="*/ 13618 w 77777"/>
                    <a:gd name="connsiteY0" fmla="*/ 35599 h 46681"/>
                    <a:gd name="connsiteX1" fmla="*/ 19479 w 77777"/>
                    <a:gd name="connsiteY1" fmla="*/ 41286 h 46681"/>
                    <a:gd name="connsiteX2" fmla="*/ 24275 w 77777"/>
                    <a:gd name="connsiteY2" fmla="*/ 44200 h 46681"/>
                    <a:gd name="connsiteX3" fmla="*/ 29406 w 77777"/>
                    <a:gd name="connsiteY3" fmla="*/ 45246 h 46681"/>
                    <a:gd name="connsiteX4" fmla="*/ 36743 w 77777"/>
                    <a:gd name="connsiteY4" fmla="*/ 42759 h 46681"/>
                    <a:gd name="connsiteX5" fmla="*/ 40873 w 77777"/>
                    <a:gd name="connsiteY5" fmla="*/ 35599 h 46681"/>
                    <a:gd name="connsiteX6" fmla="*/ 49497 w 77777"/>
                    <a:gd name="connsiteY6" fmla="*/ 43392 h 46681"/>
                    <a:gd name="connsiteX7" fmla="*/ 56756 w 77777"/>
                    <a:gd name="connsiteY7" fmla="*/ 45246 h 46681"/>
                    <a:gd name="connsiteX8" fmla="*/ 63172 w 77777"/>
                    <a:gd name="connsiteY8" fmla="*/ 43392 h 46681"/>
                    <a:gd name="connsiteX9" fmla="*/ 67619 w 77777"/>
                    <a:gd name="connsiteY9" fmla="*/ 37326 h 46681"/>
                    <a:gd name="connsiteX10" fmla="*/ 68715 w 77777"/>
                    <a:gd name="connsiteY10" fmla="*/ 28313 h 46681"/>
                    <a:gd name="connsiteX11" fmla="*/ 68715 w 77777"/>
                    <a:gd name="connsiteY11" fmla="*/ 8813 h 46681"/>
                    <a:gd name="connsiteX12" fmla="*/ 69351 w 77777"/>
                    <a:gd name="connsiteY12" fmla="*/ 2968 h 46681"/>
                    <a:gd name="connsiteX13" fmla="*/ 71193 w 77777"/>
                    <a:gd name="connsiteY13" fmla="*/ 1115 h 46681"/>
                    <a:gd name="connsiteX14" fmla="*/ 75561 w 77777"/>
                    <a:gd name="connsiteY14" fmla="*/ 355 h 46681"/>
                    <a:gd name="connsiteX15" fmla="*/ 75561 w 77777"/>
                    <a:gd name="connsiteY15" fmla="*/ -1435 h 46681"/>
                    <a:gd name="connsiteX16" fmla="*/ 53134 w 77777"/>
                    <a:gd name="connsiteY16" fmla="*/ -1435 h 46681"/>
                    <a:gd name="connsiteX17" fmla="*/ 53134 w 77777"/>
                    <a:gd name="connsiteY17" fmla="*/ 355 h 46681"/>
                    <a:gd name="connsiteX18" fmla="*/ 54071 w 77777"/>
                    <a:gd name="connsiteY18" fmla="*/ 355 h 46681"/>
                    <a:gd name="connsiteX19" fmla="*/ 58630 w 77777"/>
                    <a:gd name="connsiteY19" fmla="*/ 1479 h 46681"/>
                    <a:gd name="connsiteX20" fmla="*/ 60282 w 77777"/>
                    <a:gd name="connsiteY20" fmla="*/ 4014 h 46681"/>
                    <a:gd name="connsiteX21" fmla="*/ 60472 w 77777"/>
                    <a:gd name="connsiteY21" fmla="*/ 8813 h 46681"/>
                    <a:gd name="connsiteX22" fmla="*/ 60472 w 77777"/>
                    <a:gd name="connsiteY22" fmla="*/ 28313 h 46681"/>
                    <a:gd name="connsiteX23" fmla="*/ 59138 w 77777"/>
                    <a:gd name="connsiteY23" fmla="*/ 36138 h 46681"/>
                    <a:gd name="connsiteX24" fmla="*/ 52928 w 77777"/>
                    <a:gd name="connsiteY24" fmla="*/ 39306 h 46681"/>
                    <a:gd name="connsiteX25" fmla="*/ 47639 w 77777"/>
                    <a:gd name="connsiteY25" fmla="*/ 37991 h 46681"/>
                    <a:gd name="connsiteX26" fmla="*/ 41222 w 77777"/>
                    <a:gd name="connsiteY26" fmla="*/ 33112 h 46681"/>
                    <a:gd name="connsiteX27" fmla="*/ 41111 w 77777"/>
                    <a:gd name="connsiteY27" fmla="*/ 32574 h 46681"/>
                    <a:gd name="connsiteX28" fmla="*/ 41222 w 77777"/>
                    <a:gd name="connsiteY28" fmla="*/ 30451 h 46681"/>
                    <a:gd name="connsiteX29" fmla="*/ 41222 w 77777"/>
                    <a:gd name="connsiteY29" fmla="*/ 8813 h 46681"/>
                    <a:gd name="connsiteX30" fmla="*/ 41731 w 77777"/>
                    <a:gd name="connsiteY30" fmla="*/ 3016 h 46681"/>
                    <a:gd name="connsiteX31" fmla="*/ 43684 w 77777"/>
                    <a:gd name="connsiteY31" fmla="*/ 1115 h 46681"/>
                    <a:gd name="connsiteX32" fmla="*/ 48608 w 77777"/>
                    <a:gd name="connsiteY32" fmla="*/ 355 h 46681"/>
                    <a:gd name="connsiteX33" fmla="*/ 48608 w 77777"/>
                    <a:gd name="connsiteY33" fmla="*/ -1435 h 46681"/>
                    <a:gd name="connsiteX34" fmla="*/ 25625 w 77777"/>
                    <a:gd name="connsiteY34" fmla="*/ -1435 h 46681"/>
                    <a:gd name="connsiteX35" fmla="*/ 25625 w 77777"/>
                    <a:gd name="connsiteY35" fmla="*/ 355 h 46681"/>
                    <a:gd name="connsiteX36" fmla="*/ 30819 w 77777"/>
                    <a:gd name="connsiteY36" fmla="*/ 1242 h 46681"/>
                    <a:gd name="connsiteX37" fmla="*/ 32773 w 77777"/>
                    <a:gd name="connsiteY37" fmla="*/ 3919 h 46681"/>
                    <a:gd name="connsiteX38" fmla="*/ 33027 w 77777"/>
                    <a:gd name="connsiteY38" fmla="*/ 8813 h 46681"/>
                    <a:gd name="connsiteX39" fmla="*/ 33027 w 77777"/>
                    <a:gd name="connsiteY39" fmla="*/ 28313 h 46681"/>
                    <a:gd name="connsiteX40" fmla="*/ 31391 w 77777"/>
                    <a:gd name="connsiteY40" fmla="*/ 36280 h 46681"/>
                    <a:gd name="connsiteX41" fmla="*/ 25276 w 77777"/>
                    <a:gd name="connsiteY41" fmla="*/ 39448 h 46681"/>
                    <a:gd name="connsiteX42" fmla="*/ 19971 w 77777"/>
                    <a:gd name="connsiteY42" fmla="*/ 38023 h 46681"/>
                    <a:gd name="connsiteX43" fmla="*/ 13618 w 77777"/>
                    <a:gd name="connsiteY43" fmla="*/ 33112 h 46681"/>
                    <a:gd name="connsiteX44" fmla="*/ 13618 w 77777"/>
                    <a:gd name="connsiteY44" fmla="*/ 8813 h 46681"/>
                    <a:gd name="connsiteX45" fmla="*/ 14238 w 77777"/>
                    <a:gd name="connsiteY45" fmla="*/ 3016 h 46681"/>
                    <a:gd name="connsiteX46" fmla="*/ 16064 w 77777"/>
                    <a:gd name="connsiteY46" fmla="*/ 1020 h 46681"/>
                    <a:gd name="connsiteX47" fmla="*/ 21019 w 77777"/>
                    <a:gd name="connsiteY47" fmla="*/ 355 h 46681"/>
                    <a:gd name="connsiteX48" fmla="*/ 21019 w 77777"/>
                    <a:gd name="connsiteY48" fmla="*/ -1435 h 46681"/>
                    <a:gd name="connsiteX49" fmla="*/ -1470 w 77777"/>
                    <a:gd name="connsiteY49" fmla="*/ -1435 h 46681"/>
                    <a:gd name="connsiteX50" fmla="*/ -1470 w 77777"/>
                    <a:gd name="connsiteY50" fmla="*/ 355 h 46681"/>
                    <a:gd name="connsiteX51" fmla="*/ 2897 w 77777"/>
                    <a:gd name="connsiteY51" fmla="*/ 1020 h 46681"/>
                    <a:gd name="connsiteX52" fmla="*/ 4771 w 77777"/>
                    <a:gd name="connsiteY52" fmla="*/ 3142 h 46681"/>
                    <a:gd name="connsiteX53" fmla="*/ 5423 w 77777"/>
                    <a:gd name="connsiteY53" fmla="*/ 8813 h 46681"/>
                    <a:gd name="connsiteX54" fmla="*/ 5423 w 77777"/>
                    <a:gd name="connsiteY54" fmla="*/ 26142 h 46681"/>
                    <a:gd name="connsiteX55" fmla="*/ 4978 w 77777"/>
                    <a:gd name="connsiteY55" fmla="*/ 35789 h 46681"/>
                    <a:gd name="connsiteX56" fmla="*/ 3882 w 77777"/>
                    <a:gd name="connsiteY56" fmla="*/ 38038 h 46681"/>
                    <a:gd name="connsiteX57" fmla="*/ 1849 w 77777"/>
                    <a:gd name="connsiteY57" fmla="*/ 38656 h 46681"/>
                    <a:gd name="connsiteX58" fmla="*/ -1470 w 77777"/>
                    <a:gd name="connsiteY58" fmla="*/ 37912 h 46681"/>
                    <a:gd name="connsiteX59" fmla="*/ -2217 w 77777"/>
                    <a:gd name="connsiteY59" fmla="*/ 39702 h 46681"/>
                    <a:gd name="connsiteX60" fmla="*/ 11490 w 77777"/>
                    <a:gd name="connsiteY60" fmla="*/ 45246 h 46681"/>
                    <a:gd name="connsiteX61" fmla="*/ 13618 w 77777"/>
                    <a:gd name="connsiteY61" fmla="*/ 45246 h 46681"/>
                    <a:gd name="connsiteX62" fmla="*/ 13618 w 77777"/>
                    <a:gd name="connsiteY62" fmla="*/ 35599 h 466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</a:cxnLst>
                  <a:rect l="l" t="t" r="r" b="b"/>
                  <a:pathLst>
                    <a:path w="77777" h="46681">
                      <a:moveTo>
                        <a:pt x="13618" y="35599"/>
                      </a:moveTo>
                      <a:cubicBezTo>
                        <a:pt x="16932" y="38894"/>
                        <a:pt x="18886" y="40789"/>
                        <a:pt x="19479" y="41286"/>
                      </a:cubicBezTo>
                      <a:cubicBezTo>
                        <a:pt x="20961" y="42542"/>
                        <a:pt x="22560" y="43514"/>
                        <a:pt x="24275" y="44200"/>
                      </a:cubicBezTo>
                      <a:cubicBezTo>
                        <a:pt x="26001" y="44897"/>
                        <a:pt x="27711" y="45246"/>
                        <a:pt x="29406" y="45246"/>
                      </a:cubicBezTo>
                      <a:cubicBezTo>
                        <a:pt x="32254" y="45246"/>
                        <a:pt x="34700" y="44417"/>
                        <a:pt x="36743" y="42759"/>
                      </a:cubicBezTo>
                      <a:cubicBezTo>
                        <a:pt x="38798" y="41111"/>
                        <a:pt x="40174" y="38725"/>
                        <a:pt x="40873" y="35599"/>
                      </a:cubicBezTo>
                      <a:cubicBezTo>
                        <a:pt x="44282" y="39559"/>
                        <a:pt x="47157" y="42157"/>
                        <a:pt x="49497" y="43392"/>
                      </a:cubicBezTo>
                      <a:cubicBezTo>
                        <a:pt x="51848" y="44628"/>
                        <a:pt x="54267" y="45246"/>
                        <a:pt x="56756" y="45246"/>
                      </a:cubicBezTo>
                      <a:cubicBezTo>
                        <a:pt x="59170" y="45246"/>
                        <a:pt x="61309" y="44628"/>
                        <a:pt x="63172" y="43392"/>
                      </a:cubicBezTo>
                      <a:cubicBezTo>
                        <a:pt x="65046" y="42157"/>
                        <a:pt x="66529" y="40135"/>
                        <a:pt x="67619" y="37326"/>
                      </a:cubicBezTo>
                      <a:cubicBezTo>
                        <a:pt x="68350" y="35414"/>
                        <a:pt x="68715" y="32410"/>
                        <a:pt x="68715" y="28313"/>
                      </a:cubicBezTo>
                      <a:lnTo>
                        <a:pt x="68715" y="8813"/>
                      </a:lnTo>
                      <a:cubicBezTo>
                        <a:pt x="68715" y="5973"/>
                        <a:pt x="68927" y="4024"/>
                        <a:pt x="69351" y="2968"/>
                      </a:cubicBezTo>
                      <a:cubicBezTo>
                        <a:pt x="69689" y="2240"/>
                        <a:pt x="70304" y="1622"/>
                        <a:pt x="71193" y="1115"/>
                      </a:cubicBezTo>
                      <a:cubicBezTo>
                        <a:pt x="72083" y="608"/>
                        <a:pt x="73539" y="355"/>
                        <a:pt x="75561" y="355"/>
                      </a:cubicBezTo>
                      <a:lnTo>
                        <a:pt x="75561" y="-1435"/>
                      </a:lnTo>
                      <a:lnTo>
                        <a:pt x="53134" y="-1435"/>
                      </a:lnTo>
                      <a:lnTo>
                        <a:pt x="53134" y="355"/>
                      </a:lnTo>
                      <a:lnTo>
                        <a:pt x="54071" y="355"/>
                      </a:lnTo>
                      <a:cubicBezTo>
                        <a:pt x="56020" y="355"/>
                        <a:pt x="57539" y="729"/>
                        <a:pt x="58630" y="1479"/>
                      </a:cubicBezTo>
                      <a:cubicBezTo>
                        <a:pt x="59392" y="2007"/>
                        <a:pt x="59943" y="2852"/>
                        <a:pt x="60282" y="4014"/>
                      </a:cubicBezTo>
                      <a:cubicBezTo>
                        <a:pt x="60409" y="4573"/>
                        <a:pt x="60472" y="6173"/>
                        <a:pt x="60472" y="8813"/>
                      </a:cubicBezTo>
                      <a:lnTo>
                        <a:pt x="60472" y="28313"/>
                      </a:lnTo>
                      <a:cubicBezTo>
                        <a:pt x="60472" y="32008"/>
                        <a:pt x="60028" y="34617"/>
                        <a:pt x="59138" y="36138"/>
                      </a:cubicBezTo>
                      <a:cubicBezTo>
                        <a:pt x="57846" y="38250"/>
                        <a:pt x="55776" y="39306"/>
                        <a:pt x="52928" y="39306"/>
                      </a:cubicBezTo>
                      <a:cubicBezTo>
                        <a:pt x="51170" y="39306"/>
                        <a:pt x="49407" y="38867"/>
                        <a:pt x="47639" y="37991"/>
                      </a:cubicBezTo>
                      <a:cubicBezTo>
                        <a:pt x="45871" y="37114"/>
                        <a:pt x="43732" y="35488"/>
                        <a:pt x="41222" y="33112"/>
                      </a:cubicBezTo>
                      <a:lnTo>
                        <a:pt x="41111" y="32574"/>
                      </a:lnTo>
                      <a:lnTo>
                        <a:pt x="41222" y="30451"/>
                      </a:lnTo>
                      <a:lnTo>
                        <a:pt x="41222" y="8813"/>
                      </a:lnTo>
                      <a:cubicBezTo>
                        <a:pt x="41222" y="5709"/>
                        <a:pt x="41392" y="3776"/>
                        <a:pt x="41731" y="3016"/>
                      </a:cubicBezTo>
                      <a:cubicBezTo>
                        <a:pt x="42080" y="2255"/>
                        <a:pt x="42731" y="1622"/>
                        <a:pt x="43684" y="1115"/>
                      </a:cubicBezTo>
                      <a:cubicBezTo>
                        <a:pt x="44648" y="608"/>
                        <a:pt x="46289" y="355"/>
                        <a:pt x="48608" y="355"/>
                      </a:cubicBezTo>
                      <a:lnTo>
                        <a:pt x="48608" y="-1435"/>
                      </a:lnTo>
                      <a:lnTo>
                        <a:pt x="25625" y="-1435"/>
                      </a:lnTo>
                      <a:lnTo>
                        <a:pt x="25625" y="355"/>
                      </a:lnTo>
                      <a:cubicBezTo>
                        <a:pt x="28146" y="355"/>
                        <a:pt x="29877" y="650"/>
                        <a:pt x="30819" y="1242"/>
                      </a:cubicBezTo>
                      <a:cubicBezTo>
                        <a:pt x="31761" y="1833"/>
                        <a:pt x="32413" y="2725"/>
                        <a:pt x="32773" y="3919"/>
                      </a:cubicBezTo>
                      <a:cubicBezTo>
                        <a:pt x="32942" y="4478"/>
                        <a:pt x="33027" y="6110"/>
                        <a:pt x="33027" y="8813"/>
                      </a:cubicBezTo>
                      <a:lnTo>
                        <a:pt x="33027" y="28313"/>
                      </a:lnTo>
                      <a:cubicBezTo>
                        <a:pt x="33027" y="32008"/>
                        <a:pt x="32482" y="34664"/>
                        <a:pt x="31391" y="36280"/>
                      </a:cubicBezTo>
                      <a:cubicBezTo>
                        <a:pt x="29930" y="38392"/>
                        <a:pt x="27891" y="39448"/>
                        <a:pt x="25276" y="39448"/>
                      </a:cubicBezTo>
                      <a:cubicBezTo>
                        <a:pt x="23497" y="39448"/>
                        <a:pt x="21729" y="38973"/>
                        <a:pt x="19971" y="38023"/>
                      </a:cubicBezTo>
                      <a:cubicBezTo>
                        <a:pt x="17229" y="36565"/>
                        <a:pt x="15111" y="34928"/>
                        <a:pt x="13618" y="33112"/>
                      </a:cubicBezTo>
                      <a:lnTo>
                        <a:pt x="13618" y="8813"/>
                      </a:lnTo>
                      <a:cubicBezTo>
                        <a:pt x="13618" y="5846"/>
                        <a:pt x="13825" y="3913"/>
                        <a:pt x="14238" y="3016"/>
                      </a:cubicBezTo>
                      <a:cubicBezTo>
                        <a:pt x="14651" y="2129"/>
                        <a:pt x="15259" y="1463"/>
                        <a:pt x="16064" y="1020"/>
                      </a:cubicBezTo>
                      <a:cubicBezTo>
                        <a:pt x="16879" y="576"/>
                        <a:pt x="18531" y="355"/>
                        <a:pt x="21019" y="355"/>
                      </a:cubicBezTo>
                      <a:lnTo>
                        <a:pt x="21019" y="-1435"/>
                      </a:lnTo>
                      <a:lnTo>
                        <a:pt x="-1470" y="-1435"/>
                      </a:lnTo>
                      <a:lnTo>
                        <a:pt x="-1470" y="355"/>
                      </a:lnTo>
                      <a:cubicBezTo>
                        <a:pt x="615" y="355"/>
                        <a:pt x="2071" y="576"/>
                        <a:pt x="2897" y="1020"/>
                      </a:cubicBezTo>
                      <a:cubicBezTo>
                        <a:pt x="3723" y="1463"/>
                        <a:pt x="4348" y="2171"/>
                        <a:pt x="4771" y="3142"/>
                      </a:cubicBezTo>
                      <a:cubicBezTo>
                        <a:pt x="5206" y="4114"/>
                        <a:pt x="5423" y="6004"/>
                        <a:pt x="5423" y="8813"/>
                      </a:cubicBezTo>
                      <a:lnTo>
                        <a:pt x="5423" y="26142"/>
                      </a:lnTo>
                      <a:cubicBezTo>
                        <a:pt x="5423" y="31127"/>
                        <a:pt x="5274" y="34342"/>
                        <a:pt x="4978" y="35789"/>
                      </a:cubicBezTo>
                      <a:cubicBezTo>
                        <a:pt x="4745" y="36877"/>
                        <a:pt x="4380" y="37627"/>
                        <a:pt x="3882" y="38038"/>
                      </a:cubicBezTo>
                      <a:cubicBezTo>
                        <a:pt x="3395" y="38450"/>
                        <a:pt x="2717" y="38656"/>
                        <a:pt x="1849" y="38656"/>
                      </a:cubicBezTo>
                      <a:cubicBezTo>
                        <a:pt x="928" y="38656"/>
                        <a:pt x="-179" y="38408"/>
                        <a:pt x="-1470" y="37912"/>
                      </a:cubicBezTo>
                      <a:lnTo>
                        <a:pt x="-2217" y="39702"/>
                      </a:lnTo>
                      <a:lnTo>
                        <a:pt x="11490" y="45246"/>
                      </a:lnTo>
                      <a:lnTo>
                        <a:pt x="13618" y="45246"/>
                      </a:lnTo>
                      <a:lnTo>
                        <a:pt x="13618" y="3559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18" name="Freeform: Shape 117">
                  <a:extLst>
                    <a:ext uri="{FF2B5EF4-FFF2-40B4-BE49-F238E27FC236}">
                      <a16:creationId xmlns:a16="http://schemas.microsoft.com/office/drawing/2014/main" id="{B9A740CF-AC3C-AE70-EC4D-02006E435C46}"/>
                    </a:ext>
                  </a:extLst>
                </p:cNvPr>
                <p:cNvSpPr/>
                <p:nvPr/>
              </p:nvSpPr>
              <p:spPr>
                <a:xfrm flipV="1">
                  <a:off x="3655318" y="461610"/>
                  <a:ext cx="77777" cy="46681"/>
                </a:xfrm>
                <a:custGeom>
                  <a:avLst/>
                  <a:gdLst>
                    <a:gd name="connsiteX0" fmla="*/ 13624 w 77777"/>
                    <a:gd name="connsiteY0" fmla="*/ 35599 h 46681"/>
                    <a:gd name="connsiteX1" fmla="*/ 19485 w 77777"/>
                    <a:gd name="connsiteY1" fmla="*/ 41286 h 46681"/>
                    <a:gd name="connsiteX2" fmla="*/ 24282 w 77777"/>
                    <a:gd name="connsiteY2" fmla="*/ 44200 h 46681"/>
                    <a:gd name="connsiteX3" fmla="*/ 29412 w 77777"/>
                    <a:gd name="connsiteY3" fmla="*/ 45246 h 46681"/>
                    <a:gd name="connsiteX4" fmla="*/ 36750 w 77777"/>
                    <a:gd name="connsiteY4" fmla="*/ 42759 h 46681"/>
                    <a:gd name="connsiteX5" fmla="*/ 40879 w 77777"/>
                    <a:gd name="connsiteY5" fmla="*/ 35599 h 46681"/>
                    <a:gd name="connsiteX6" fmla="*/ 49503 w 77777"/>
                    <a:gd name="connsiteY6" fmla="*/ 43392 h 46681"/>
                    <a:gd name="connsiteX7" fmla="*/ 56762 w 77777"/>
                    <a:gd name="connsiteY7" fmla="*/ 45246 h 46681"/>
                    <a:gd name="connsiteX8" fmla="*/ 63179 w 77777"/>
                    <a:gd name="connsiteY8" fmla="*/ 43392 h 46681"/>
                    <a:gd name="connsiteX9" fmla="*/ 67626 w 77777"/>
                    <a:gd name="connsiteY9" fmla="*/ 37326 h 46681"/>
                    <a:gd name="connsiteX10" fmla="*/ 68722 w 77777"/>
                    <a:gd name="connsiteY10" fmla="*/ 28313 h 46681"/>
                    <a:gd name="connsiteX11" fmla="*/ 68722 w 77777"/>
                    <a:gd name="connsiteY11" fmla="*/ 8813 h 46681"/>
                    <a:gd name="connsiteX12" fmla="*/ 69357 w 77777"/>
                    <a:gd name="connsiteY12" fmla="*/ 2968 h 46681"/>
                    <a:gd name="connsiteX13" fmla="*/ 71199 w 77777"/>
                    <a:gd name="connsiteY13" fmla="*/ 1115 h 46681"/>
                    <a:gd name="connsiteX14" fmla="*/ 75567 w 77777"/>
                    <a:gd name="connsiteY14" fmla="*/ 355 h 46681"/>
                    <a:gd name="connsiteX15" fmla="*/ 75567 w 77777"/>
                    <a:gd name="connsiteY15" fmla="*/ -1435 h 46681"/>
                    <a:gd name="connsiteX16" fmla="*/ 53141 w 77777"/>
                    <a:gd name="connsiteY16" fmla="*/ -1435 h 46681"/>
                    <a:gd name="connsiteX17" fmla="*/ 53141 w 77777"/>
                    <a:gd name="connsiteY17" fmla="*/ 355 h 46681"/>
                    <a:gd name="connsiteX18" fmla="*/ 54078 w 77777"/>
                    <a:gd name="connsiteY18" fmla="*/ 355 h 46681"/>
                    <a:gd name="connsiteX19" fmla="*/ 58636 w 77777"/>
                    <a:gd name="connsiteY19" fmla="*/ 1479 h 46681"/>
                    <a:gd name="connsiteX20" fmla="*/ 60288 w 77777"/>
                    <a:gd name="connsiteY20" fmla="*/ 4014 h 46681"/>
                    <a:gd name="connsiteX21" fmla="*/ 60478 w 77777"/>
                    <a:gd name="connsiteY21" fmla="*/ 8813 h 46681"/>
                    <a:gd name="connsiteX22" fmla="*/ 60478 w 77777"/>
                    <a:gd name="connsiteY22" fmla="*/ 28313 h 46681"/>
                    <a:gd name="connsiteX23" fmla="*/ 59144 w 77777"/>
                    <a:gd name="connsiteY23" fmla="*/ 36138 h 46681"/>
                    <a:gd name="connsiteX24" fmla="*/ 52934 w 77777"/>
                    <a:gd name="connsiteY24" fmla="*/ 39306 h 46681"/>
                    <a:gd name="connsiteX25" fmla="*/ 47645 w 77777"/>
                    <a:gd name="connsiteY25" fmla="*/ 37991 h 46681"/>
                    <a:gd name="connsiteX26" fmla="*/ 41229 w 77777"/>
                    <a:gd name="connsiteY26" fmla="*/ 33112 h 46681"/>
                    <a:gd name="connsiteX27" fmla="*/ 41117 w 77777"/>
                    <a:gd name="connsiteY27" fmla="*/ 32574 h 46681"/>
                    <a:gd name="connsiteX28" fmla="*/ 41229 w 77777"/>
                    <a:gd name="connsiteY28" fmla="*/ 30451 h 46681"/>
                    <a:gd name="connsiteX29" fmla="*/ 41229 w 77777"/>
                    <a:gd name="connsiteY29" fmla="*/ 8813 h 46681"/>
                    <a:gd name="connsiteX30" fmla="*/ 41737 w 77777"/>
                    <a:gd name="connsiteY30" fmla="*/ 3016 h 46681"/>
                    <a:gd name="connsiteX31" fmla="*/ 43690 w 77777"/>
                    <a:gd name="connsiteY31" fmla="*/ 1115 h 46681"/>
                    <a:gd name="connsiteX32" fmla="*/ 48614 w 77777"/>
                    <a:gd name="connsiteY32" fmla="*/ 355 h 46681"/>
                    <a:gd name="connsiteX33" fmla="*/ 48614 w 77777"/>
                    <a:gd name="connsiteY33" fmla="*/ -1435 h 46681"/>
                    <a:gd name="connsiteX34" fmla="*/ 25632 w 77777"/>
                    <a:gd name="connsiteY34" fmla="*/ -1435 h 46681"/>
                    <a:gd name="connsiteX35" fmla="*/ 25632 w 77777"/>
                    <a:gd name="connsiteY35" fmla="*/ 355 h 46681"/>
                    <a:gd name="connsiteX36" fmla="*/ 30825 w 77777"/>
                    <a:gd name="connsiteY36" fmla="*/ 1242 h 46681"/>
                    <a:gd name="connsiteX37" fmla="*/ 32779 w 77777"/>
                    <a:gd name="connsiteY37" fmla="*/ 3919 h 46681"/>
                    <a:gd name="connsiteX38" fmla="*/ 33033 w 77777"/>
                    <a:gd name="connsiteY38" fmla="*/ 8813 h 46681"/>
                    <a:gd name="connsiteX39" fmla="*/ 33033 w 77777"/>
                    <a:gd name="connsiteY39" fmla="*/ 28313 h 46681"/>
                    <a:gd name="connsiteX40" fmla="*/ 31397 w 77777"/>
                    <a:gd name="connsiteY40" fmla="*/ 36280 h 46681"/>
                    <a:gd name="connsiteX41" fmla="*/ 25282 w 77777"/>
                    <a:gd name="connsiteY41" fmla="*/ 39448 h 46681"/>
                    <a:gd name="connsiteX42" fmla="*/ 19977 w 77777"/>
                    <a:gd name="connsiteY42" fmla="*/ 38023 h 46681"/>
                    <a:gd name="connsiteX43" fmla="*/ 13624 w 77777"/>
                    <a:gd name="connsiteY43" fmla="*/ 33112 h 46681"/>
                    <a:gd name="connsiteX44" fmla="*/ 13624 w 77777"/>
                    <a:gd name="connsiteY44" fmla="*/ 8813 h 46681"/>
                    <a:gd name="connsiteX45" fmla="*/ 14244 w 77777"/>
                    <a:gd name="connsiteY45" fmla="*/ 3016 h 46681"/>
                    <a:gd name="connsiteX46" fmla="*/ 16070 w 77777"/>
                    <a:gd name="connsiteY46" fmla="*/ 1020 h 46681"/>
                    <a:gd name="connsiteX47" fmla="*/ 21026 w 77777"/>
                    <a:gd name="connsiteY47" fmla="*/ 355 h 46681"/>
                    <a:gd name="connsiteX48" fmla="*/ 21026 w 77777"/>
                    <a:gd name="connsiteY48" fmla="*/ -1435 h 46681"/>
                    <a:gd name="connsiteX49" fmla="*/ -1464 w 77777"/>
                    <a:gd name="connsiteY49" fmla="*/ -1435 h 46681"/>
                    <a:gd name="connsiteX50" fmla="*/ -1464 w 77777"/>
                    <a:gd name="connsiteY50" fmla="*/ 355 h 46681"/>
                    <a:gd name="connsiteX51" fmla="*/ 2903 w 77777"/>
                    <a:gd name="connsiteY51" fmla="*/ 1020 h 46681"/>
                    <a:gd name="connsiteX52" fmla="*/ 4778 w 77777"/>
                    <a:gd name="connsiteY52" fmla="*/ 3142 h 46681"/>
                    <a:gd name="connsiteX53" fmla="*/ 5429 w 77777"/>
                    <a:gd name="connsiteY53" fmla="*/ 8813 h 46681"/>
                    <a:gd name="connsiteX54" fmla="*/ 5429 w 77777"/>
                    <a:gd name="connsiteY54" fmla="*/ 26142 h 46681"/>
                    <a:gd name="connsiteX55" fmla="*/ 4984 w 77777"/>
                    <a:gd name="connsiteY55" fmla="*/ 35789 h 46681"/>
                    <a:gd name="connsiteX56" fmla="*/ 3888 w 77777"/>
                    <a:gd name="connsiteY56" fmla="*/ 38038 h 46681"/>
                    <a:gd name="connsiteX57" fmla="*/ 1855 w 77777"/>
                    <a:gd name="connsiteY57" fmla="*/ 38656 h 46681"/>
                    <a:gd name="connsiteX58" fmla="*/ -1464 w 77777"/>
                    <a:gd name="connsiteY58" fmla="*/ 37912 h 46681"/>
                    <a:gd name="connsiteX59" fmla="*/ -2211 w 77777"/>
                    <a:gd name="connsiteY59" fmla="*/ 39702 h 46681"/>
                    <a:gd name="connsiteX60" fmla="*/ 11496 w 77777"/>
                    <a:gd name="connsiteY60" fmla="*/ 45246 h 46681"/>
                    <a:gd name="connsiteX61" fmla="*/ 13624 w 77777"/>
                    <a:gd name="connsiteY61" fmla="*/ 45246 h 46681"/>
                    <a:gd name="connsiteX62" fmla="*/ 13624 w 77777"/>
                    <a:gd name="connsiteY62" fmla="*/ 35599 h 466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</a:cxnLst>
                  <a:rect l="l" t="t" r="r" b="b"/>
                  <a:pathLst>
                    <a:path w="77777" h="46681">
                      <a:moveTo>
                        <a:pt x="13624" y="35599"/>
                      </a:moveTo>
                      <a:cubicBezTo>
                        <a:pt x="16939" y="38894"/>
                        <a:pt x="18892" y="40789"/>
                        <a:pt x="19485" y="41286"/>
                      </a:cubicBezTo>
                      <a:cubicBezTo>
                        <a:pt x="20967" y="42542"/>
                        <a:pt x="22566" y="43514"/>
                        <a:pt x="24282" y="44200"/>
                      </a:cubicBezTo>
                      <a:cubicBezTo>
                        <a:pt x="26008" y="44897"/>
                        <a:pt x="27718" y="45246"/>
                        <a:pt x="29412" y="45246"/>
                      </a:cubicBezTo>
                      <a:cubicBezTo>
                        <a:pt x="32260" y="45246"/>
                        <a:pt x="34706" y="44417"/>
                        <a:pt x="36750" y="42759"/>
                      </a:cubicBezTo>
                      <a:cubicBezTo>
                        <a:pt x="38804" y="41111"/>
                        <a:pt x="40180" y="38725"/>
                        <a:pt x="40879" y="35599"/>
                      </a:cubicBezTo>
                      <a:cubicBezTo>
                        <a:pt x="44289" y="39559"/>
                        <a:pt x="47163" y="42157"/>
                        <a:pt x="49503" y="43392"/>
                      </a:cubicBezTo>
                      <a:cubicBezTo>
                        <a:pt x="51854" y="44628"/>
                        <a:pt x="54274" y="45246"/>
                        <a:pt x="56762" y="45246"/>
                      </a:cubicBezTo>
                      <a:cubicBezTo>
                        <a:pt x="59176" y="45246"/>
                        <a:pt x="61315" y="44628"/>
                        <a:pt x="63179" y="43392"/>
                      </a:cubicBezTo>
                      <a:cubicBezTo>
                        <a:pt x="65053" y="42157"/>
                        <a:pt x="66535" y="40135"/>
                        <a:pt x="67626" y="37326"/>
                      </a:cubicBezTo>
                      <a:cubicBezTo>
                        <a:pt x="68356" y="35414"/>
                        <a:pt x="68722" y="32410"/>
                        <a:pt x="68722" y="28313"/>
                      </a:cubicBezTo>
                      <a:lnTo>
                        <a:pt x="68722" y="8813"/>
                      </a:lnTo>
                      <a:cubicBezTo>
                        <a:pt x="68722" y="5973"/>
                        <a:pt x="68933" y="4024"/>
                        <a:pt x="69357" y="2968"/>
                      </a:cubicBezTo>
                      <a:cubicBezTo>
                        <a:pt x="69696" y="2240"/>
                        <a:pt x="70310" y="1622"/>
                        <a:pt x="71199" y="1115"/>
                      </a:cubicBezTo>
                      <a:cubicBezTo>
                        <a:pt x="72089" y="608"/>
                        <a:pt x="73545" y="355"/>
                        <a:pt x="75567" y="355"/>
                      </a:cubicBezTo>
                      <a:lnTo>
                        <a:pt x="75567" y="-1435"/>
                      </a:lnTo>
                      <a:lnTo>
                        <a:pt x="53141" y="-1435"/>
                      </a:lnTo>
                      <a:lnTo>
                        <a:pt x="53141" y="355"/>
                      </a:lnTo>
                      <a:lnTo>
                        <a:pt x="54078" y="355"/>
                      </a:lnTo>
                      <a:cubicBezTo>
                        <a:pt x="56026" y="355"/>
                        <a:pt x="57545" y="729"/>
                        <a:pt x="58636" y="1479"/>
                      </a:cubicBezTo>
                      <a:cubicBezTo>
                        <a:pt x="59398" y="2007"/>
                        <a:pt x="59949" y="2852"/>
                        <a:pt x="60288" y="4014"/>
                      </a:cubicBezTo>
                      <a:cubicBezTo>
                        <a:pt x="60415" y="4573"/>
                        <a:pt x="60478" y="6173"/>
                        <a:pt x="60478" y="8813"/>
                      </a:cubicBezTo>
                      <a:lnTo>
                        <a:pt x="60478" y="28313"/>
                      </a:lnTo>
                      <a:cubicBezTo>
                        <a:pt x="60478" y="32008"/>
                        <a:pt x="60034" y="34617"/>
                        <a:pt x="59144" y="36138"/>
                      </a:cubicBezTo>
                      <a:cubicBezTo>
                        <a:pt x="57853" y="38250"/>
                        <a:pt x="55782" y="39306"/>
                        <a:pt x="52934" y="39306"/>
                      </a:cubicBezTo>
                      <a:cubicBezTo>
                        <a:pt x="51176" y="39306"/>
                        <a:pt x="49413" y="38867"/>
                        <a:pt x="47645" y="37991"/>
                      </a:cubicBezTo>
                      <a:cubicBezTo>
                        <a:pt x="45877" y="37114"/>
                        <a:pt x="43738" y="35488"/>
                        <a:pt x="41229" y="33112"/>
                      </a:cubicBezTo>
                      <a:lnTo>
                        <a:pt x="41117" y="32574"/>
                      </a:lnTo>
                      <a:lnTo>
                        <a:pt x="41229" y="30451"/>
                      </a:lnTo>
                      <a:lnTo>
                        <a:pt x="41229" y="8813"/>
                      </a:lnTo>
                      <a:cubicBezTo>
                        <a:pt x="41229" y="5709"/>
                        <a:pt x="41398" y="3776"/>
                        <a:pt x="41737" y="3016"/>
                      </a:cubicBezTo>
                      <a:cubicBezTo>
                        <a:pt x="42086" y="2255"/>
                        <a:pt x="42737" y="1622"/>
                        <a:pt x="43690" y="1115"/>
                      </a:cubicBezTo>
                      <a:cubicBezTo>
                        <a:pt x="44654" y="608"/>
                        <a:pt x="46295" y="355"/>
                        <a:pt x="48614" y="355"/>
                      </a:cubicBezTo>
                      <a:lnTo>
                        <a:pt x="48614" y="-1435"/>
                      </a:lnTo>
                      <a:lnTo>
                        <a:pt x="25632" y="-1435"/>
                      </a:lnTo>
                      <a:lnTo>
                        <a:pt x="25632" y="355"/>
                      </a:lnTo>
                      <a:cubicBezTo>
                        <a:pt x="28152" y="355"/>
                        <a:pt x="29883" y="650"/>
                        <a:pt x="30825" y="1242"/>
                      </a:cubicBezTo>
                      <a:cubicBezTo>
                        <a:pt x="31768" y="1833"/>
                        <a:pt x="32419" y="2725"/>
                        <a:pt x="32779" y="3919"/>
                      </a:cubicBezTo>
                      <a:cubicBezTo>
                        <a:pt x="32948" y="4478"/>
                        <a:pt x="33033" y="6110"/>
                        <a:pt x="33033" y="8813"/>
                      </a:cubicBezTo>
                      <a:lnTo>
                        <a:pt x="33033" y="28313"/>
                      </a:lnTo>
                      <a:cubicBezTo>
                        <a:pt x="33033" y="32008"/>
                        <a:pt x="32488" y="34664"/>
                        <a:pt x="31397" y="36280"/>
                      </a:cubicBezTo>
                      <a:cubicBezTo>
                        <a:pt x="29936" y="38392"/>
                        <a:pt x="27898" y="39448"/>
                        <a:pt x="25282" y="39448"/>
                      </a:cubicBezTo>
                      <a:cubicBezTo>
                        <a:pt x="23503" y="39448"/>
                        <a:pt x="21735" y="38973"/>
                        <a:pt x="19977" y="38023"/>
                      </a:cubicBezTo>
                      <a:cubicBezTo>
                        <a:pt x="17235" y="36565"/>
                        <a:pt x="15117" y="34928"/>
                        <a:pt x="13624" y="33112"/>
                      </a:cubicBezTo>
                      <a:lnTo>
                        <a:pt x="13624" y="8813"/>
                      </a:lnTo>
                      <a:cubicBezTo>
                        <a:pt x="13624" y="5846"/>
                        <a:pt x="13831" y="3913"/>
                        <a:pt x="14244" y="3016"/>
                      </a:cubicBezTo>
                      <a:cubicBezTo>
                        <a:pt x="14657" y="2129"/>
                        <a:pt x="15266" y="1463"/>
                        <a:pt x="16070" y="1020"/>
                      </a:cubicBezTo>
                      <a:cubicBezTo>
                        <a:pt x="16886" y="576"/>
                        <a:pt x="18537" y="355"/>
                        <a:pt x="21026" y="355"/>
                      </a:cubicBezTo>
                      <a:lnTo>
                        <a:pt x="21026" y="-1435"/>
                      </a:lnTo>
                      <a:lnTo>
                        <a:pt x="-1464" y="-1435"/>
                      </a:lnTo>
                      <a:lnTo>
                        <a:pt x="-1464" y="355"/>
                      </a:lnTo>
                      <a:cubicBezTo>
                        <a:pt x="622" y="355"/>
                        <a:pt x="2078" y="576"/>
                        <a:pt x="2903" y="1020"/>
                      </a:cubicBezTo>
                      <a:cubicBezTo>
                        <a:pt x="3729" y="1463"/>
                        <a:pt x="4354" y="2171"/>
                        <a:pt x="4778" y="3142"/>
                      </a:cubicBezTo>
                      <a:cubicBezTo>
                        <a:pt x="5212" y="4114"/>
                        <a:pt x="5429" y="6004"/>
                        <a:pt x="5429" y="8813"/>
                      </a:cubicBezTo>
                      <a:lnTo>
                        <a:pt x="5429" y="26142"/>
                      </a:lnTo>
                      <a:cubicBezTo>
                        <a:pt x="5429" y="31127"/>
                        <a:pt x="5281" y="34342"/>
                        <a:pt x="4984" y="35789"/>
                      </a:cubicBezTo>
                      <a:cubicBezTo>
                        <a:pt x="4751" y="36877"/>
                        <a:pt x="4386" y="37627"/>
                        <a:pt x="3888" y="38038"/>
                      </a:cubicBezTo>
                      <a:cubicBezTo>
                        <a:pt x="3401" y="38450"/>
                        <a:pt x="2723" y="38656"/>
                        <a:pt x="1855" y="38656"/>
                      </a:cubicBezTo>
                      <a:cubicBezTo>
                        <a:pt x="934" y="38656"/>
                        <a:pt x="-172" y="38408"/>
                        <a:pt x="-1464" y="37912"/>
                      </a:cubicBezTo>
                      <a:lnTo>
                        <a:pt x="-2211" y="39702"/>
                      </a:lnTo>
                      <a:lnTo>
                        <a:pt x="11496" y="45246"/>
                      </a:lnTo>
                      <a:lnTo>
                        <a:pt x="13624" y="45246"/>
                      </a:lnTo>
                      <a:lnTo>
                        <a:pt x="13624" y="3559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</p:grpSp>
          <p:grpSp>
            <p:nvGrpSpPr>
              <p:cNvPr id="119" name="Graphic 57">
                <a:extLst>
                  <a:ext uri="{FF2B5EF4-FFF2-40B4-BE49-F238E27FC236}">
                    <a16:creationId xmlns:a16="http://schemas.microsoft.com/office/drawing/2014/main" id="{D6FA7E6E-CD6A-7188-8AC7-68C3C0C9B82D}"/>
                  </a:ext>
                </a:extLst>
              </p:cNvPr>
              <p:cNvGrpSpPr/>
              <p:nvPr/>
            </p:nvGrpSpPr>
            <p:grpSpPr>
              <a:xfrm>
                <a:off x="3040784" y="339093"/>
                <a:ext cx="538786" cy="90526"/>
                <a:chOff x="3040784" y="339093"/>
                <a:chExt cx="538786" cy="90526"/>
              </a:xfrm>
              <a:solidFill>
                <a:srgbClr val="000000"/>
              </a:solidFill>
            </p:grpSpPr>
            <p:sp>
              <p:nvSpPr>
                <p:cNvPr id="120" name="Freeform: Shape 119">
                  <a:extLst>
                    <a:ext uri="{FF2B5EF4-FFF2-40B4-BE49-F238E27FC236}">
                      <a16:creationId xmlns:a16="http://schemas.microsoft.com/office/drawing/2014/main" id="{44B5A383-C757-D28F-EAA6-141455558C92}"/>
                    </a:ext>
                  </a:extLst>
                </p:cNvPr>
                <p:cNvSpPr/>
                <p:nvPr/>
              </p:nvSpPr>
              <p:spPr>
                <a:xfrm flipV="1">
                  <a:off x="3040784" y="360081"/>
                  <a:ext cx="44567" cy="48312"/>
                </a:xfrm>
                <a:custGeom>
                  <a:avLst/>
                  <a:gdLst>
                    <a:gd name="connsiteX0" fmla="*/ 23010 w 44567"/>
                    <a:gd name="connsiteY0" fmla="*/ 6023 h 48312"/>
                    <a:gd name="connsiteX1" fmla="*/ 7778 w 44567"/>
                    <a:gd name="connsiteY1" fmla="*/ -1454 h 48312"/>
                    <a:gd name="connsiteX2" fmla="*/ 1171 w 44567"/>
                    <a:gd name="connsiteY2" fmla="*/ 1144 h 48312"/>
                    <a:gd name="connsiteX3" fmla="*/ -1450 w 44567"/>
                    <a:gd name="connsiteY3" fmla="*/ 7654 h 48312"/>
                    <a:gd name="connsiteX4" fmla="*/ 3108 w 44567"/>
                    <a:gd name="connsiteY4" fmla="*/ 17190 h 48312"/>
                    <a:gd name="connsiteX5" fmla="*/ 23010 w 44567"/>
                    <a:gd name="connsiteY5" fmla="*/ 28452 h 48312"/>
                    <a:gd name="connsiteX6" fmla="*/ 23010 w 44567"/>
                    <a:gd name="connsiteY6" fmla="*/ 33109 h 48312"/>
                    <a:gd name="connsiteX7" fmla="*/ 22438 w 44567"/>
                    <a:gd name="connsiteY7" fmla="*/ 39715 h 48312"/>
                    <a:gd name="connsiteX8" fmla="*/ 20278 w 44567"/>
                    <a:gd name="connsiteY8" fmla="*/ 42091 h 48312"/>
                    <a:gd name="connsiteX9" fmla="*/ 16704 w 44567"/>
                    <a:gd name="connsiteY9" fmla="*/ 43105 h 48312"/>
                    <a:gd name="connsiteX10" fmla="*/ 11399 w 44567"/>
                    <a:gd name="connsiteY10" fmla="*/ 41663 h 48312"/>
                    <a:gd name="connsiteX11" fmla="*/ 10113 w 44567"/>
                    <a:gd name="connsiteY11" fmla="*/ 39588 h 48312"/>
                    <a:gd name="connsiteX12" fmla="*/ 11495 w 44567"/>
                    <a:gd name="connsiteY12" fmla="*/ 37022 h 48312"/>
                    <a:gd name="connsiteX13" fmla="*/ 13385 w 44567"/>
                    <a:gd name="connsiteY13" fmla="*/ 32904 h 48312"/>
                    <a:gd name="connsiteX14" fmla="*/ 11574 w 44567"/>
                    <a:gd name="connsiteY14" fmla="*/ 28769 h 48312"/>
                    <a:gd name="connsiteX15" fmla="*/ 6825 w 44567"/>
                    <a:gd name="connsiteY15" fmla="*/ 27059 h 48312"/>
                    <a:gd name="connsiteX16" fmla="*/ 1600 w 44567"/>
                    <a:gd name="connsiteY16" fmla="*/ 28944 h 48312"/>
                    <a:gd name="connsiteX17" fmla="*/ -513 w 44567"/>
                    <a:gd name="connsiteY17" fmla="*/ 33347 h 48312"/>
                    <a:gd name="connsiteX18" fmla="*/ 2314 w 44567"/>
                    <a:gd name="connsiteY18" fmla="*/ 40158 h 48312"/>
                    <a:gd name="connsiteX19" fmla="*/ 10208 w 44567"/>
                    <a:gd name="connsiteY19" fmla="*/ 45132 h 48312"/>
                    <a:gd name="connsiteX20" fmla="*/ 20722 w 44567"/>
                    <a:gd name="connsiteY20" fmla="*/ 46859 h 48312"/>
                    <a:gd name="connsiteX21" fmla="*/ 31173 w 44567"/>
                    <a:gd name="connsiteY21" fmla="*/ 44055 h 48312"/>
                    <a:gd name="connsiteX22" fmla="*/ 36160 w 44567"/>
                    <a:gd name="connsiteY22" fmla="*/ 38004 h 48312"/>
                    <a:gd name="connsiteX23" fmla="*/ 36859 w 44567"/>
                    <a:gd name="connsiteY23" fmla="*/ 28452 h 48312"/>
                    <a:gd name="connsiteX24" fmla="*/ 36859 w 44567"/>
                    <a:gd name="connsiteY24" fmla="*/ 10490 h 48312"/>
                    <a:gd name="connsiteX25" fmla="*/ 37098 w 44567"/>
                    <a:gd name="connsiteY25" fmla="*/ 6498 h 48312"/>
                    <a:gd name="connsiteX26" fmla="*/ 37844 w 44567"/>
                    <a:gd name="connsiteY26" fmla="*/ 5278 h 48312"/>
                    <a:gd name="connsiteX27" fmla="*/ 38988 w 44567"/>
                    <a:gd name="connsiteY27" fmla="*/ 4882 h 48312"/>
                    <a:gd name="connsiteX28" fmla="*/ 41624 w 44567"/>
                    <a:gd name="connsiteY28" fmla="*/ 6720 h 48312"/>
                    <a:gd name="connsiteX29" fmla="*/ 43117 w 44567"/>
                    <a:gd name="connsiteY29" fmla="*/ 5532 h 48312"/>
                    <a:gd name="connsiteX30" fmla="*/ 37971 w 44567"/>
                    <a:gd name="connsiteY30" fmla="*/ 209 h 48312"/>
                    <a:gd name="connsiteX31" fmla="*/ 31951 w 44567"/>
                    <a:gd name="connsiteY31" fmla="*/ -1454 h 48312"/>
                    <a:gd name="connsiteX32" fmla="*/ 25741 w 44567"/>
                    <a:gd name="connsiteY32" fmla="*/ 399 h 48312"/>
                    <a:gd name="connsiteX33" fmla="*/ 23010 w 44567"/>
                    <a:gd name="connsiteY33" fmla="*/ 6023 h 48312"/>
                    <a:gd name="connsiteX34" fmla="*/ 23010 w 44567"/>
                    <a:gd name="connsiteY34" fmla="*/ 9634 h 48312"/>
                    <a:gd name="connsiteX35" fmla="*/ 23010 w 44567"/>
                    <a:gd name="connsiteY35" fmla="*/ 25142 h 48312"/>
                    <a:gd name="connsiteX36" fmla="*/ 14083 w 44567"/>
                    <a:gd name="connsiteY36" fmla="*/ 17618 h 48312"/>
                    <a:gd name="connsiteX37" fmla="*/ 12146 w 44567"/>
                    <a:gd name="connsiteY37" fmla="*/ 12216 h 48312"/>
                    <a:gd name="connsiteX38" fmla="*/ 13782 w 44567"/>
                    <a:gd name="connsiteY38" fmla="*/ 8209 h 48312"/>
                    <a:gd name="connsiteX39" fmla="*/ 17260 w 44567"/>
                    <a:gd name="connsiteY39" fmla="*/ 6862 h 48312"/>
                    <a:gd name="connsiteX40" fmla="*/ 23010 w 44567"/>
                    <a:gd name="connsiteY40" fmla="*/ 9634 h 483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</a:cxnLst>
                  <a:rect l="l" t="t" r="r" b="b"/>
                  <a:pathLst>
                    <a:path w="44567" h="48312">
                      <a:moveTo>
                        <a:pt x="23010" y="6023"/>
                      </a:moveTo>
                      <a:cubicBezTo>
                        <a:pt x="17355" y="1038"/>
                        <a:pt x="12278" y="-1454"/>
                        <a:pt x="7778" y="-1454"/>
                      </a:cubicBezTo>
                      <a:cubicBezTo>
                        <a:pt x="5131" y="-1454"/>
                        <a:pt x="2928" y="-588"/>
                        <a:pt x="1171" y="1144"/>
                      </a:cubicBezTo>
                      <a:cubicBezTo>
                        <a:pt x="-576" y="2886"/>
                        <a:pt x="-1450" y="5057"/>
                        <a:pt x="-1450" y="7654"/>
                      </a:cubicBezTo>
                      <a:cubicBezTo>
                        <a:pt x="-1450" y="11192"/>
                        <a:pt x="70" y="14371"/>
                        <a:pt x="3108" y="17190"/>
                      </a:cubicBezTo>
                      <a:cubicBezTo>
                        <a:pt x="6158" y="20010"/>
                        <a:pt x="12792" y="23764"/>
                        <a:pt x="23010" y="28452"/>
                      </a:cubicBezTo>
                      <a:lnTo>
                        <a:pt x="23010" y="33109"/>
                      </a:lnTo>
                      <a:cubicBezTo>
                        <a:pt x="23010" y="36605"/>
                        <a:pt x="22819" y="38807"/>
                        <a:pt x="22438" y="39715"/>
                      </a:cubicBezTo>
                      <a:cubicBezTo>
                        <a:pt x="22057" y="40623"/>
                        <a:pt x="21337" y="41415"/>
                        <a:pt x="20278" y="42091"/>
                      </a:cubicBezTo>
                      <a:cubicBezTo>
                        <a:pt x="19219" y="42767"/>
                        <a:pt x="18028" y="43105"/>
                        <a:pt x="16704" y="43105"/>
                      </a:cubicBezTo>
                      <a:cubicBezTo>
                        <a:pt x="14555" y="43105"/>
                        <a:pt x="12786" y="42624"/>
                        <a:pt x="11399" y="41663"/>
                      </a:cubicBezTo>
                      <a:cubicBezTo>
                        <a:pt x="10542" y="41072"/>
                        <a:pt x="10113" y="40380"/>
                        <a:pt x="10113" y="39588"/>
                      </a:cubicBezTo>
                      <a:cubicBezTo>
                        <a:pt x="10113" y="38891"/>
                        <a:pt x="10573" y="38036"/>
                        <a:pt x="11495" y="37022"/>
                      </a:cubicBezTo>
                      <a:cubicBezTo>
                        <a:pt x="12754" y="35596"/>
                        <a:pt x="13385" y="34224"/>
                        <a:pt x="13385" y="32904"/>
                      </a:cubicBezTo>
                      <a:cubicBezTo>
                        <a:pt x="13385" y="31288"/>
                        <a:pt x="12781" y="29910"/>
                        <a:pt x="11574" y="28769"/>
                      </a:cubicBezTo>
                      <a:cubicBezTo>
                        <a:pt x="10367" y="27629"/>
                        <a:pt x="8784" y="27059"/>
                        <a:pt x="6825" y="27059"/>
                      </a:cubicBezTo>
                      <a:cubicBezTo>
                        <a:pt x="4750" y="27059"/>
                        <a:pt x="3008" y="27687"/>
                        <a:pt x="1600" y="28944"/>
                      </a:cubicBezTo>
                      <a:cubicBezTo>
                        <a:pt x="191" y="30200"/>
                        <a:pt x="-513" y="31668"/>
                        <a:pt x="-513" y="33347"/>
                      </a:cubicBezTo>
                      <a:cubicBezTo>
                        <a:pt x="-513" y="35723"/>
                        <a:pt x="430" y="37993"/>
                        <a:pt x="2314" y="40158"/>
                      </a:cubicBezTo>
                      <a:cubicBezTo>
                        <a:pt x="4199" y="42323"/>
                        <a:pt x="6830" y="43981"/>
                        <a:pt x="10208" y="45132"/>
                      </a:cubicBezTo>
                      <a:cubicBezTo>
                        <a:pt x="13586" y="46283"/>
                        <a:pt x="17090" y="46859"/>
                        <a:pt x="20722" y="46859"/>
                      </a:cubicBezTo>
                      <a:cubicBezTo>
                        <a:pt x="25127" y="46859"/>
                        <a:pt x="28611" y="45924"/>
                        <a:pt x="31173" y="44055"/>
                      </a:cubicBezTo>
                      <a:cubicBezTo>
                        <a:pt x="33736" y="42197"/>
                        <a:pt x="35398" y="40179"/>
                        <a:pt x="36160" y="38004"/>
                      </a:cubicBezTo>
                      <a:cubicBezTo>
                        <a:pt x="36626" y="36621"/>
                        <a:pt x="36859" y="33437"/>
                        <a:pt x="36859" y="28452"/>
                      </a:cubicBezTo>
                      <a:lnTo>
                        <a:pt x="36859" y="10490"/>
                      </a:lnTo>
                      <a:cubicBezTo>
                        <a:pt x="36859" y="8378"/>
                        <a:pt x="36939" y="7047"/>
                        <a:pt x="37098" y="6498"/>
                      </a:cubicBezTo>
                      <a:cubicBezTo>
                        <a:pt x="37267" y="5949"/>
                        <a:pt x="37516" y="5542"/>
                        <a:pt x="37844" y="5278"/>
                      </a:cubicBezTo>
                      <a:cubicBezTo>
                        <a:pt x="38183" y="5014"/>
                        <a:pt x="38564" y="4882"/>
                        <a:pt x="38988" y="4882"/>
                      </a:cubicBezTo>
                      <a:cubicBezTo>
                        <a:pt x="39856" y="4882"/>
                        <a:pt x="40735" y="5495"/>
                        <a:pt x="41624" y="6720"/>
                      </a:cubicBezTo>
                      <a:lnTo>
                        <a:pt x="43117" y="5532"/>
                      </a:lnTo>
                      <a:cubicBezTo>
                        <a:pt x="41465" y="3092"/>
                        <a:pt x="39750" y="1318"/>
                        <a:pt x="37971" y="209"/>
                      </a:cubicBezTo>
                      <a:cubicBezTo>
                        <a:pt x="36203" y="-899"/>
                        <a:pt x="34196" y="-1454"/>
                        <a:pt x="31951" y="-1454"/>
                      </a:cubicBezTo>
                      <a:cubicBezTo>
                        <a:pt x="29304" y="-1454"/>
                        <a:pt x="27234" y="-836"/>
                        <a:pt x="25741" y="399"/>
                      </a:cubicBezTo>
                      <a:cubicBezTo>
                        <a:pt x="24248" y="1646"/>
                        <a:pt x="23338" y="3520"/>
                        <a:pt x="23010" y="6023"/>
                      </a:cubicBezTo>
                      <a:close/>
                      <a:moveTo>
                        <a:pt x="23010" y="9634"/>
                      </a:moveTo>
                      <a:lnTo>
                        <a:pt x="23010" y="25142"/>
                      </a:lnTo>
                      <a:cubicBezTo>
                        <a:pt x="19007" y="22798"/>
                        <a:pt x="16032" y="20290"/>
                        <a:pt x="14083" y="17618"/>
                      </a:cubicBezTo>
                      <a:cubicBezTo>
                        <a:pt x="12792" y="15833"/>
                        <a:pt x="12146" y="14033"/>
                        <a:pt x="12146" y="12216"/>
                      </a:cubicBezTo>
                      <a:cubicBezTo>
                        <a:pt x="12146" y="10696"/>
                        <a:pt x="12691" y="9360"/>
                        <a:pt x="13782" y="8209"/>
                      </a:cubicBezTo>
                      <a:cubicBezTo>
                        <a:pt x="14608" y="7311"/>
                        <a:pt x="15767" y="6862"/>
                        <a:pt x="17260" y="6862"/>
                      </a:cubicBezTo>
                      <a:cubicBezTo>
                        <a:pt x="18912" y="6862"/>
                        <a:pt x="20828" y="7786"/>
                        <a:pt x="23010" y="9634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21" name="Freeform: Shape 120">
                  <a:extLst>
                    <a:ext uri="{FF2B5EF4-FFF2-40B4-BE49-F238E27FC236}">
                      <a16:creationId xmlns:a16="http://schemas.microsoft.com/office/drawing/2014/main" id="{5D811269-87AC-F2FA-83E5-D6ED80FE0D9F}"/>
                    </a:ext>
                  </a:extLst>
                </p:cNvPr>
                <p:cNvSpPr/>
                <p:nvPr/>
              </p:nvSpPr>
              <p:spPr>
                <a:xfrm flipV="1">
                  <a:off x="3090513" y="360081"/>
                  <a:ext cx="50078" cy="47663"/>
                </a:xfrm>
                <a:custGeom>
                  <a:avLst/>
                  <a:gdLst>
                    <a:gd name="connsiteX0" fmla="*/ 17350 w 50078"/>
                    <a:gd name="connsiteY0" fmla="*/ 44811 h 47663"/>
                    <a:gd name="connsiteX1" fmla="*/ 17350 w 50078"/>
                    <a:gd name="connsiteY1" fmla="*/ 38823 h 47663"/>
                    <a:gd name="connsiteX2" fmla="*/ 24196 w 50078"/>
                    <a:gd name="connsiteY2" fmla="*/ 44431 h 47663"/>
                    <a:gd name="connsiteX3" fmla="*/ 31248 w 50078"/>
                    <a:gd name="connsiteY3" fmla="*/ 46189 h 47663"/>
                    <a:gd name="connsiteX4" fmla="*/ 38744 w 50078"/>
                    <a:gd name="connsiteY4" fmla="*/ 43686 h 47663"/>
                    <a:gd name="connsiteX5" fmla="*/ 42715 w 50078"/>
                    <a:gd name="connsiteY5" fmla="*/ 37477 h 47663"/>
                    <a:gd name="connsiteX6" fmla="*/ 43509 w 50078"/>
                    <a:gd name="connsiteY6" fmla="*/ 26642 h 47663"/>
                    <a:gd name="connsiteX7" fmla="*/ 43509 w 50078"/>
                    <a:gd name="connsiteY7" fmla="*/ 8632 h 47663"/>
                    <a:gd name="connsiteX8" fmla="*/ 44478 w 50078"/>
                    <a:gd name="connsiteY8" fmla="*/ 1963 h 47663"/>
                    <a:gd name="connsiteX9" fmla="*/ 48528 w 50078"/>
                    <a:gd name="connsiteY9" fmla="*/ 316 h 47663"/>
                    <a:gd name="connsiteX10" fmla="*/ 48528 w 50078"/>
                    <a:gd name="connsiteY10" fmla="*/ -1474 h 47663"/>
                    <a:gd name="connsiteX11" fmla="*/ 25053 w 50078"/>
                    <a:gd name="connsiteY11" fmla="*/ -1474 h 47663"/>
                    <a:gd name="connsiteX12" fmla="*/ 25053 w 50078"/>
                    <a:gd name="connsiteY12" fmla="*/ 316 h 47663"/>
                    <a:gd name="connsiteX13" fmla="*/ 28818 w 50078"/>
                    <a:gd name="connsiteY13" fmla="*/ 2486 h 47663"/>
                    <a:gd name="connsiteX14" fmla="*/ 29612 w 50078"/>
                    <a:gd name="connsiteY14" fmla="*/ 8632 h 47663"/>
                    <a:gd name="connsiteX15" fmla="*/ 29612 w 50078"/>
                    <a:gd name="connsiteY15" fmla="*/ 29224 h 47663"/>
                    <a:gd name="connsiteX16" fmla="*/ 29167 w 50078"/>
                    <a:gd name="connsiteY16" fmla="*/ 36384 h 47663"/>
                    <a:gd name="connsiteX17" fmla="*/ 27658 w 50078"/>
                    <a:gd name="connsiteY17" fmla="*/ 38696 h 47663"/>
                    <a:gd name="connsiteX18" fmla="*/ 25292 w 50078"/>
                    <a:gd name="connsiteY18" fmla="*/ 39520 h 47663"/>
                    <a:gd name="connsiteX19" fmla="*/ 17350 w 50078"/>
                    <a:gd name="connsiteY19" fmla="*/ 33422 h 47663"/>
                    <a:gd name="connsiteX20" fmla="*/ 17350 w 50078"/>
                    <a:gd name="connsiteY20" fmla="*/ 8632 h 47663"/>
                    <a:gd name="connsiteX21" fmla="*/ 18319 w 50078"/>
                    <a:gd name="connsiteY21" fmla="*/ 2026 h 47663"/>
                    <a:gd name="connsiteX22" fmla="*/ 21924 w 50078"/>
                    <a:gd name="connsiteY22" fmla="*/ 316 h 47663"/>
                    <a:gd name="connsiteX23" fmla="*/ 21924 w 50078"/>
                    <a:gd name="connsiteY23" fmla="*/ -1474 h 47663"/>
                    <a:gd name="connsiteX24" fmla="*/ -1550 w 50078"/>
                    <a:gd name="connsiteY24" fmla="*/ -1474 h 47663"/>
                    <a:gd name="connsiteX25" fmla="*/ -1550 w 50078"/>
                    <a:gd name="connsiteY25" fmla="*/ 316 h 47663"/>
                    <a:gd name="connsiteX26" fmla="*/ 2611 w 50078"/>
                    <a:gd name="connsiteY26" fmla="*/ 2185 h 47663"/>
                    <a:gd name="connsiteX27" fmla="*/ 3453 w 50078"/>
                    <a:gd name="connsiteY27" fmla="*/ 8632 h 47663"/>
                    <a:gd name="connsiteX28" fmla="*/ 3453 w 50078"/>
                    <a:gd name="connsiteY28" fmla="*/ 34768 h 47663"/>
                    <a:gd name="connsiteX29" fmla="*/ 2484 w 50078"/>
                    <a:gd name="connsiteY29" fmla="*/ 41294 h 47663"/>
                    <a:gd name="connsiteX30" fmla="*/ -1550 w 50078"/>
                    <a:gd name="connsiteY30" fmla="*/ 42973 h 47663"/>
                    <a:gd name="connsiteX31" fmla="*/ -1550 w 50078"/>
                    <a:gd name="connsiteY31" fmla="*/ 44811 h 47663"/>
                    <a:gd name="connsiteX32" fmla="*/ 17350 w 50078"/>
                    <a:gd name="connsiteY32" fmla="*/ 44811 h 476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50078" h="47663">
                      <a:moveTo>
                        <a:pt x="17350" y="44811"/>
                      </a:moveTo>
                      <a:lnTo>
                        <a:pt x="17350" y="38823"/>
                      </a:lnTo>
                      <a:cubicBezTo>
                        <a:pt x="19733" y="41400"/>
                        <a:pt x="22014" y="43269"/>
                        <a:pt x="24196" y="44431"/>
                      </a:cubicBezTo>
                      <a:cubicBezTo>
                        <a:pt x="26387" y="45603"/>
                        <a:pt x="28738" y="46189"/>
                        <a:pt x="31248" y="46189"/>
                      </a:cubicBezTo>
                      <a:cubicBezTo>
                        <a:pt x="34265" y="46189"/>
                        <a:pt x="36764" y="45354"/>
                        <a:pt x="38744" y="43686"/>
                      </a:cubicBezTo>
                      <a:cubicBezTo>
                        <a:pt x="40735" y="42028"/>
                        <a:pt x="42058" y="39958"/>
                        <a:pt x="42715" y="37477"/>
                      </a:cubicBezTo>
                      <a:cubicBezTo>
                        <a:pt x="43244" y="35597"/>
                        <a:pt x="43509" y="31985"/>
                        <a:pt x="43509" y="26642"/>
                      </a:cubicBezTo>
                      <a:lnTo>
                        <a:pt x="43509" y="8632"/>
                      </a:lnTo>
                      <a:cubicBezTo>
                        <a:pt x="43509" y="5062"/>
                        <a:pt x="43832" y="2839"/>
                        <a:pt x="44478" y="1963"/>
                      </a:cubicBezTo>
                      <a:cubicBezTo>
                        <a:pt x="45124" y="1086"/>
                        <a:pt x="46474" y="537"/>
                        <a:pt x="48528" y="316"/>
                      </a:cubicBezTo>
                      <a:lnTo>
                        <a:pt x="48528" y="-1474"/>
                      </a:lnTo>
                      <a:lnTo>
                        <a:pt x="25053" y="-1474"/>
                      </a:lnTo>
                      <a:lnTo>
                        <a:pt x="25053" y="316"/>
                      </a:lnTo>
                      <a:cubicBezTo>
                        <a:pt x="26800" y="537"/>
                        <a:pt x="28055" y="1261"/>
                        <a:pt x="28818" y="2486"/>
                      </a:cubicBezTo>
                      <a:cubicBezTo>
                        <a:pt x="29347" y="3309"/>
                        <a:pt x="29612" y="5358"/>
                        <a:pt x="29612" y="8632"/>
                      </a:cubicBezTo>
                      <a:lnTo>
                        <a:pt x="29612" y="29224"/>
                      </a:lnTo>
                      <a:cubicBezTo>
                        <a:pt x="29612" y="33015"/>
                        <a:pt x="29463" y="35402"/>
                        <a:pt x="29167" y="36384"/>
                      </a:cubicBezTo>
                      <a:cubicBezTo>
                        <a:pt x="28870" y="37376"/>
                        <a:pt x="28368" y="38147"/>
                        <a:pt x="27658" y="38696"/>
                      </a:cubicBezTo>
                      <a:cubicBezTo>
                        <a:pt x="26949" y="39246"/>
                        <a:pt x="26160" y="39520"/>
                        <a:pt x="25292" y="39520"/>
                      </a:cubicBezTo>
                      <a:cubicBezTo>
                        <a:pt x="22454" y="39520"/>
                        <a:pt x="19807" y="37487"/>
                        <a:pt x="17350" y="33422"/>
                      </a:cubicBezTo>
                      <a:lnTo>
                        <a:pt x="17350" y="8632"/>
                      </a:lnTo>
                      <a:cubicBezTo>
                        <a:pt x="17350" y="5157"/>
                        <a:pt x="17673" y="2956"/>
                        <a:pt x="18319" y="2026"/>
                      </a:cubicBezTo>
                      <a:cubicBezTo>
                        <a:pt x="18965" y="1108"/>
                        <a:pt x="20167" y="537"/>
                        <a:pt x="21924" y="316"/>
                      </a:cubicBezTo>
                      <a:lnTo>
                        <a:pt x="21924" y="-1474"/>
                      </a:lnTo>
                      <a:lnTo>
                        <a:pt x="-1550" y="-1474"/>
                      </a:lnTo>
                      <a:lnTo>
                        <a:pt x="-1550" y="316"/>
                      </a:lnTo>
                      <a:cubicBezTo>
                        <a:pt x="398" y="506"/>
                        <a:pt x="1785" y="1129"/>
                        <a:pt x="2611" y="2185"/>
                      </a:cubicBezTo>
                      <a:cubicBezTo>
                        <a:pt x="3172" y="2913"/>
                        <a:pt x="3453" y="5062"/>
                        <a:pt x="3453" y="8632"/>
                      </a:cubicBezTo>
                      <a:lnTo>
                        <a:pt x="3453" y="34768"/>
                      </a:lnTo>
                      <a:cubicBezTo>
                        <a:pt x="3453" y="38263"/>
                        <a:pt x="3130" y="40439"/>
                        <a:pt x="2484" y="41294"/>
                      </a:cubicBezTo>
                      <a:cubicBezTo>
                        <a:pt x="1849" y="42150"/>
                        <a:pt x="504" y="42709"/>
                        <a:pt x="-1550" y="42973"/>
                      </a:cubicBezTo>
                      <a:lnTo>
                        <a:pt x="-1550" y="44811"/>
                      </a:lnTo>
                      <a:lnTo>
                        <a:pt x="17350" y="4481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22" name="Freeform: Shape 121">
                  <a:extLst>
                    <a:ext uri="{FF2B5EF4-FFF2-40B4-BE49-F238E27FC236}">
                      <a16:creationId xmlns:a16="http://schemas.microsoft.com/office/drawing/2014/main" id="{45C212A7-0797-53D8-3FE0-B165AFD32485}"/>
                    </a:ext>
                  </a:extLst>
                </p:cNvPr>
                <p:cNvSpPr/>
                <p:nvPr/>
              </p:nvSpPr>
              <p:spPr>
                <a:xfrm flipV="1">
                  <a:off x="3148141" y="360081"/>
                  <a:ext cx="44567" cy="48312"/>
                </a:xfrm>
                <a:custGeom>
                  <a:avLst/>
                  <a:gdLst>
                    <a:gd name="connsiteX0" fmla="*/ 23018 w 44567"/>
                    <a:gd name="connsiteY0" fmla="*/ 6023 h 48312"/>
                    <a:gd name="connsiteX1" fmla="*/ 7786 w 44567"/>
                    <a:gd name="connsiteY1" fmla="*/ -1454 h 48312"/>
                    <a:gd name="connsiteX2" fmla="*/ 1179 w 44567"/>
                    <a:gd name="connsiteY2" fmla="*/ 1144 h 48312"/>
                    <a:gd name="connsiteX3" fmla="*/ -1441 w 44567"/>
                    <a:gd name="connsiteY3" fmla="*/ 7654 h 48312"/>
                    <a:gd name="connsiteX4" fmla="*/ 3117 w 44567"/>
                    <a:gd name="connsiteY4" fmla="*/ 17190 h 48312"/>
                    <a:gd name="connsiteX5" fmla="*/ 23018 w 44567"/>
                    <a:gd name="connsiteY5" fmla="*/ 28452 h 48312"/>
                    <a:gd name="connsiteX6" fmla="*/ 23018 w 44567"/>
                    <a:gd name="connsiteY6" fmla="*/ 33109 h 48312"/>
                    <a:gd name="connsiteX7" fmla="*/ 22446 w 44567"/>
                    <a:gd name="connsiteY7" fmla="*/ 39715 h 48312"/>
                    <a:gd name="connsiteX8" fmla="*/ 20286 w 44567"/>
                    <a:gd name="connsiteY8" fmla="*/ 42091 h 48312"/>
                    <a:gd name="connsiteX9" fmla="*/ 16713 w 44567"/>
                    <a:gd name="connsiteY9" fmla="*/ 43105 h 48312"/>
                    <a:gd name="connsiteX10" fmla="*/ 11408 w 44567"/>
                    <a:gd name="connsiteY10" fmla="*/ 41663 h 48312"/>
                    <a:gd name="connsiteX11" fmla="*/ 10121 w 44567"/>
                    <a:gd name="connsiteY11" fmla="*/ 39588 h 48312"/>
                    <a:gd name="connsiteX12" fmla="*/ 11503 w 44567"/>
                    <a:gd name="connsiteY12" fmla="*/ 37022 h 48312"/>
                    <a:gd name="connsiteX13" fmla="*/ 13393 w 44567"/>
                    <a:gd name="connsiteY13" fmla="*/ 32904 h 48312"/>
                    <a:gd name="connsiteX14" fmla="*/ 11582 w 44567"/>
                    <a:gd name="connsiteY14" fmla="*/ 28769 h 48312"/>
                    <a:gd name="connsiteX15" fmla="*/ 6833 w 44567"/>
                    <a:gd name="connsiteY15" fmla="*/ 27059 h 48312"/>
                    <a:gd name="connsiteX16" fmla="*/ 1608 w 44567"/>
                    <a:gd name="connsiteY16" fmla="*/ 28944 h 48312"/>
                    <a:gd name="connsiteX17" fmla="*/ -504 w 44567"/>
                    <a:gd name="connsiteY17" fmla="*/ 33347 h 48312"/>
                    <a:gd name="connsiteX18" fmla="*/ 2323 w 44567"/>
                    <a:gd name="connsiteY18" fmla="*/ 40158 h 48312"/>
                    <a:gd name="connsiteX19" fmla="*/ 10216 w 44567"/>
                    <a:gd name="connsiteY19" fmla="*/ 45132 h 48312"/>
                    <a:gd name="connsiteX20" fmla="*/ 20731 w 44567"/>
                    <a:gd name="connsiteY20" fmla="*/ 46859 h 48312"/>
                    <a:gd name="connsiteX21" fmla="*/ 31182 w 44567"/>
                    <a:gd name="connsiteY21" fmla="*/ 44055 h 48312"/>
                    <a:gd name="connsiteX22" fmla="*/ 36169 w 44567"/>
                    <a:gd name="connsiteY22" fmla="*/ 38004 h 48312"/>
                    <a:gd name="connsiteX23" fmla="*/ 36868 w 44567"/>
                    <a:gd name="connsiteY23" fmla="*/ 28452 h 48312"/>
                    <a:gd name="connsiteX24" fmla="*/ 36868 w 44567"/>
                    <a:gd name="connsiteY24" fmla="*/ 10490 h 48312"/>
                    <a:gd name="connsiteX25" fmla="*/ 37106 w 44567"/>
                    <a:gd name="connsiteY25" fmla="*/ 6498 h 48312"/>
                    <a:gd name="connsiteX26" fmla="*/ 37852 w 44567"/>
                    <a:gd name="connsiteY26" fmla="*/ 5278 h 48312"/>
                    <a:gd name="connsiteX27" fmla="*/ 38996 w 44567"/>
                    <a:gd name="connsiteY27" fmla="*/ 4882 h 48312"/>
                    <a:gd name="connsiteX28" fmla="*/ 41633 w 44567"/>
                    <a:gd name="connsiteY28" fmla="*/ 6720 h 48312"/>
                    <a:gd name="connsiteX29" fmla="*/ 43126 w 44567"/>
                    <a:gd name="connsiteY29" fmla="*/ 5532 h 48312"/>
                    <a:gd name="connsiteX30" fmla="*/ 37980 w 44567"/>
                    <a:gd name="connsiteY30" fmla="*/ 209 h 48312"/>
                    <a:gd name="connsiteX31" fmla="*/ 31960 w 44567"/>
                    <a:gd name="connsiteY31" fmla="*/ -1454 h 48312"/>
                    <a:gd name="connsiteX32" fmla="*/ 25750 w 44567"/>
                    <a:gd name="connsiteY32" fmla="*/ 399 h 48312"/>
                    <a:gd name="connsiteX33" fmla="*/ 23018 w 44567"/>
                    <a:gd name="connsiteY33" fmla="*/ 6023 h 48312"/>
                    <a:gd name="connsiteX34" fmla="*/ 23018 w 44567"/>
                    <a:gd name="connsiteY34" fmla="*/ 9634 h 48312"/>
                    <a:gd name="connsiteX35" fmla="*/ 23018 w 44567"/>
                    <a:gd name="connsiteY35" fmla="*/ 25142 h 48312"/>
                    <a:gd name="connsiteX36" fmla="*/ 14092 w 44567"/>
                    <a:gd name="connsiteY36" fmla="*/ 17618 h 48312"/>
                    <a:gd name="connsiteX37" fmla="*/ 12154 w 44567"/>
                    <a:gd name="connsiteY37" fmla="*/ 12216 h 48312"/>
                    <a:gd name="connsiteX38" fmla="*/ 13790 w 44567"/>
                    <a:gd name="connsiteY38" fmla="*/ 8209 h 48312"/>
                    <a:gd name="connsiteX39" fmla="*/ 17268 w 44567"/>
                    <a:gd name="connsiteY39" fmla="*/ 6862 h 48312"/>
                    <a:gd name="connsiteX40" fmla="*/ 23018 w 44567"/>
                    <a:gd name="connsiteY40" fmla="*/ 9634 h 483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</a:cxnLst>
                  <a:rect l="l" t="t" r="r" b="b"/>
                  <a:pathLst>
                    <a:path w="44567" h="48312">
                      <a:moveTo>
                        <a:pt x="23018" y="6023"/>
                      </a:moveTo>
                      <a:cubicBezTo>
                        <a:pt x="17364" y="1038"/>
                        <a:pt x="12286" y="-1454"/>
                        <a:pt x="7786" y="-1454"/>
                      </a:cubicBezTo>
                      <a:cubicBezTo>
                        <a:pt x="5139" y="-1454"/>
                        <a:pt x="2937" y="-588"/>
                        <a:pt x="1179" y="1144"/>
                      </a:cubicBezTo>
                      <a:cubicBezTo>
                        <a:pt x="-568" y="2886"/>
                        <a:pt x="-1441" y="5057"/>
                        <a:pt x="-1441" y="7654"/>
                      </a:cubicBezTo>
                      <a:cubicBezTo>
                        <a:pt x="-1441" y="11192"/>
                        <a:pt x="78" y="14371"/>
                        <a:pt x="3117" y="17190"/>
                      </a:cubicBezTo>
                      <a:cubicBezTo>
                        <a:pt x="6166" y="20010"/>
                        <a:pt x="12800" y="23764"/>
                        <a:pt x="23018" y="28452"/>
                      </a:cubicBezTo>
                      <a:lnTo>
                        <a:pt x="23018" y="33109"/>
                      </a:lnTo>
                      <a:cubicBezTo>
                        <a:pt x="23018" y="36605"/>
                        <a:pt x="22827" y="38807"/>
                        <a:pt x="22446" y="39715"/>
                      </a:cubicBezTo>
                      <a:cubicBezTo>
                        <a:pt x="22065" y="40623"/>
                        <a:pt x="21345" y="41415"/>
                        <a:pt x="20286" y="42091"/>
                      </a:cubicBezTo>
                      <a:cubicBezTo>
                        <a:pt x="19227" y="42767"/>
                        <a:pt x="18036" y="43105"/>
                        <a:pt x="16713" y="43105"/>
                      </a:cubicBezTo>
                      <a:cubicBezTo>
                        <a:pt x="14563" y="43105"/>
                        <a:pt x="12795" y="42624"/>
                        <a:pt x="11408" y="41663"/>
                      </a:cubicBezTo>
                      <a:cubicBezTo>
                        <a:pt x="10550" y="41072"/>
                        <a:pt x="10121" y="40380"/>
                        <a:pt x="10121" y="39588"/>
                      </a:cubicBezTo>
                      <a:cubicBezTo>
                        <a:pt x="10121" y="38891"/>
                        <a:pt x="10582" y="38036"/>
                        <a:pt x="11503" y="37022"/>
                      </a:cubicBezTo>
                      <a:cubicBezTo>
                        <a:pt x="12763" y="35596"/>
                        <a:pt x="13393" y="34224"/>
                        <a:pt x="13393" y="32904"/>
                      </a:cubicBezTo>
                      <a:cubicBezTo>
                        <a:pt x="13393" y="31288"/>
                        <a:pt x="12789" y="29910"/>
                        <a:pt x="11582" y="28769"/>
                      </a:cubicBezTo>
                      <a:cubicBezTo>
                        <a:pt x="10375" y="27629"/>
                        <a:pt x="8792" y="27059"/>
                        <a:pt x="6833" y="27059"/>
                      </a:cubicBezTo>
                      <a:cubicBezTo>
                        <a:pt x="4758" y="27059"/>
                        <a:pt x="3016" y="27687"/>
                        <a:pt x="1608" y="28944"/>
                      </a:cubicBezTo>
                      <a:cubicBezTo>
                        <a:pt x="200" y="30200"/>
                        <a:pt x="-504" y="31668"/>
                        <a:pt x="-504" y="33347"/>
                      </a:cubicBezTo>
                      <a:cubicBezTo>
                        <a:pt x="-504" y="35723"/>
                        <a:pt x="438" y="37993"/>
                        <a:pt x="2323" y="40158"/>
                      </a:cubicBezTo>
                      <a:cubicBezTo>
                        <a:pt x="4207" y="42323"/>
                        <a:pt x="6839" y="43981"/>
                        <a:pt x="10216" y="45132"/>
                      </a:cubicBezTo>
                      <a:cubicBezTo>
                        <a:pt x="13594" y="46283"/>
                        <a:pt x="17099" y="46859"/>
                        <a:pt x="20731" y="46859"/>
                      </a:cubicBezTo>
                      <a:cubicBezTo>
                        <a:pt x="25136" y="46859"/>
                        <a:pt x="28619" y="45924"/>
                        <a:pt x="31182" y="44055"/>
                      </a:cubicBezTo>
                      <a:cubicBezTo>
                        <a:pt x="33744" y="42197"/>
                        <a:pt x="35407" y="40179"/>
                        <a:pt x="36169" y="38004"/>
                      </a:cubicBezTo>
                      <a:cubicBezTo>
                        <a:pt x="36635" y="36621"/>
                        <a:pt x="36868" y="33437"/>
                        <a:pt x="36868" y="28452"/>
                      </a:cubicBezTo>
                      <a:lnTo>
                        <a:pt x="36868" y="10490"/>
                      </a:lnTo>
                      <a:cubicBezTo>
                        <a:pt x="36868" y="8378"/>
                        <a:pt x="36947" y="7047"/>
                        <a:pt x="37106" y="6498"/>
                      </a:cubicBezTo>
                      <a:cubicBezTo>
                        <a:pt x="37275" y="5949"/>
                        <a:pt x="37524" y="5542"/>
                        <a:pt x="37852" y="5278"/>
                      </a:cubicBezTo>
                      <a:cubicBezTo>
                        <a:pt x="38191" y="5014"/>
                        <a:pt x="38572" y="4882"/>
                        <a:pt x="38996" y="4882"/>
                      </a:cubicBezTo>
                      <a:cubicBezTo>
                        <a:pt x="39864" y="4882"/>
                        <a:pt x="40743" y="5495"/>
                        <a:pt x="41633" y="6720"/>
                      </a:cubicBezTo>
                      <a:lnTo>
                        <a:pt x="43126" y="5532"/>
                      </a:lnTo>
                      <a:cubicBezTo>
                        <a:pt x="41474" y="3092"/>
                        <a:pt x="39758" y="1318"/>
                        <a:pt x="37980" y="209"/>
                      </a:cubicBezTo>
                      <a:cubicBezTo>
                        <a:pt x="36211" y="-899"/>
                        <a:pt x="34205" y="-1454"/>
                        <a:pt x="31960" y="-1454"/>
                      </a:cubicBezTo>
                      <a:cubicBezTo>
                        <a:pt x="29313" y="-1454"/>
                        <a:pt x="27243" y="-836"/>
                        <a:pt x="25750" y="399"/>
                      </a:cubicBezTo>
                      <a:cubicBezTo>
                        <a:pt x="24257" y="1646"/>
                        <a:pt x="23346" y="3520"/>
                        <a:pt x="23018" y="6023"/>
                      </a:cubicBezTo>
                      <a:close/>
                      <a:moveTo>
                        <a:pt x="23018" y="9634"/>
                      </a:moveTo>
                      <a:lnTo>
                        <a:pt x="23018" y="25142"/>
                      </a:lnTo>
                      <a:cubicBezTo>
                        <a:pt x="19016" y="22798"/>
                        <a:pt x="16040" y="20290"/>
                        <a:pt x="14092" y="17618"/>
                      </a:cubicBezTo>
                      <a:cubicBezTo>
                        <a:pt x="12800" y="15833"/>
                        <a:pt x="12154" y="14033"/>
                        <a:pt x="12154" y="12216"/>
                      </a:cubicBezTo>
                      <a:cubicBezTo>
                        <a:pt x="12154" y="10696"/>
                        <a:pt x="12699" y="9360"/>
                        <a:pt x="13790" y="8209"/>
                      </a:cubicBezTo>
                      <a:cubicBezTo>
                        <a:pt x="14616" y="7311"/>
                        <a:pt x="15775" y="6862"/>
                        <a:pt x="17268" y="6862"/>
                      </a:cubicBezTo>
                      <a:cubicBezTo>
                        <a:pt x="18920" y="6862"/>
                        <a:pt x="20837" y="7786"/>
                        <a:pt x="23018" y="9634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23" name="Freeform: Shape 122">
                  <a:extLst>
                    <a:ext uri="{FF2B5EF4-FFF2-40B4-BE49-F238E27FC236}">
                      <a16:creationId xmlns:a16="http://schemas.microsoft.com/office/drawing/2014/main" id="{0048DE14-0477-F2BB-DB72-49DC24C5F59A}"/>
                    </a:ext>
                  </a:extLst>
                </p:cNvPr>
                <p:cNvSpPr/>
                <p:nvPr/>
              </p:nvSpPr>
              <p:spPr>
                <a:xfrm flipV="1">
                  <a:off x="3196282" y="344526"/>
                  <a:ext cx="30971" cy="63867"/>
                </a:xfrm>
                <a:custGeom>
                  <a:avLst/>
                  <a:gdLst>
                    <a:gd name="connsiteX0" fmla="*/ 19108 w 30971"/>
                    <a:gd name="connsiteY0" fmla="*/ 61922 h 63867"/>
                    <a:gd name="connsiteX1" fmla="*/ 19108 w 30971"/>
                    <a:gd name="connsiteY1" fmla="*/ 44989 h 63867"/>
                    <a:gd name="connsiteX2" fmla="*/ 30130 w 30971"/>
                    <a:gd name="connsiteY2" fmla="*/ 44989 h 63867"/>
                    <a:gd name="connsiteX3" fmla="*/ 30130 w 30971"/>
                    <a:gd name="connsiteY3" fmla="*/ 40094 h 63867"/>
                    <a:gd name="connsiteX4" fmla="*/ 19108 w 30971"/>
                    <a:gd name="connsiteY4" fmla="*/ 40094 h 63867"/>
                    <a:gd name="connsiteX5" fmla="*/ 19108 w 30971"/>
                    <a:gd name="connsiteY5" fmla="*/ 11519 h 63867"/>
                    <a:gd name="connsiteX6" fmla="*/ 19473 w 30971"/>
                    <a:gd name="connsiteY6" fmla="*/ 6339 h 63867"/>
                    <a:gd name="connsiteX7" fmla="*/ 20791 w 30971"/>
                    <a:gd name="connsiteY7" fmla="*/ 4470 h 63867"/>
                    <a:gd name="connsiteX8" fmla="*/ 22538 w 30971"/>
                    <a:gd name="connsiteY8" fmla="*/ 3757 h 63867"/>
                    <a:gd name="connsiteX9" fmla="*/ 28637 w 30971"/>
                    <a:gd name="connsiteY9" fmla="*/ 8652 h 63867"/>
                    <a:gd name="connsiteX10" fmla="*/ 30130 w 30971"/>
                    <a:gd name="connsiteY10" fmla="*/ 7559 h 63867"/>
                    <a:gd name="connsiteX11" fmla="*/ 17075 w 30971"/>
                    <a:gd name="connsiteY11" fmla="*/ -1945 h 63867"/>
                    <a:gd name="connsiteX12" fmla="*/ 9594 w 30971"/>
                    <a:gd name="connsiteY12" fmla="*/ 510 h 63867"/>
                    <a:gd name="connsiteX13" fmla="*/ 5702 w 30971"/>
                    <a:gd name="connsiteY13" fmla="*/ 5975 h 63867"/>
                    <a:gd name="connsiteX14" fmla="*/ 5210 w 30971"/>
                    <a:gd name="connsiteY14" fmla="*/ 15083 h 63867"/>
                    <a:gd name="connsiteX15" fmla="*/ 5210 w 30971"/>
                    <a:gd name="connsiteY15" fmla="*/ 40094 h 63867"/>
                    <a:gd name="connsiteX16" fmla="*/ -841 w 30971"/>
                    <a:gd name="connsiteY16" fmla="*/ 40094 h 63867"/>
                    <a:gd name="connsiteX17" fmla="*/ -841 w 30971"/>
                    <a:gd name="connsiteY17" fmla="*/ 41821 h 63867"/>
                    <a:gd name="connsiteX18" fmla="*/ 9800 w 30971"/>
                    <a:gd name="connsiteY18" fmla="*/ 51072 h 63867"/>
                    <a:gd name="connsiteX19" fmla="*/ 17472 w 30971"/>
                    <a:gd name="connsiteY19" fmla="*/ 61922 h 63867"/>
                    <a:gd name="connsiteX20" fmla="*/ 19108 w 30971"/>
                    <a:gd name="connsiteY20" fmla="*/ 61922 h 638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30971" h="63867">
                      <a:moveTo>
                        <a:pt x="19108" y="61922"/>
                      </a:moveTo>
                      <a:lnTo>
                        <a:pt x="19108" y="44989"/>
                      </a:lnTo>
                      <a:lnTo>
                        <a:pt x="30130" y="44989"/>
                      </a:lnTo>
                      <a:lnTo>
                        <a:pt x="30130" y="40094"/>
                      </a:lnTo>
                      <a:lnTo>
                        <a:pt x="19108" y="40094"/>
                      </a:lnTo>
                      <a:lnTo>
                        <a:pt x="19108" y="11519"/>
                      </a:lnTo>
                      <a:cubicBezTo>
                        <a:pt x="19108" y="8847"/>
                        <a:pt x="19229" y="7120"/>
                        <a:pt x="19473" y="6339"/>
                      </a:cubicBezTo>
                      <a:cubicBezTo>
                        <a:pt x="19727" y="5568"/>
                        <a:pt x="20166" y="4945"/>
                        <a:pt x="20791" y="4470"/>
                      </a:cubicBezTo>
                      <a:cubicBezTo>
                        <a:pt x="21426" y="3995"/>
                        <a:pt x="22009" y="3757"/>
                        <a:pt x="22538" y="3757"/>
                      </a:cubicBezTo>
                      <a:cubicBezTo>
                        <a:pt x="24688" y="3757"/>
                        <a:pt x="26721" y="5389"/>
                        <a:pt x="28637" y="8652"/>
                      </a:cubicBezTo>
                      <a:lnTo>
                        <a:pt x="30130" y="7559"/>
                      </a:lnTo>
                      <a:cubicBezTo>
                        <a:pt x="27451" y="1223"/>
                        <a:pt x="23099" y="-1945"/>
                        <a:pt x="17075" y="-1945"/>
                      </a:cubicBezTo>
                      <a:cubicBezTo>
                        <a:pt x="14131" y="-1945"/>
                        <a:pt x="11637" y="-1127"/>
                        <a:pt x="9594" y="510"/>
                      </a:cubicBezTo>
                      <a:cubicBezTo>
                        <a:pt x="7561" y="2147"/>
                        <a:pt x="6264" y="3968"/>
                        <a:pt x="5702" y="5975"/>
                      </a:cubicBezTo>
                      <a:cubicBezTo>
                        <a:pt x="5374" y="7105"/>
                        <a:pt x="5210" y="10141"/>
                        <a:pt x="5210" y="15083"/>
                      </a:cubicBezTo>
                      <a:lnTo>
                        <a:pt x="5210" y="40094"/>
                      </a:lnTo>
                      <a:lnTo>
                        <a:pt x="-841" y="40094"/>
                      </a:lnTo>
                      <a:lnTo>
                        <a:pt x="-841" y="41821"/>
                      </a:lnTo>
                      <a:cubicBezTo>
                        <a:pt x="3331" y="44757"/>
                        <a:pt x="6878" y="47840"/>
                        <a:pt x="9800" y="51072"/>
                      </a:cubicBezTo>
                      <a:cubicBezTo>
                        <a:pt x="12733" y="54314"/>
                        <a:pt x="15290" y="57930"/>
                        <a:pt x="17472" y="61922"/>
                      </a:cubicBezTo>
                      <a:lnTo>
                        <a:pt x="19108" y="6192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24" name="Freeform: Shape 123">
                  <a:extLst>
                    <a:ext uri="{FF2B5EF4-FFF2-40B4-BE49-F238E27FC236}">
                      <a16:creationId xmlns:a16="http://schemas.microsoft.com/office/drawing/2014/main" id="{67B4C960-F29E-F64F-3050-E40B6B65B827}"/>
                    </a:ext>
                  </a:extLst>
                </p:cNvPr>
                <p:cNvSpPr/>
                <p:nvPr/>
              </p:nvSpPr>
              <p:spPr>
                <a:xfrm flipV="1">
                  <a:off x="3236930" y="360129"/>
                  <a:ext cx="16533" cy="48851"/>
                </a:xfrm>
                <a:custGeom>
                  <a:avLst/>
                  <a:gdLst>
                    <a:gd name="connsiteX0" fmla="*/ 7479 w 16533"/>
                    <a:gd name="connsiteY0" fmla="*/ 47417 h 48851"/>
                    <a:gd name="connsiteX1" fmla="*/ 13308 w 16533"/>
                    <a:gd name="connsiteY1" fmla="*/ 45010 h 48851"/>
                    <a:gd name="connsiteX2" fmla="*/ 15722 w 16533"/>
                    <a:gd name="connsiteY2" fmla="*/ 39212 h 48851"/>
                    <a:gd name="connsiteX3" fmla="*/ 13308 w 16533"/>
                    <a:gd name="connsiteY3" fmla="*/ 33383 h 48851"/>
                    <a:gd name="connsiteX4" fmla="*/ 7479 w 16533"/>
                    <a:gd name="connsiteY4" fmla="*/ 30991 h 48851"/>
                    <a:gd name="connsiteX5" fmla="*/ 1634 w 16533"/>
                    <a:gd name="connsiteY5" fmla="*/ 33383 h 48851"/>
                    <a:gd name="connsiteX6" fmla="*/ -764 w 16533"/>
                    <a:gd name="connsiteY6" fmla="*/ 39212 h 48851"/>
                    <a:gd name="connsiteX7" fmla="*/ 1634 w 16533"/>
                    <a:gd name="connsiteY7" fmla="*/ 45010 h 48851"/>
                    <a:gd name="connsiteX8" fmla="*/ 7479 w 16533"/>
                    <a:gd name="connsiteY8" fmla="*/ 47417 h 48851"/>
                    <a:gd name="connsiteX9" fmla="*/ 7431 w 16533"/>
                    <a:gd name="connsiteY9" fmla="*/ 15056 h 48851"/>
                    <a:gd name="connsiteX10" fmla="*/ 13308 w 16533"/>
                    <a:gd name="connsiteY10" fmla="*/ 12616 h 48851"/>
                    <a:gd name="connsiteX11" fmla="*/ 15722 w 16533"/>
                    <a:gd name="connsiteY11" fmla="*/ 6787 h 48851"/>
                    <a:gd name="connsiteX12" fmla="*/ 13276 w 16533"/>
                    <a:gd name="connsiteY12" fmla="*/ 958 h 48851"/>
                    <a:gd name="connsiteX13" fmla="*/ 7431 w 16533"/>
                    <a:gd name="connsiteY13" fmla="*/ -1434 h 48851"/>
                    <a:gd name="connsiteX14" fmla="*/ 1586 w 16533"/>
                    <a:gd name="connsiteY14" fmla="*/ 958 h 48851"/>
                    <a:gd name="connsiteX15" fmla="*/ -812 w 16533"/>
                    <a:gd name="connsiteY15" fmla="*/ 6787 h 48851"/>
                    <a:gd name="connsiteX16" fmla="*/ 1586 w 16533"/>
                    <a:gd name="connsiteY16" fmla="*/ 12616 h 48851"/>
                    <a:gd name="connsiteX17" fmla="*/ 7431 w 16533"/>
                    <a:gd name="connsiteY17" fmla="*/ 15056 h 488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16533" h="48851">
                      <a:moveTo>
                        <a:pt x="7479" y="47417"/>
                      </a:moveTo>
                      <a:cubicBezTo>
                        <a:pt x="9755" y="47417"/>
                        <a:pt x="11698" y="46615"/>
                        <a:pt x="13308" y="45010"/>
                      </a:cubicBezTo>
                      <a:cubicBezTo>
                        <a:pt x="14917" y="43415"/>
                        <a:pt x="15722" y="41483"/>
                        <a:pt x="15722" y="39212"/>
                      </a:cubicBezTo>
                      <a:cubicBezTo>
                        <a:pt x="15722" y="36931"/>
                        <a:pt x="14917" y="34988"/>
                        <a:pt x="13308" y="33383"/>
                      </a:cubicBezTo>
                      <a:cubicBezTo>
                        <a:pt x="11698" y="31788"/>
                        <a:pt x="9755" y="30991"/>
                        <a:pt x="7479" y="30991"/>
                      </a:cubicBezTo>
                      <a:cubicBezTo>
                        <a:pt x="5192" y="30991"/>
                        <a:pt x="3243" y="31788"/>
                        <a:pt x="1634" y="33383"/>
                      </a:cubicBezTo>
                      <a:cubicBezTo>
                        <a:pt x="35" y="34988"/>
                        <a:pt x="-764" y="36931"/>
                        <a:pt x="-764" y="39212"/>
                      </a:cubicBezTo>
                      <a:cubicBezTo>
                        <a:pt x="-764" y="41483"/>
                        <a:pt x="35" y="43415"/>
                        <a:pt x="1634" y="45010"/>
                      </a:cubicBezTo>
                      <a:cubicBezTo>
                        <a:pt x="3243" y="46615"/>
                        <a:pt x="5192" y="47417"/>
                        <a:pt x="7479" y="47417"/>
                      </a:cubicBezTo>
                      <a:close/>
                      <a:moveTo>
                        <a:pt x="7431" y="15056"/>
                      </a:moveTo>
                      <a:cubicBezTo>
                        <a:pt x="9739" y="15056"/>
                        <a:pt x="11698" y="14243"/>
                        <a:pt x="13308" y="12616"/>
                      </a:cubicBezTo>
                      <a:cubicBezTo>
                        <a:pt x="14917" y="11001"/>
                        <a:pt x="15722" y="9058"/>
                        <a:pt x="15722" y="6787"/>
                      </a:cubicBezTo>
                      <a:cubicBezTo>
                        <a:pt x="15722" y="4506"/>
                        <a:pt x="14907" y="2563"/>
                        <a:pt x="13276" y="958"/>
                      </a:cubicBezTo>
                      <a:cubicBezTo>
                        <a:pt x="11656" y="-637"/>
                        <a:pt x="9708" y="-1434"/>
                        <a:pt x="7431" y="-1434"/>
                      </a:cubicBezTo>
                      <a:cubicBezTo>
                        <a:pt x="5144" y="-1434"/>
                        <a:pt x="3196" y="-637"/>
                        <a:pt x="1586" y="958"/>
                      </a:cubicBezTo>
                      <a:cubicBezTo>
                        <a:pt x="-13" y="2563"/>
                        <a:pt x="-812" y="4506"/>
                        <a:pt x="-812" y="6787"/>
                      </a:cubicBezTo>
                      <a:cubicBezTo>
                        <a:pt x="-812" y="9058"/>
                        <a:pt x="-13" y="11001"/>
                        <a:pt x="1586" y="12616"/>
                      </a:cubicBezTo>
                      <a:cubicBezTo>
                        <a:pt x="3196" y="14243"/>
                        <a:pt x="5144" y="15056"/>
                        <a:pt x="7431" y="15056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25" name="Freeform: Shape 124">
                  <a:extLst>
                    <a:ext uri="{FF2B5EF4-FFF2-40B4-BE49-F238E27FC236}">
                      <a16:creationId xmlns:a16="http://schemas.microsoft.com/office/drawing/2014/main" id="{1C0E090E-1805-F576-95CA-DC5585906469}"/>
                    </a:ext>
                  </a:extLst>
                </p:cNvPr>
                <p:cNvSpPr/>
                <p:nvPr/>
              </p:nvSpPr>
              <p:spPr>
                <a:xfrm flipV="1">
                  <a:off x="3267350" y="339093"/>
                  <a:ext cx="47203" cy="70235"/>
                </a:xfrm>
                <a:custGeom>
                  <a:avLst/>
                  <a:gdLst>
                    <a:gd name="connsiteX0" fmla="*/ 40928 w 47203"/>
                    <a:gd name="connsiteY0" fmla="*/ 68148 h 70235"/>
                    <a:gd name="connsiteX1" fmla="*/ 41484 w 47203"/>
                    <a:gd name="connsiteY1" fmla="*/ 45781 h 70235"/>
                    <a:gd name="connsiteX2" fmla="*/ 39451 w 47203"/>
                    <a:gd name="connsiteY2" fmla="*/ 45781 h 70235"/>
                    <a:gd name="connsiteX3" fmla="*/ 32368 w 47203"/>
                    <a:gd name="connsiteY3" fmla="*/ 59309 h 70235"/>
                    <a:gd name="connsiteX4" fmla="*/ 20185 w 47203"/>
                    <a:gd name="connsiteY4" fmla="*/ 64441 h 70235"/>
                    <a:gd name="connsiteX5" fmla="*/ 12165 w 47203"/>
                    <a:gd name="connsiteY5" fmla="*/ 61733 h 70235"/>
                    <a:gd name="connsiteX6" fmla="*/ 9211 w 47203"/>
                    <a:gd name="connsiteY6" fmla="*/ 55539 h 70235"/>
                    <a:gd name="connsiteX7" fmla="*/ 10259 w 47203"/>
                    <a:gd name="connsiteY7" fmla="*/ 51579 h 70235"/>
                    <a:gd name="connsiteX8" fmla="*/ 14881 w 47203"/>
                    <a:gd name="connsiteY8" fmla="*/ 46969 h 70235"/>
                    <a:gd name="connsiteX9" fmla="*/ 25649 w 47203"/>
                    <a:gd name="connsiteY9" fmla="*/ 41172 h 70235"/>
                    <a:gd name="connsiteX10" fmla="*/ 41580 w 47203"/>
                    <a:gd name="connsiteY10" fmla="*/ 30242 h 70235"/>
                    <a:gd name="connsiteX11" fmla="*/ 45646 w 47203"/>
                    <a:gd name="connsiteY11" fmla="*/ 18457 h 70235"/>
                    <a:gd name="connsiteX12" fmla="*/ 39070 w 47203"/>
                    <a:gd name="connsiteY12" fmla="*/ 3979 h 70235"/>
                    <a:gd name="connsiteX13" fmla="*/ 22377 w 47203"/>
                    <a:gd name="connsiteY13" fmla="*/ -2088 h 70235"/>
                    <a:gd name="connsiteX14" fmla="*/ 16358 w 47203"/>
                    <a:gd name="connsiteY14" fmla="*/ -1438 h 70235"/>
                    <a:gd name="connsiteX15" fmla="*/ 9274 w 47203"/>
                    <a:gd name="connsiteY15" fmla="*/ 985 h 70235"/>
                    <a:gd name="connsiteX16" fmla="*/ 5351 w 47203"/>
                    <a:gd name="connsiteY16" fmla="*/ 1967 h 70235"/>
                    <a:gd name="connsiteX17" fmla="*/ 2603 w 47203"/>
                    <a:gd name="connsiteY17" fmla="*/ 970 h 70235"/>
                    <a:gd name="connsiteX18" fmla="*/ 284 w 47203"/>
                    <a:gd name="connsiteY18" fmla="*/ -2040 h 70235"/>
                    <a:gd name="connsiteX19" fmla="*/ -1558 w 47203"/>
                    <a:gd name="connsiteY19" fmla="*/ -2040 h 70235"/>
                    <a:gd name="connsiteX20" fmla="*/ -1558 w 47203"/>
                    <a:gd name="connsiteY20" fmla="*/ 23304 h 70235"/>
                    <a:gd name="connsiteX21" fmla="*/ 284 w 47203"/>
                    <a:gd name="connsiteY21" fmla="*/ 23304 h 70235"/>
                    <a:gd name="connsiteX22" fmla="*/ 8686 w 47203"/>
                    <a:gd name="connsiteY22" fmla="*/ 6989 h 70235"/>
                    <a:gd name="connsiteX23" fmla="*/ 22123 w 47203"/>
                    <a:gd name="connsiteY23" fmla="*/ 1381 h 70235"/>
                    <a:gd name="connsiteX24" fmla="*/ 30986 w 47203"/>
                    <a:gd name="connsiteY24" fmla="*/ 4391 h 70235"/>
                    <a:gd name="connsiteX25" fmla="*/ 34289 w 47203"/>
                    <a:gd name="connsiteY25" fmla="*/ 11424 h 70235"/>
                    <a:gd name="connsiteX26" fmla="*/ 33019 w 47203"/>
                    <a:gd name="connsiteY26" fmla="*/ 16018 h 70235"/>
                    <a:gd name="connsiteX27" fmla="*/ 29159 w 47203"/>
                    <a:gd name="connsiteY27" fmla="*/ 20263 h 70235"/>
                    <a:gd name="connsiteX28" fmla="*/ 20043 w 47203"/>
                    <a:gd name="connsiteY28" fmla="*/ 25490 h 70235"/>
                    <a:gd name="connsiteX29" fmla="*/ 6828 w 47203"/>
                    <a:gd name="connsiteY29" fmla="*/ 33157 h 70235"/>
                    <a:gd name="connsiteX30" fmla="*/ 650 w 47203"/>
                    <a:gd name="connsiteY30" fmla="*/ 40237 h 70235"/>
                    <a:gd name="connsiteX31" fmla="*/ -1510 w 47203"/>
                    <a:gd name="connsiteY31" fmla="*/ 48854 h 70235"/>
                    <a:gd name="connsiteX32" fmla="*/ 4398 w 47203"/>
                    <a:gd name="connsiteY32" fmla="*/ 62509 h 70235"/>
                    <a:gd name="connsiteX33" fmla="*/ 19296 w 47203"/>
                    <a:gd name="connsiteY33" fmla="*/ 68148 h 70235"/>
                    <a:gd name="connsiteX34" fmla="*/ 25649 w 47203"/>
                    <a:gd name="connsiteY34" fmla="*/ 67356 h 70235"/>
                    <a:gd name="connsiteX35" fmla="*/ 31335 w 47203"/>
                    <a:gd name="connsiteY35" fmla="*/ 65154 h 70235"/>
                    <a:gd name="connsiteX36" fmla="*/ 36021 w 47203"/>
                    <a:gd name="connsiteY36" fmla="*/ 63554 h 70235"/>
                    <a:gd name="connsiteX37" fmla="*/ 38054 w 47203"/>
                    <a:gd name="connsiteY37" fmla="*/ 64346 h 70235"/>
                    <a:gd name="connsiteX38" fmla="*/ 39451 w 47203"/>
                    <a:gd name="connsiteY38" fmla="*/ 68148 h 70235"/>
                    <a:gd name="connsiteX39" fmla="*/ 40928 w 47203"/>
                    <a:gd name="connsiteY39" fmla="*/ 68148 h 702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</a:cxnLst>
                  <a:rect l="l" t="t" r="r" b="b"/>
                  <a:pathLst>
                    <a:path w="47203" h="70235">
                      <a:moveTo>
                        <a:pt x="40928" y="68148"/>
                      </a:moveTo>
                      <a:lnTo>
                        <a:pt x="41484" y="45781"/>
                      </a:lnTo>
                      <a:lnTo>
                        <a:pt x="39451" y="45781"/>
                      </a:lnTo>
                      <a:cubicBezTo>
                        <a:pt x="38488" y="51389"/>
                        <a:pt x="36127" y="55898"/>
                        <a:pt x="32368" y="59309"/>
                      </a:cubicBezTo>
                      <a:cubicBezTo>
                        <a:pt x="28619" y="62730"/>
                        <a:pt x="24558" y="64441"/>
                        <a:pt x="20185" y="64441"/>
                      </a:cubicBezTo>
                      <a:cubicBezTo>
                        <a:pt x="16808" y="64441"/>
                        <a:pt x="14134" y="63538"/>
                        <a:pt x="12165" y="61733"/>
                      </a:cubicBezTo>
                      <a:cubicBezTo>
                        <a:pt x="10195" y="59937"/>
                        <a:pt x="9211" y="57873"/>
                        <a:pt x="9211" y="55539"/>
                      </a:cubicBezTo>
                      <a:cubicBezTo>
                        <a:pt x="9211" y="54050"/>
                        <a:pt x="9560" y="52730"/>
                        <a:pt x="10259" y="51579"/>
                      </a:cubicBezTo>
                      <a:cubicBezTo>
                        <a:pt x="11222" y="50027"/>
                        <a:pt x="12763" y="48490"/>
                        <a:pt x="14881" y="46969"/>
                      </a:cubicBezTo>
                      <a:cubicBezTo>
                        <a:pt x="16437" y="45882"/>
                        <a:pt x="20027" y="43949"/>
                        <a:pt x="25649" y="41172"/>
                      </a:cubicBezTo>
                      <a:cubicBezTo>
                        <a:pt x="33527" y="37318"/>
                        <a:pt x="38837" y="33674"/>
                        <a:pt x="41580" y="30242"/>
                      </a:cubicBezTo>
                      <a:cubicBezTo>
                        <a:pt x="44290" y="26810"/>
                        <a:pt x="45646" y="22882"/>
                        <a:pt x="45646" y="18457"/>
                      </a:cubicBezTo>
                      <a:cubicBezTo>
                        <a:pt x="45646" y="12850"/>
                        <a:pt x="43454" y="8024"/>
                        <a:pt x="39070" y="3979"/>
                      </a:cubicBezTo>
                      <a:cubicBezTo>
                        <a:pt x="34686" y="-65"/>
                        <a:pt x="29122" y="-2088"/>
                        <a:pt x="22377" y="-2088"/>
                      </a:cubicBezTo>
                      <a:cubicBezTo>
                        <a:pt x="20260" y="-2088"/>
                        <a:pt x="18253" y="-1871"/>
                        <a:pt x="16358" y="-1438"/>
                      </a:cubicBezTo>
                      <a:cubicBezTo>
                        <a:pt x="14473" y="-1016"/>
                        <a:pt x="12112" y="-208"/>
                        <a:pt x="9274" y="985"/>
                      </a:cubicBezTo>
                      <a:cubicBezTo>
                        <a:pt x="7686" y="1640"/>
                        <a:pt x="6378" y="1967"/>
                        <a:pt x="5351" y="1967"/>
                      </a:cubicBezTo>
                      <a:cubicBezTo>
                        <a:pt x="4483" y="1967"/>
                        <a:pt x="3567" y="1635"/>
                        <a:pt x="2603" y="970"/>
                      </a:cubicBezTo>
                      <a:cubicBezTo>
                        <a:pt x="1650" y="315"/>
                        <a:pt x="877" y="-688"/>
                        <a:pt x="284" y="-2040"/>
                      </a:cubicBezTo>
                      <a:lnTo>
                        <a:pt x="-1558" y="-2040"/>
                      </a:lnTo>
                      <a:lnTo>
                        <a:pt x="-1558" y="23304"/>
                      </a:lnTo>
                      <a:lnTo>
                        <a:pt x="284" y="23304"/>
                      </a:lnTo>
                      <a:cubicBezTo>
                        <a:pt x="1735" y="16176"/>
                        <a:pt x="4536" y="10738"/>
                        <a:pt x="8686" y="6989"/>
                      </a:cubicBezTo>
                      <a:cubicBezTo>
                        <a:pt x="12848" y="3251"/>
                        <a:pt x="17327" y="1381"/>
                        <a:pt x="22123" y="1381"/>
                      </a:cubicBezTo>
                      <a:cubicBezTo>
                        <a:pt x="25829" y="1381"/>
                        <a:pt x="28783" y="2385"/>
                        <a:pt x="30986" y="4391"/>
                      </a:cubicBezTo>
                      <a:cubicBezTo>
                        <a:pt x="33188" y="6408"/>
                        <a:pt x="34289" y="8752"/>
                        <a:pt x="34289" y="11424"/>
                      </a:cubicBezTo>
                      <a:cubicBezTo>
                        <a:pt x="34289" y="13008"/>
                        <a:pt x="33866" y="14539"/>
                        <a:pt x="33019" y="16018"/>
                      </a:cubicBezTo>
                      <a:cubicBezTo>
                        <a:pt x="32172" y="17507"/>
                        <a:pt x="30885" y="18922"/>
                        <a:pt x="29159" y="20263"/>
                      </a:cubicBezTo>
                      <a:cubicBezTo>
                        <a:pt x="27444" y="21604"/>
                        <a:pt x="24405" y="23347"/>
                        <a:pt x="20043" y="25490"/>
                      </a:cubicBezTo>
                      <a:cubicBezTo>
                        <a:pt x="13922" y="28489"/>
                        <a:pt x="9518" y="31045"/>
                        <a:pt x="6828" y="33157"/>
                      </a:cubicBezTo>
                      <a:cubicBezTo>
                        <a:pt x="4149" y="35269"/>
                        <a:pt x="2090" y="37629"/>
                        <a:pt x="650" y="40237"/>
                      </a:cubicBezTo>
                      <a:cubicBezTo>
                        <a:pt x="-790" y="42846"/>
                        <a:pt x="-1510" y="45718"/>
                        <a:pt x="-1510" y="48854"/>
                      </a:cubicBezTo>
                      <a:cubicBezTo>
                        <a:pt x="-1510" y="54198"/>
                        <a:pt x="459" y="58749"/>
                        <a:pt x="4398" y="62509"/>
                      </a:cubicBezTo>
                      <a:cubicBezTo>
                        <a:pt x="8337" y="66268"/>
                        <a:pt x="13303" y="68148"/>
                        <a:pt x="19296" y="68148"/>
                      </a:cubicBezTo>
                      <a:cubicBezTo>
                        <a:pt x="21477" y="68148"/>
                        <a:pt x="23595" y="67884"/>
                        <a:pt x="25649" y="67356"/>
                      </a:cubicBezTo>
                      <a:cubicBezTo>
                        <a:pt x="27206" y="66965"/>
                        <a:pt x="29101" y="66231"/>
                        <a:pt x="31335" y="65154"/>
                      </a:cubicBezTo>
                      <a:cubicBezTo>
                        <a:pt x="33569" y="64087"/>
                        <a:pt x="35131" y="63554"/>
                        <a:pt x="36021" y="63554"/>
                      </a:cubicBezTo>
                      <a:cubicBezTo>
                        <a:pt x="36878" y="63554"/>
                        <a:pt x="37556" y="63818"/>
                        <a:pt x="38054" y="64346"/>
                      </a:cubicBezTo>
                      <a:cubicBezTo>
                        <a:pt x="38551" y="64874"/>
                        <a:pt x="39017" y="66141"/>
                        <a:pt x="39451" y="68148"/>
                      </a:cubicBezTo>
                      <a:lnTo>
                        <a:pt x="40928" y="6814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27" name="Freeform: Shape 126">
                  <a:extLst>
                    <a:ext uri="{FF2B5EF4-FFF2-40B4-BE49-F238E27FC236}">
                      <a16:creationId xmlns:a16="http://schemas.microsoft.com/office/drawing/2014/main" id="{13E4DBA4-CFB7-9705-65D5-7575CD37A8D7}"/>
                    </a:ext>
                  </a:extLst>
                </p:cNvPr>
                <p:cNvSpPr/>
                <p:nvPr/>
              </p:nvSpPr>
              <p:spPr>
                <a:xfrm flipV="1">
                  <a:off x="3320563" y="360081"/>
                  <a:ext cx="50173" cy="69348"/>
                </a:xfrm>
                <a:custGeom>
                  <a:avLst/>
                  <a:gdLst>
                    <a:gd name="connsiteX0" fmla="*/ 18018 w 50173"/>
                    <a:gd name="connsiteY0" fmla="*/ 25601 h 69348"/>
                    <a:gd name="connsiteX1" fmla="*/ 18018 w 50173"/>
                    <a:gd name="connsiteY1" fmla="*/ 8367 h 69348"/>
                    <a:gd name="connsiteX2" fmla="*/ 18590 w 50173"/>
                    <a:gd name="connsiteY2" fmla="*/ 3520 h 69348"/>
                    <a:gd name="connsiteX3" fmla="*/ 20353 w 50173"/>
                    <a:gd name="connsiteY3" fmla="*/ 1650 h 69348"/>
                    <a:gd name="connsiteX4" fmla="*/ 25022 w 50173"/>
                    <a:gd name="connsiteY4" fmla="*/ 1048 h 69348"/>
                    <a:gd name="connsiteX5" fmla="*/ 25022 w 50173"/>
                    <a:gd name="connsiteY5" fmla="*/ -789 h 69348"/>
                    <a:gd name="connsiteX6" fmla="*/ -1438 w 50173"/>
                    <a:gd name="connsiteY6" fmla="*/ -789 h 69348"/>
                    <a:gd name="connsiteX7" fmla="*/ -1438 w 50173"/>
                    <a:gd name="connsiteY7" fmla="*/ 1048 h 69348"/>
                    <a:gd name="connsiteX8" fmla="*/ 3120 w 50173"/>
                    <a:gd name="connsiteY8" fmla="*/ 2775 h 69348"/>
                    <a:gd name="connsiteX9" fmla="*/ 4121 w 50173"/>
                    <a:gd name="connsiteY9" fmla="*/ 8668 h 69348"/>
                    <a:gd name="connsiteX10" fmla="*/ 4121 w 50173"/>
                    <a:gd name="connsiteY10" fmla="*/ 57535 h 69348"/>
                    <a:gd name="connsiteX11" fmla="*/ 2977 w 50173"/>
                    <a:gd name="connsiteY11" fmla="*/ 63791 h 69348"/>
                    <a:gd name="connsiteX12" fmla="*/ -1438 w 50173"/>
                    <a:gd name="connsiteY12" fmla="*/ 65344 h 69348"/>
                    <a:gd name="connsiteX13" fmla="*/ -1438 w 50173"/>
                    <a:gd name="connsiteY13" fmla="*/ 67181 h 69348"/>
                    <a:gd name="connsiteX14" fmla="*/ 18018 w 50173"/>
                    <a:gd name="connsiteY14" fmla="*/ 67181 h 69348"/>
                    <a:gd name="connsiteX15" fmla="*/ 18018 w 50173"/>
                    <a:gd name="connsiteY15" fmla="*/ 61099 h 69348"/>
                    <a:gd name="connsiteX16" fmla="*/ 22974 w 50173"/>
                    <a:gd name="connsiteY16" fmla="*/ 66247 h 69348"/>
                    <a:gd name="connsiteX17" fmla="*/ 30867 w 50173"/>
                    <a:gd name="connsiteY17" fmla="*/ 68559 h 69348"/>
                    <a:gd name="connsiteX18" fmla="*/ 40175 w 50173"/>
                    <a:gd name="connsiteY18" fmla="*/ 65344 h 69348"/>
                    <a:gd name="connsiteX19" fmla="*/ 46544 w 50173"/>
                    <a:gd name="connsiteY19" fmla="*/ 56457 h 69348"/>
                    <a:gd name="connsiteX20" fmla="*/ 48735 w 50173"/>
                    <a:gd name="connsiteY20" fmla="*/ 44261 h 69348"/>
                    <a:gd name="connsiteX21" fmla="*/ 46480 w 50173"/>
                    <a:gd name="connsiteY21" fmla="*/ 31414 h 69348"/>
                    <a:gd name="connsiteX22" fmla="*/ 39920 w 50173"/>
                    <a:gd name="connsiteY22" fmla="*/ 22544 h 69348"/>
                    <a:gd name="connsiteX23" fmla="*/ 30375 w 50173"/>
                    <a:gd name="connsiteY23" fmla="*/ 19502 h 69348"/>
                    <a:gd name="connsiteX24" fmla="*/ 23228 w 50173"/>
                    <a:gd name="connsiteY24" fmla="*/ 21197 h 69348"/>
                    <a:gd name="connsiteX25" fmla="*/ 18018 w 50173"/>
                    <a:gd name="connsiteY25" fmla="*/ 25601 h 69348"/>
                    <a:gd name="connsiteX26" fmla="*/ 18018 w 50173"/>
                    <a:gd name="connsiteY26" fmla="*/ 30606 h 69348"/>
                    <a:gd name="connsiteX27" fmla="*/ 27151 w 50173"/>
                    <a:gd name="connsiteY27" fmla="*/ 24555 h 69348"/>
                    <a:gd name="connsiteX28" fmla="*/ 31566 w 50173"/>
                    <a:gd name="connsiteY28" fmla="*/ 27375 h 69348"/>
                    <a:gd name="connsiteX29" fmla="*/ 34155 w 50173"/>
                    <a:gd name="connsiteY29" fmla="*/ 43215 h 69348"/>
                    <a:gd name="connsiteX30" fmla="*/ 31312 w 50173"/>
                    <a:gd name="connsiteY30" fmla="*/ 59610 h 69348"/>
                    <a:gd name="connsiteX31" fmla="*/ 26261 w 50173"/>
                    <a:gd name="connsiteY31" fmla="*/ 62524 h 69348"/>
                    <a:gd name="connsiteX32" fmla="*/ 18018 w 50173"/>
                    <a:gd name="connsiteY32" fmla="*/ 55301 h 69348"/>
                    <a:gd name="connsiteX33" fmla="*/ 18018 w 50173"/>
                    <a:gd name="connsiteY33" fmla="*/ 30606 h 693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</a:cxnLst>
                  <a:rect l="l" t="t" r="r" b="b"/>
                  <a:pathLst>
                    <a:path w="50173" h="69348">
                      <a:moveTo>
                        <a:pt x="18018" y="25601"/>
                      </a:moveTo>
                      <a:lnTo>
                        <a:pt x="18018" y="8367"/>
                      </a:lnTo>
                      <a:cubicBezTo>
                        <a:pt x="18018" y="5991"/>
                        <a:pt x="18209" y="4375"/>
                        <a:pt x="18590" y="3520"/>
                      </a:cubicBezTo>
                      <a:cubicBezTo>
                        <a:pt x="18971" y="2664"/>
                        <a:pt x="19559" y="2041"/>
                        <a:pt x="20353" y="1650"/>
                      </a:cubicBezTo>
                      <a:cubicBezTo>
                        <a:pt x="21147" y="1249"/>
                        <a:pt x="22704" y="1048"/>
                        <a:pt x="25022" y="1048"/>
                      </a:cubicBezTo>
                      <a:lnTo>
                        <a:pt x="25022" y="-789"/>
                      </a:lnTo>
                      <a:lnTo>
                        <a:pt x="-1438" y="-789"/>
                      </a:lnTo>
                      <a:lnTo>
                        <a:pt x="-1438" y="1048"/>
                      </a:lnTo>
                      <a:cubicBezTo>
                        <a:pt x="616" y="1112"/>
                        <a:pt x="2135" y="1687"/>
                        <a:pt x="3120" y="2775"/>
                      </a:cubicBezTo>
                      <a:cubicBezTo>
                        <a:pt x="3787" y="3535"/>
                        <a:pt x="4121" y="5500"/>
                        <a:pt x="4121" y="8668"/>
                      </a:cubicBezTo>
                      <a:lnTo>
                        <a:pt x="4121" y="57535"/>
                      </a:lnTo>
                      <a:cubicBezTo>
                        <a:pt x="4121" y="60798"/>
                        <a:pt x="3740" y="62883"/>
                        <a:pt x="2977" y="63791"/>
                      </a:cubicBezTo>
                      <a:cubicBezTo>
                        <a:pt x="2215" y="64700"/>
                        <a:pt x="743" y="65217"/>
                        <a:pt x="-1438" y="65344"/>
                      </a:cubicBezTo>
                      <a:lnTo>
                        <a:pt x="-1438" y="67181"/>
                      </a:lnTo>
                      <a:lnTo>
                        <a:pt x="18018" y="67181"/>
                      </a:lnTo>
                      <a:lnTo>
                        <a:pt x="18018" y="61099"/>
                      </a:lnTo>
                      <a:cubicBezTo>
                        <a:pt x="19638" y="63475"/>
                        <a:pt x="21290" y="65191"/>
                        <a:pt x="22974" y="66247"/>
                      </a:cubicBezTo>
                      <a:cubicBezTo>
                        <a:pt x="25398" y="67788"/>
                        <a:pt x="28030" y="68559"/>
                        <a:pt x="30867" y="68559"/>
                      </a:cubicBezTo>
                      <a:cubicBezTo>
                        <a:pt x="34277" y="68559"/>
                        <a:pt x="37379" y="67487"/>
                        <a:pt x="40175" y="65344"/>
                      </a:cubicBezTo>
                      <a:cubicBezTo>
                        <a:pt x="42970" y="63200"/>
                        <a:pt x="45093" y="60238"/>
                        <a:pt x="46544" y="56457"/>
                      </a:cubicBezTo>
                      <a:cubicBezTo>
                        <a:pt x="48005" y="52687"/>
                        <a:pt x="48735" y="48622"/>
                        <a:pt x="48735" y="44261"/>
                      </a:cubicBezTo>
                      <a:cubicBezTo>
                        <a:pt x="48735" y="39572"/>
                        <a:pt x="47984" y="35290"/>
                        <a:pt x="46480" y="31414"/>
                      </a:cubicBezTo>
                      <a:cubicBezTo>
                        <a:pt x="44976" y="27539"/>
                        <a:pt x="42790" y="24582"/>
                        <a:pt x="39920" y="22544"/>
                      </a:cubicBezTo>
                      <a:cubicBezTo>
                        <a:pt x="37062" y="20516"/>
                        <a:pt x="33880" y="19502"/>
                        <a:pt x="30375" y="19502"/>
                      </a:cubicBezTo>
                      <a:cubicBezTo>
                        <a:pt x="27823" y="19502"/>
                        <a:pt x="25441" y="20067"/>
                        <a:pt x="23228" y="21197"/>
                      </a:cubicBezTo>
                      <a:cubicBezTo>
                        <a:pt x="21576" y="22053"/>
                        <a:pt x="19839" y="23520"/>
                        <a:pt x="18018" y="25601"/>
                      </a:cubicBezTo>
                      <a:close/>
                      <a:moveTo>
                        <a:pt x="18018" y="30606"/>
                      </a:moveTo>
                      <a:cubicBezTo>
                        <a:pt x="20866" y="26572"/>
                        <a:pt x="23911" y="24555"/>
                        <a:pt x="27151" y="24555"/>
                      </a:cubicBezTo>
                      <a:cubicBezTo>
                        <a:pt x="28940" y="24555"/>
                        <a:pt x="30412" y="25495"/>
                        <a:pt x="31566" y="27375"/>
                      </a:cubicBezTo>
                      <a:cubicBezTo>
                        <a:pt x="33292" y="30152"/>
                        <a:pt x="34155" y="35432"/>
                        <a:pt x="34155" y="43215"/>
                      </a:cubicBezTo>
                      <a:cubicBezTo>
                        <a:pt x="34155" y="51209"/>
                        <a:pt x="33207" y="56674"/>
                        <a:pt x="31312" y="59610"/>
                      </a:cubicBezTo>
                      <a:cubicBezTo>
                        <a:pt x="30063" y="61553"/>
                        <a:pt x="28379" y="62524"/>
                        <a:pt x="26261" y="62524"/>
                      </a:cubicBezTo>
                      <a:cubicBezTo>
                        <a:pt x="22915" y="62524"/>
                        <a:pt x="20168" y="60117"/>
                        <a:pt x="18018" y="55301"/>
                      </a:cubicBezTo>
                      <a:lnTo>
                        <a:pt x="18018" y="3060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28" name="Freeform: Shape 127">
                  <a:extLst>
                    <a:ext uri="{FF2B5EF4-FFF2-40B4-BE49-F238E27FC236}">
                      <a16:creationId xmlns:a16="http://schemas.microsoft.com/office/drawing/2014/main" id="{FED06BF3-1A12-DFB2-8F72-289FA8A88523}"/>
                    </a:ext>
                  </a:extLst>
                </p:cNvPr>
                <p:cNvSpPr/>
                <p:nvPr/>
              </p:nvSpPr>
              <p:spPr>
                <a:xfrm flipV="1">
                  <a:off x="3379732" y="360081"/>
                  <a:ext cx="44567" cy="48312"/>
                </a:xfrm>
                <a:custGeom>
                  <a:avLst/>
                  <a:gdLst>
                    <a:gd name="connsiteX0" fmla="*/ 23036 w 44567"/>
                    <a:gd name="connsiteY0" fmla="*/ 6023 h 48312"/>
                    <a:gd name="connsiteX1" fmla="*/ 7805 w 44567"/>
                    <a:gd name="connsiteY1" fmla="*/ -1454 h 48312"/>
                    <a:gd name="connsiteX2" fmla="*/ 1197 w 44567"/>
                    <a:gd name="connsiteY2" fmla="*/ 1144 h 48312"/>
                    <a:gd name="connsiteX3" fmla="*/ -1423 w 44567"/>
                    <a:gd name="connsiteY3" fmla="*/ 7654 h 48312"/>
                    <a:gd name="connsiteX4" fmla="*/ 3135 w 44567"/>
                    <a:gd name="connsiteY4" fmla="*/ 17190 h 48312"/>
                    <a:gd name="connsiteX5" fmla="*/ 23036 w 44567"/>
                    <a:gd name="connsiteY5" fmla="*/ 28452 h 48312"/>
                    <a:gd name="connsiteX6" fmla="*/ 23036 w 44567"/>
                    <a:gd name="connsiteY6" fmla="*/ 33109 h 48312"/>
                    <a:gd name="connsiteX7" fmla="*/ 22464 w 44567"/>
                    <a:gd name="connsiteY7" fmla="*/ 39715 h 48312"/>
                    <a:gd name="connsiteX8" fmla="*/ 20304 w 44567"/>
                    <a:gd name="connsiteY8" fmla="*/ 42091 h 48312"/>
                    <a:gd name="connsiteX9" fmla="*/ 16731 w 44567"/>
                    <a:gd name="connsiteY9" fmla="*/ 43105 h 48312"/>
                    <a:gd name="connsiteX10" fmla="*/ 11426 w 44567"/>
                    <a:gd name="connsiteY10" fmla="*/ 41663 h 48312"/>
                    <a:gd name="connsiteX11" fmla="*/ 10139 w 44567"/>
                    <a:gd name="connsiteY11" fmla="*/ 39588 h 48312"/>
                    <a:gd name="connsiteX12" fmla="*/ 11521 w 44567"/>
                    <a:gd name="connsiteY12" fmla="*/ 37022 h 48312"/>
                    <a:gd name="connsiteX13" fmla="*/ 13411 w 44567"/>
                    <a:gd name="connsiteY13" fmla="*/ 32904 h 48312"/>
                    <a:gd name="connsiteX14" fmla="*/ 11601 w 44567"/>
                    <a:gd name="connsiteY14" fmla="*/ 28769 h 48312"/>
                    <a:gd name="connsiteX15" fmla="*/ 6852 w 44567"/>
                    <a:gd name="connsiteY15" fmla="*/ 27059 h 48312"/>
                    <a:gd name="connsiteX16" fmla="*/ 1626 w 44567"/>
                    <a:gd name="connsiteY16" fmla="*/ 28944 h 48312"/>
                    <a:gd name="connsiteX17" fmla="*/ -486 w 44567"/>
                    <a:gd name="connsiteY17" fmla="*/ 33347 h 48312"/>
                    <a:gd name="connsiteX18" fmla="*/ 2341 w 44567"/>
                    <a:gd name="connsiteY18" fmla="*/ 40158 h 48312"/>
                    <a:gd name="connsiteX19" fmla="*/ 10235 w 44567"/>
                    <a:gd name="connsiteY19" fmla="*/ 45132 h 48312"/>
                    <a:gd name="connsiteX20" fmla="*/ 20749 w 44567"/>
                    <a:gd name="connsiteY20" fmla="*/ 46859 h 48312"/>
                    <a:gd name="connsiteX21" fmla="*/ 31200 w 44567"/>
                    <a:gd name="connsiteY21" fmla="*/ 44055 h 48312"/>
                    <a:gd name="connsiteX22" fmla="*/ 36187 w 44567"/>
                    <a:gd name="connsiteY22" fmla="*/ 38004 h 48312"/>
                    <a:gd name="connsiteX23" fmla="*/ 36886 w 44567"/>
                    <a:gd name="connsiteY23" fmla="*/ 28452 h 48312"/>
                    <a:gd name="connsiteX24" fmla="*/ 36886 w 44567"/>
                    <a:gd name="connsiteY24" fmla="*/ 10490 h 48312"/>
                    <a:gd name="connsiteX25" fmla="*/ 37124 w 44567"/>
                    <a:gd name="connsiteY25" fmla="*/ 6498 h 48312"/>
                    <a:gd name="connsiteX26" fmla="*/ 37871 w 44567"/>
                    <a:gd name="connsiteY26" fmla="*/ 5278 h 48312"/>
                    <a:gd name="connsiteX27" fmla="*/ 39014 w 44567"/>
                    <a:gd name="connsiteY27" fmla="*/ 4882 h 48312"/>
                    <a:gd name="connsiteX28" fmla="*/ 41651 w 44567"/>
                    <a:gd name="connsiteY28" fmla="*/ 6720 h 48312"/>
                    <a:gd name="connsiteX29" fmla="*/ 43144 w 44567"/>
                    <a:gd name="connsiteY29" fmla="*/ 5532 h 48312"/>
                    <a:gd name="connsiteX30" fmla="*/ 37998 w 44567"/>
                    <a:gd name="connsiteY30" fmla="*/ 209 h 48312"/>
                    <a:gd name="connsiteX31" fmla="*/ 31978 w 44567"/>
                    <a:gd name="connsiteY31" fmla="*/ -1454 h 48312"/>
                    <a:gd name="connsiteX32" fmla="*/ 25768 w 44567"/>
                    <a:gd name="connsiteY32" fmla="*/ 399 h 48312"/>
                    <a:gd name="connsiteX33" fmla="*/ 23036 w 44567"/>
                    <a:gd name="connsiteY33" fmla="*/ 6023 h 48312"/>
                    <a:gd name="connsiteX34" fmla="*/ 23036 w 44567"/>
                    <a:gd name="connsiteY34" fmla="*/ 9634 h 48312"/>
                    <a:gd name="connsiteX35" fmla="*/ 23036 w 44567"/>
                    <a:gd name="connsiteY35" fmla="*/ 25142 h 48312"/>
                    <a:gd name="connsiteX36" fmla="*/ 14110 w 44567"/>
                    <a:gd name="connsiteY36" fmla="*/ 17618 h 48312"/>
                    <a:gd name="connsiteX37" fmla="*/ 12172 w 44567"/>
                    <a:gd name="connsiteY37" fmla="*/ 12216 h 48312"/>
                    <a:gd name="connsiteX38" fmla="*/ 13808 w 44567"/>
                    <a:gd name="connsiteY38" fmla="*/ 8209 h 48312"/>
                    <a:gd name="connsiteX39" fmla="*/ 17287 w 44567"/>
                    <a:gd name="connsiteY39" fmla="*/ 6862 h 48312"/>
                    <a:gd name="connsiteX40" fmla="*/ 23036 w 44567"/>
                    <a:gd name="connsiteY40" fmla="*/ 9634 h 483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</a:cxnLst>
                  <a:rect l="l" t="t" r="r" b="b"/>
                  <a:pathLst>
                    <a:path w="44567" h="48312">
                      <a:moveTo>
                        <a:pt x="23036" y="6023"/>
                      </a:moveTo>
                      <a:cubicBezTo>
                        <a:pt x="17382" y="1038"/>
                        <a:pt x="12305" y="-1454"/>
                        <a:pt x="7805" y="-1454"/>
                      </a:cubicBezTo>
                      <a:cubicBezTo>
                        <a:pt x="5157" y="-1454"/>
                        <a:pt x="2955" y="-588"/>
                        <a:pt x="1197" y="1144"/>
                      </a:cubicBezTo>
                      <a:cubicBezTo>
                        <a:pt x="-550" y="2886"/>
                        <a:pt x="-1423" y="5057"/>
                        <a:pt x="-1423" y="7654"/>
                      </a:cubicBezTo>
                      <a:cubicBezTo>
                        <a:pt x="-1423" y="11192"/>
                        <a:pt x="96" y="14371"/>
                        <a:pt x="3135" y="17190"/>
                      </a:cubicBezTo>
                      <a:cubicBezTo>
                        <a:pt x="6185" y="20010"/>
                        <a:pt x="12818" y="23764"/>
                        <a:pt x="23036" y="28452"/>
                      </a:cubicBezTo>
                      <a:lnTo>
                        <a:pt x="23036" y="33109"/>
                      </a:lnTo>
                      <a:cubicBezTo>
                        <a:pt x="23036" y="36605"/>
                        <a:pt x="22846" y="38807"/>
                        <a:pt x="22464" y="39715"/>
                      </a:cubicBezTo>
                      <a:cubicBezTo>
                        <a:pt x="22083" y="40623"/>
                        <a:pt x="21363" y="41415"/>
                        <a:pt x="20304" y="42091"/>
                      </a:cubicBezTo>
                      <a:cubicBezTo>
                        <a:pt x="19245" y="42767"/>
                        <a:pt x="18054" y="43105"/>
                        <a:pt x="16731" y="43105"/>
                      </a:cubicBezTo>
                      <a:cubicBezTo>
                        <a:pt x="14581" y="43105"/>
                        <a:pt x="12813" y="42624"/>
                        <a:pt x="11426" y="41663"/>
                      </a:cubicBezTo>
                      <a:cubicBezTo>
                        <a:pt x="10568" y="41072"/>
                        <a:pt x="10139" y="40380"/>
                        <a:pt x="10139" y="39588"/>
                      </a:cubicBezTo>
                      <a:cubicBezTo>
                        <a:pt x="10139" y="38891"/>
                        <a:pt x="10600" y="38036"/>
                        <a:pt x="11521" y="37022"/>
                      </a:cubicBezTo>
                      <a:cubicBezTo>
                        <a:pt x="12781" y="35596"/>
                        <a:pt x="13411" y="34224"/>
                        <a:pt x="13411" y="32904"/>
                      </a:cubicBezTo>
                      <a:cubicBezTo>
                        <a:pt x="13411" y="31288"/>
                        <a:pt x="12808" y="29910"/>
                        <a:pt x="11601" y="28769"/>
                      </a:cubicBezTo>
                      <a:cubicBezTo>
                        <a:pt x="10394" y="27629"/>
                        <a:pt x="8811" y="27059"/>
                        <a:pt x="6852" y="27059"/>
                      </a:cubicBezTo>
                      <a:cubicBezTo>
                        <a:pt x="4776" y="27059"/>
                        <a:pt x="3035" y="27687"/>
                        <a:pt x="1626" y="28944"/>
                      </a:cubicBezTo>
                      <a:cubicBezTo>
                        <a:pt x="218" y="30200"/>
                        <a:pt x="-486" y="31668"/>
                        <a:pt x="-486" y="33347"/>
                      </a:cubicBezTo>
                      <a:cubicBezTo>
                        <a:pt x="-486" y="35723"/>
                        <a:pt x="456" y="37993"/>
                        <a:pt x="2341" y="40158"/>
                      </a:cubicBezTo>
                      <a:cubicBezTo>
                        <a:pt x="4226" y="42323"/>
                        <a:pt x="6857" y="43981"/>
                        <a:pt x="10235" y="45132"/>
                      </a:cubicBezTo>
                      <a:cubicBezTo>
                        <a:pt x="13612" y="46283"/>
                        <a:pt x="17117" y="46859"/>
                        <a:pt x="20749" y="46859"/>
                      </a:cubicBezTo>
                      <a:cubicBezTo>
                        <a:pt x="25154" y="46859"/>
                        <a:pt x="28638" y="45924"/>
                        <a:pt x="31200" y="44055"/>
                      </a:cubicBezTo>
                      <a:cubicBezTo>
                        <a:pt x="33762" y="42197"/>
                        <a:pt x="35425" y="40179"/>
                        <a:pt x="36187" y="38004"/>
                      </a:cubicBezTo>
                      <a:cubicBezTo>
                        <a:pt x="36653" y="36621"/>
                        <a:pt x="36886" y="33437"/>
                        <a:pt x="36886" y="28452"/>
                      </a:cubicBezTo>
                      <a:lnTo>
                        <a:pt x="36886" y="10490"/>
                      </a:lnTo>
                      <a:cubicBezTo>
                        <a:pt x="36886" y="8378"/>
                        <a:pt x="36965" y="7047"/>
                        <a:pt x="37124" y="6498"/>
                      </a:cubicBezTo>
                      <a:cubicBezTo>
                        <a:pt x="37294" y="5949"/>
                        <a:pt x="37542" y="5542"/>
                        <a:pt x="37871" y="5278"/>
                      </a:cubicBezTo>
                      <a:cubicBezTo>
                        <a:pt x="38209" y="5014"/>
                        <a:pt x="38591" y="4882"/>
                        <a:pt x="39014" y="4882"/>
                      </a:cubicBezTo>
                      <a:cubicBezTo>
                        <a:pt x="39883" y="4882"/>
                        <a:pt x="40761" y="5495"/>
                        <a:pt x="41651" y="6720"/>
                      </a:cubicBezTo>
                      <a:lnTo>
                        <a:pt x="43144" y="5532"/>
                      </a:lnTo>
                      <a:cubicBezTo>
                        <a:pt x="41492" y="3092"/>
                        <a:pt x="39777" y="1318"/>
                        <a:pt x="37998" y="209"/>
                      </a:cubicBezTo>
                      <a:cubicBezTo>
                        <a:pt x="36230" y="-899"/>
                        <a:pt x="34223" y="-1454"/>
                        <a:pt x="31978" y="-1454"/>
                      </a:cubicBezTo>
                      <a:cubicBezTo>
                        <a:pt x="29331" y="-1454"/>
                        <a:pt x="27261" y="-836"/>
                        <a:pt x="25768" y="399"/>
                      </a:cubicBezTo>
                      <a:cubicBezTo>
                        <a:pt x="24275" y="1646"/>
                        <a:pt x="23364" y="3520"/>
                        <a:pt x="23036" y="6023"/>
                      </a:cubicBezTo>
                      <a:close/>
                      <a:moveTo>
                        <a:pt x="23036" y="9634"/>
                      </a:moveTo>
                      <a:lnTo>
                        <a:pt x="23036" y="25142"/>
                      </a:lnTo>
                      <a:cubicBezTo>
                        <a:pt x="19034" y="22798"/>
                        <a:pt x="16058" y="20290"/>
                        <a:pt x="14110" y="17618"/>
                      </a:cubicBezTo>
                      <a:cubicBezTo>
                        <a:pt x="12818" y="15833"/>
                        <a:pt x="12172" y="14033"/>
                        <a:pt x="12172" y="12216"/>
                      </a:cubicBezTo>
                      <a:cubicBezTo>
                        <a:pt x="12172" y="10696"/>
                        <a:pt x="12718" y="9360"/>
                        <a:pt x="13808" y="8209"/>
                      </a:cubicBezTo>
                      <a:cubicBezTo>
                        <a:pt x="14634" y="7311"/>
                        <a:pt x="15794" y="6862"/>
                        <a:pt x="17287" y="6862"/>
                      </a:cubicBezTo>
                      <a:cubicBezTo>
                        <a:pt x="18938" y="6862"/>
                        <a:pt x="20855" y="7786"/>
                        <a:pt x="23036" y="9634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29" name="Freeform: Shape 128">
                  <a:extLst>
                    <a:ext uri="{FF2B5EF4-FFF2-40B4-BE49-F238E27FC236}">
                      <a16:creationId xmlns:a16="http://schemas.microsoft.com/office/drawing/2014/main" id="{B1E77686-8CB8-1B3C-B4A4-19C241BEDE7C}"/>
                    </a:ext>
                  </a:extLst>
                </p:cNvPr>
                <p:cNvSpPr/>
                <p:nvPr/>
              </p:nvSpPr>
              <p:spPr>
                <a:xfrm flipV="1">
                  <a:off x="3427872" y="344526"/>
                  <a:ext cx="30971" cy="63867"/>
                </a:xfrm>
                <a:custGeom>
                  <a:avLst/>
                  <a:gdLst>
                    <a:gd name="connsiteX0" fmla="*/ 19126 w 30971"/>
                    <a:gd name="connsiteY0" fmla="*/ 61922 h 63867"/>
                    <a:gd name="connsiteX1" fmla="*/ 19126 w 30971"/>
                    <a:gd name="connsiteY1" fmla="*/ 44989 h 63867"/>
                    <a:gd name="connsiteX2" fmla="*/ 30148 w 30971"/>
                    <a:gd name="connsiteY2" fmla="*/ 44989 h 63867"/>
                    <a:gd name="connsiteX3" fmla="*/ 30148 w 30971"/>
                    <a:gd name="connsiteY3" fmla="*/ 40094 h 63867"/>
                    <a:gd name="connsiteX4" fmla="*/ 19126 w 30971"/>
                    <a:gd name="connsiteY4" fmla="*/ 40094 h 63867"/>
                    <a:gd name="connsiteX5" fmla="*/ 19126 w 30971"/>
                    <a:gd name="connsiteY5" fmla="*/ 11519 h 63867"/>
                    <a:gd name="connsiteX6" fmla="*/ 19491 w 30971"/>
                    <a:gd name="connsiteY6" fmla="*/ 6339 h 63867"/>
                    <a:gd name="connsiteX7" fmla="*/ 20809 w 30971"/>
                    <a:gd name="connsiteY7" fmla="*/ 4470 h 63867"/>
                    <a:gd name="connsiteX8" fmla="*/ 22556 w 30971"/>
                    <a:gd name="connsiteY8" fmla="*/ 3757 h 63867"/>
                    <a:gd name="connsiteX9" fmla="*/ 28655 w 30971"/>
                    <a:gd name="connsiteY9" fmla="*/ 8652 h 63867"/>
                    <a:gd name="connsiteX10" fmla="*/ 30148 w 30971"/>
                    <a:gd name="connsiteY10" fmla="*/ 7559 h 63867"/>
                    <a:gd name="connsiteX11" fmla="*/ 17093 w 30971"/>
                    <a:gd name="connsiteY11" fmla="*/ -1945 h 63867"/>
                    <a:gd name="connsiteX12" fmla="*/ 9612 w 30971"/>
                    <a:gd name="connsiteY12" fmla="*/ 510 h 63867"/>
                    <a:gd name="connsiteX13" fmla="*/ 5721 w 30971"/>
                    <a:gd name="connsiteY13" fmla="*/ 5975 h 63867"/>
                    <a:gd name="connsiteX14" fmla="*/ 5228 w 30971"/>
                    <a:gd name="connsiteY14" fmla="*/ 15083 h 63867"/>
                    <a:gd name="connsiteX15" fmla="*/ 5228 w 30971"/>
                    <a:gd name="connsiteY15" fmla="*/ 40094 h 63867"/>
                    <a:gd name="connsiteX16" fmla="*/ -823 w 30971"/>
                    <a:gd name="connsiteY16" fmla="*/ 40094 h 63867"/>
                    <a:gd name="connsiteX17" fmla="*/ -823 w 30971"/>
                    <a:gd name="connsiteY17" fmla="*/ 41821 h 63867"/>
                    <a:gd name="connsiteX18" fmla="*/ 9818 w 30971"/>
                    <a:gd name="connsiteY18" fmla="*/ 51072 h 63867"/>
                    <a:gd name="connsiteX19" fmla="*/ 17490 w 30971"/>
                    <a:gd name="connsiteY19" fmla="*/ 61922 h 63867"/>
                    <a:gd name="connsiteX20" fmla="*/ 19126 w 30971"/>
                    <a:gd name="connsiteY20" fmla="*/ 61922 h 638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30971" h="63867">
                      <a:moveTo>
                        <a:pt x="19126" y="61922"/>
                      </a:moveTo>
                      <a:lnTo>
                        <a:pt x="19126" y="44989"/>
                      </a:lnTo>
                      <a:lnTo>
                        <a:pt x="30148" y="44989"/>
                      </a:lnTo>
                      <a:lnTo>
                        <a:pt x="30148" y="40094"/>
                      </a:lnTo>
                      <a:lnTo>
                        <a:pt x="19126" y="40094"/>
                      </a:lnTo>
                      <a:lnTo>
                        <a:pt x="19126" y="11519"/>
                      </a:lnTo>
                      <a:cubicBezTo>
                        <a:pt x="19126" y="8847"/>
                        <a:pt x="19248" y="7120"/>
                        <a:pt x="19491" y="6339"/>
                      </a:cubicBezTo>
                      <a:cubicBezTo>
                        <a:pt x="19745" y="5568"/>
                        <a:pt x="20185" y="4945"/>
                        <a:pt x="20809" y="4470"/>
                      </a:cubicBezTo>
                      <a:cubicBezTo>
                        <a:pt x="21445" y="3995"/>
                        <a:pt x="22027" y="3757"/>
                        <a:pt x="22556" y="3757"/>
                      </a:cubicBezTo>
                      <a:cubicBezTo>
                        <a:pt x="24706" y="3757"/>
                        <a:pt x="26739" y="5389"/>
                        <a:pt x="28655" y="8652"/>
                      </a:cubicBezTo>
                      <a:lnTo>
                        <a:pt x="30148" y="7559"/>
                      </a:lnTo>
                      <a:cubicBezTo>
                        <a:pt x="27469" y="1223"/>
                        <a:pt x="23118" y="-1945"/>
                        <a:pt x="17093" y="-1945"/>
                      </a:cubicBezTo>
                      <a:cubicBezTo>
                        <a:pt x="14149" y="-1945"/>
                        <a:pt x="11656" y="-1127"/>
                        <a:pt x="9612" y="510"/>
                      </a:cubicBezTo>
                      <a:cubicBezTo>
                        <a:pt x="7579" y="2147"/>
                        <a:pt x="6282" y="3968"/>
                        <a:pt x="5721" y="5975"/>
                      </a:cubicBezTo>
                      <a:cubicBezTo>
                        <a:pt x="5392" y="7105"/>
                        <a:pt x="5228" y="10141"/>
                        <a:pt x="5228" y="15083"/>
                      </a:cubicBezTo>
                      <a:lnTo>
                        <a:pt x="5228" y="40094"/>
                      </a:lnTo>
                      <a:lnTo>
                        <a:pt x="-823" y="40094"/>
                      </a:lnTo>
                      <a:lnTo>
                        <a:pt x="-823" y="41821"/>
                      </a:lnTo>
                      <a:cubicBezTo>
                        <a:pt x="3349" y="44757"/>
                        <a:pt x="6896" y="47840"/>
                        <a:pt x="9818" y="51072"/>
                      </a:cubicBezTo>
                      <a:cubicBezTo>
                        <a:pt x="12751" y="54314"/>
                        <a:pt x="15309" y="57930"/>
                        <a:pt x="17490" y="61922"/>
                      </a:cubicBezTo>
                      <a:lnTo>
                        <a:pt x="19126" y="6192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30" name="Freeform: Shape 129">
                  <a:extLst>
                    <a:ext uri="{FF2B5EF4-FFF2-40B4-BE49-F238E27FC236}">
                      <a16:creationId xmlns:a16="http://schemas.microsoft.com/office/drawing/2014/main" id="{FF7174CE-30ED-7A47-A056-1D2DFAB0167D}"/>
                    </a:ext>
                  </a:extLst>
                </p:cNvPr>
                <p:cNvSpPr/>
                <p:nvPr/>
              </p:nvSpPr>
              <p:spPr>
                <a:xfrm flipV="1">
                  <a:off x="3461723" y="340613"/>
                  <a:ext cx="72409" cy="67130"/>
                </a:xfrm>
                <a:custGeom>
                  <a:avLst/>
                  <a:gdLst>
                    <a:gd name="connsiteX0" fmla="*/ 22987 w 72409"/>
                    <a:gd name="connsiteY0" fmla="*/ 28498 h 67130"/>
                    <a:gd name="connsiteX1" fmla="*/ 22987 w 72409"/>
                    <a:gd name="connsiteY1" fmla="*/ 9695 h 67130"/>
                    <a:gd name="connsiteX2" fmla="*/ 23654 w 72409"/>
                    <a:gd name="connsiteY2" fmla="*/ 2837 h 67130"/>
                    <a:gd name="connsiteX3" fmla="*/ 26005 w 72409"/>
                    <a:gd name="connsiteY3" fmla="*/ 587 h 67130"/>
                    <a:gd name="connsiteX4" fmla="*/ 32326 w 72409"/>
                    <a:gd name="connsiteY4" fmla="*/ -252 h 67130"/>
                    <a:gd name="connsiteX5" fmla="*/ 32326 w 72409"/>
                    <a:gd name="connsiteY5" fmla="*/ -2090 h 67130"/>
                    <a:gd name="connsiteX6" fmla="*/ -2123 w 72409"/>
                    <a:gd name="connsiteY6" fmla="*/ -2090 h 67130"/>
                    <a:gd name="connsiteX7" fmla="*/ -2123 w 72409"/>
                    <a:gd name="connsiteY7" fmla="*/ -252 h 67130"/>
                    <a:gd name="connsiteX8" fmla="*/ 4198 w 72409"/>
                    <a:gd name="connsiteY8" fmla="*/ 603 h 67130"/>
                    <a:gd name="connsiteX9" fmla="*/ 6533 w 72409"/>
                    <a:gd name="connsiteY9" fmla="*/ 2853 h 67130"/>
                    <a:gd name="connsiteX10" fmla="*/ 7200 w 72409"/>
                    <a:gd name="connsiteY10" fmla="*/ 9695 h 67130"/>
                    <a:gd name="connsiteX11" fmla="*/ 7200 w 72409"/>
                    <a:gd name="connsiteY11" fmla="*/ 53256 h 67130"/>
                    <a:gd name="connsiteX12" fmla="*/ 6533 w 72409"/>
                    <a:gd name="connsiteY12" fmla="*/ 60115 h 67130"/>
                    <a:gd name="connsiteX13" fmla="*/ 4166 w 72409"/>
                    <a:gd name="connsiteY13" fmla="*/ 62364 h 67130"/>
                    <a:gd name="connsiteX14" fmla="*/ -2123 w 72409"/>
                    <a:gd name="connsiteY14" fmla="*/ 63204 h 67130"/>
                    <a:gd name="connsiteX15" fmla="*/ -2123 w 72409"/>
                    <a:gd name="connsiteY15" fmla="*/ 65041 h 67130"/>
                    <a:gd name="connsiteX16" fmla="*/ 29150 w 72409"/>
                    <a:gd name="connsiteY16" fmla="*/ 65041 h 67130"/>
                    <a:gd name="connsiteX17" fmla="*/ 47002 w 72409"/>
                    <a:gd name="connsiteY17" fmla="*/ 63346 h 67130"/>
                    <a:gd name="connsiteX18" fmla="*/ 56246 w 72409"/>
                    <a:gd name="connsiteY18" fmla="*/ 57137 h 67130"/>
                    <a:gd name="connsiteX19" fmla="*/ 59820 w 72409"/>
                    <a:gd name="connsiteY19" fmla="*/ 46524 h 67130"/>
                    <a:gd name="connsiteX20" fmla="*/ 54451 w 72409"/>
                    <a:gd name="connsiteY20" fmla="*/ 34248 h 67130"/>
                    <a:gd name="connsiteX21" fmla="*/ 44874 w 72409"/>
                    <a:gd name="connsiteY21" fmla="*/ 29638 h 67130"/>
                    <a:gd name="connsiteX22" fmla="*/ 61058 w 72409"/>
                    <a:gd name="connsiteY22" fmla="*/ 6923 h 67130"/>
                    <a:gd name="connsiteX23" fmla="*/ 65569 w 72409"/>
                    <a:gd name="connsiteY23" fmla="*/ 1427 h 67130"/>
                    <a:gd name="connsiteX24" fmla="*/ 70286 w 72409"/>
                    <a:gd name="connsiteY24" fmla="*/ -252 h 67130"/>
                    <a:gd name="connsiteX25" fmla="*/ 70286 w 72409"/>
                    <a:gd name="connsiteY25" fmla="*/ -2090 h 67130"/>
                    <a:gd name="connsiteX26" fmla="*/ 49099 w 72409"/>
                    <a:gd name="connsiteY26" fmla="*/ -2090 h 67130"/>
                    <a:gd name="connsiteX27" fmla="*/ 27403 w 72409"/>
                    <a:gd name="connsiteY27" fmla="*/ 28498 h 67130"/>
                    <a:gd name="connsiteX28" fmla="*/ 22987 w 72409"/>
                    <a:gd name="connsiteY28" fmla="*/ 28498 h 67130"/>
                    <a:gd name="connsiteX29" fmla="*/ 22987 w 72409"/>
                    <a:gd name="connsiteY29" fmla="*/ 61414 h 67130"/>
                    <a:gd name="connsiteX30" fmla="*/ 22987 w 72409"/>
                    <a:gd name="connsiteY30" fmla="*/ 32014 h 67130"/>
                    <a:gd name="connsiteX31" fmla="*/ 25815 w 72409"/>
                    <a:gd name="connsiteY31" fmla="*/ 32014 h 67130"/>
                    <a:gd name="connsiteX32" fmla="*/ 36138 w 72409"/>
                    <a:gd name="connsiteY32" fmla="*/ 33282 h 67130"/>
                    <a:gd name="connsiteX33" fmla="*/ 41523 w 72409"/>
                    <a:gd name="connsiteY33" fmla="*/ 37828 h 67130"/>
                    <a:gd name="connsiteX34" fmla="*/ 43492 w 72409"/>
                    <a:gd name="connsiteY34" fmla="*/ 46429 h 67130"/>
                    <a:gd name="connsiteX35" fmla="*/ 39887 w 72409"/>
                    <a:gd name="connsiteY35" fmla="*/ 57755 h 67130"/>
                    <a:gd name="connsiteX36" fmla="*/ 28292 w 72409"/>
                    <a:gd name="connsiteY36" fmla="*/ 61414 h 67130"/>
                    <a:gd name="connsiteX37" fmla="*/ 22987 w 72409"/>
                    <a:gd name="connsiteY37" fmla="*/ 61414 h 671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</a:cxnLst>
                  <a:rect l="l" t="t" r="r" b="b"/>
                  <a:pathLst>
                    <a:path w="72409" h="67130">
                      <a:moveTo>
                        <a:pt x="22987" y="28498"/>
                      </a:moveTo>
                      <a:lnTo>
                        <a:pt x="22987" y="9695"/>
                      </a:lnTo>
                      <a:cubicBezTo>
                        <a:pt x="22987" y="6063"/>
                        <a:pt x="23210" y="3777"/>
                        <a:pt x="23654" y="2837"/>
                      </a:cubicBezTo>
                      <a:cubicBezTo>
                        <a:pt x="24099" y="1897"/>
                        <a:pt x="24883" y="1147"/>
                        <a:pt x="26005" y="587"/>
                      </a:cubicBezTo>
                      <a:cubicBezTo>
                        <a:pt x="27138" y="28"/>
                        <a:pt x="29245" y="-252"/>
                        <a:pt x="32326" y="-252"/>
                      </a:cubicBezTo>
                      <a:lnTo>
                        <a:pt x="32326" y="-2090"/>
                      </a:lnTo>
                      <a:lnTo>
                        <a:pt x="-2123" y="-2090"/>
                      </a:lnTo>
                      <a:lnTo>
                        <a:pt x="-2123" y="-252"/>
                      </a:lnTo>
                      <a:cubicBezTo>
                        <a:pt x="990" y="-252"/>
                        <a:pt x="3097" y="33"/>
                        <a:pt x="4198" y="603"/>
                      </a:cubicBezTo>
                      <a:cubicBezTo>
                        <a:pt x="5310" y="1184"/>
                        <a:pt x="6088" y="1934"/>
                        <a:pt x="6533" y="2853"/>
                      </a:cubicBezTo>
                      <a:cubicBezTo>
                        <a:pt x="6978" y="3782"/>
                        <a:pt x="7200" y="6063"/>
                        <a:pt x="7200" y="9695"/>
                      </a:cubicBezTo>
                      <a:lnTo>
                        <a:pt x="7200" y="53256"/>
                      </a:lnTo>
                      <a:cubicBezTo>
                        <a:pt x="7200" y="56889"/>
                        <a:pt x="6978" y="59175"/>
                        <a:pt x="6533" y="60115"/>
                      </a:cubicBezTo>
                      <a:cubicBezTo>
                        <a:pt x="6088" y="61055"/>
                        <a:pt x="5299" y="61804"/>
                        <a:pt x="4166" y="62364"/>
                      </a:cubicBezTo>
                      <a:cubicBezTo>
                        <a:pt x="3044" y="62924"/>
                        <a:pt x="947" y="63204"/>
                        <a:pt x="-2123" y="63204"/>
                      </a:cubicBezTo>
                      <a:lnTo>
                        <a:pt x="-2123" y="65041"/>
                      </a:lnTo>
                      <a:lnTo>
                        <a:pt x="29150" y="65041"/>
                      </a:lnTo>
                      <a:cubicBezTo>
                        <a:pt x="37282" y="65041"/>
                        <a:pt x="43233" y="64476"/>
                        <a:pt x="47002" y="63346"/>
                      </a:cubicBezTo>
                      <a:cubicBezTo>
                        <a:pt x="50782" y="62227"/>
                        <a:pt x="53863" y="60157"/>
                        <a:pt x="56246" y="57137"/>
                      </a:cubicBezTo>
                      <a:cubicBezTo>
                        <a:pt x="58628" y="54117"/>
                        <a:pt x="59820" y="50579"/>
                        <a:pt x="59820" y="46524"/>
                      </a:cubicBezTo>
                      <a:cubicBezTo>
                        <a:pt x="59820" y="41571"/>
                        <a:pt x="58030" y="37479"/>
                        <a:pt x="54451" y="34248"/>
                      </a:cubicBezTo>
                      <a:cubicBezTo>
                        <a:pt x="52175" y="32199"/>
                        <a:pt x="48982" y="30663"/>
                        <a:pt x="44874" y="29638"/>
                      </a:cubicBezTo>
                      <a:lnTo>
                        <a:pt x="61058" y="6923"/>
                      </a:lnTo>
                      <a:cubicBezTo>
                        <a:pt x="63176" y="3988"/>
                        <a:pt x="64680" y="2156"/>
                        <a:pt x="65569" y="1427"/>
                      </a:cubicBezTo>
                      <a:cubicBezTo>
                        <a:pt x="66924" y="403"/>
                        <a:pt x="68497" y="-157"/>
                        <a:pt x="70286" y="-252"/>
                      </a:cubicBezTo>
                      <a:lnTo>
                        <a:pt x="70286" y="-2090"/>
                      </a:lnTo>
                      <a:lnTo>
                        <a:pt x="49099" y="-2090"/>
                      </a:lnTo>
                      <a:lnTo>
                        <a:pt x="27403" y="28498"/>
                      </a:lnTo>
                      <a:lnTo>
                        <a:pt x="22987" y="28498"/>
                      </a:lnTo>
                      <a:close/>
                      <a:moveTo>
                        <a:pt x="22987" y="61414"/>
                      </a:moveTo>
                      <a:lnTo>
                        <a:pt x="22987" y="32014"/>
                      </a:lnTo>
                      <a:lnTo>
                        <a:pt x="25815" y="32014"/>
                      </a:lnTo>
                      <a:cubicBezTo>
                        <a:pt x="30421" y="32014"/>
                        <a:pt x="33862" y="32437"/>
                        <a:pt x="36138" y="33282"/>
                      </a:cubicBezTo>
                      <a:cubicBezTo>
                        <a:pt x="38425" y="34126"/>
                        <a:pt x="40220" y="35642"/>
                        <a:pt x="41523" y="37828"/>
                      </a:cubicBezTo>
                      <a:cubicBezTo>
                        <a:pt x="42836" y="40024"/>
                        <a:pt x="43492" y="42891"/>
                        <a:pt x="43492" y="46429"/>
                      </a:cubicBezTo>
                      <a:cubicBezTo>
                        <a:pt x="43492" y="51540"/>
                        <a:pt x="42290" y="55315"/>
                        <a:pt x="39887" y="57755"/>
                      </a:cubicBezTo>
                      <a:cubicBezTo>
                        <a:pt x="37494" y="60194"/>
                        <a:pt x="33629" y="61414"/>
                        <a:pt x="28292" y="61414"/>
                      </a:cubicBezTo>
                      <a:lnTo>
                        <a:pt x="22987" y="6141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32" name="Freeform: Shape 131">
                  <a:extLst>
                    <a:ext uri="{FF2B5EF4-FFF2-40B4-BE49-F238E27FC236}">
                      <a16:creationId xmlns:a16="http://schemas.microsoft.com/office/drawing/2014/main" id="{13284870-8817-EF60-2DB7-69BDFEE890E0}"/>
                    </a:ext>
                  </a:extLst>
                </p:cNvPr>
                <p:cNvSpPr/>
                <p:nvPr/>
              </p:nvSpPr>
              <p:spPr>
                <a:xfrm flipV="1">
                  <a:off x="3530525" y="361459"/>
                  <a:ext cx="49045" cy="68160"/>
                </a:xfrm>
                <a:custGeom>
                  <a:avLst/>
                  <a:gdLst>
                    <a:gd name="connsiteX0" fmla="*/ 22555 w 49045"/>
                    <a:gd name="connsiteY0" fmla="*/ 19251 h 68160"/>
                    <a:gd name="connsiteX1" fmla="*/ 7577 w 49045"/>
                    <a:gd name="connsiteY1" fmla="*/ 53561 h 68160"/>
                    <a:gd name="connsiteX2" fmla="*/ 2574 w 49045"/>
                    <a:gd name="connsiteY2" fmla="*/ 63112 h 68160"/>
                    <a:gd name="connsiteX3" fmla="*/ -1317 w 49045"/>
                    <a:gd name="connsiteY3" fmla="*/ 65583 h 68160"/>
                    <a:gd name="connsiteX4" fmla="*/ -1317 w 49045"/>
                    <a:gd name="connsiteY4" fmla="*/ 67421 h 68160"/>
                    <a:gd name="connsiteX5" fmla="*/ 23349 w 49045"/>
                    <a:gd name="connsiteY5" fmla="*/ 67421 h 68160"/>
                    <a:gd name="connsiteX6" fmla="*/ 23349 w 49045"/>
                    <a:gd name="connsiteY6" fmla="*/ 65583 h 68160"/>
                    <a:gd name="connsiteX7" fmla="*/ 19918 w 49045"/>
                    <a:gd name="connsiteY7" fmla="*/ 64649 h 68160"/>
                    <a:gd name="connsiteX8" fmla="*/ 18933 w 49045"/>
                    <a:gd name="connsiteY8" fmla="*/ 62621 h 68160"/>
                    <a:gd name="connsiteX9" fmla="*/ 21411 w 49045"/>
                    <a:gd name="connsiteY9" fmla="*/ 55192 h 68160"/>
                    <a:gd name="connsiteX10" fmla="*/ 29352 w 49045"/>
                    <a:gd name="connsiteY10" fmla="*/ 37071 h 68160"/>
                    <a:gd name="connsiteX11" fmla="*/ 34768 w 49045"/>
                    <a:gd name="connsiteY11" fmla="*/ 51090 h 68160"/>
                    <a:gd name="connsiteX12" fmla="*/ 37691 w 49045"/>
                    <a:gd name="connsiteY12" fmla="*/ 61481 h 68160"/>
                    <a:gd name="connsiteX13" fmla="*/ 36468 w 49045"/>
                    <a:gd name="connsiteY13" fmla="*/ 64395 h 68160"/>
                    <a:gd name="connsiteX14" fmla="*/ 32195 w 49045"/>
                    <a:gd name="connsiteY14" fmla="*/ 65583 h 68160"/>
                    <a:gd name="connsiteX15" fmla="*/ 32195 w 49045"/>
                    <a:gd name="connsiteY15" fmla="*/ 67421 h 68160"/>
                    <a:gd name="connsiteX16" fmla="*/ 47729 w 49045"/>
                    <a:gd name="connsiteY16" fmla="*/ 67421 h 68160"/>
                    <a:gd name="connsiteX17" fmla="*/ 47729 w 49045"/>
                    <a:gd name="connsiteY17" fmla="*/ 65583 h 68160"/>
                    <a:gd name="connsiteX18" fmla="*/ 43996 w 49045"/>
                    <a:gd name="connsiteY18" fmla="*/ 63825 h 68160"/>
                    <a:gd name="connsiteX19" fmla="*/ 39184 w 49045"/>
                    <a:gd name="connsiteY19" fmla="*/ 53561 h 68160"/>
                    <a:gd name="connsiteX20" fmla="*/ 25938 w 49045"/>
                    <a:gd name="connsiteY20" fmla="*/ 19251 h 68160"/>
                    <a:gd name="connsiteX21" fmla="*/ 18489 w 49045"/>
                    <a:gd name="connsiteY21" fmla="*/ 3411 h 68160"/>
                    <a:gd name="connsiteX22" fmla="*/ 9896 w 49045"/>
                    <a:gd name="connsiteY22" fmla="*/ -739 h 68160"/>
                    <a:gd name="connsiteX23" fmla="*/ 3225 w 49045"/>
                    <a:gd name="connsiteY23" fmla="*/ 1621 h 68160"/>
                    <a:gd name="connsiteX24" fmla="*/ 668 w 49045"/>
                    <a:gd name="connsiteY24" fmla="*/ 7276 h 68160"/>
                    <a:gd name="connsiteX25" fmla="*/ 2431 w 49045"/>
                    <a:gd name="connsiteY25" fmla="*/ 12028 h 68160"/>
                    <a:gd name="connsiteX26" fmla="*/ 6783 w 49045"/>
                    <a:gd name="connsiteY26" fmla="*/ 13913 h 68160"/>
                    <a:gd name="connsiteX27" fmla="*/ 10770 w 49045"/>
                    <a:gd name="connsiteY27" fmla="*/ 12329 h 68160"/>
                    <a:gd name="connsiteX28" fmla="*/ 12342 w 49045"/>
                    <a:gd name="connsiteY28" fmla="*/ 7418 h 68160"/>
                    <a:gd name="connsiteX29" fmla="*/ 12787 w 49045"/>
                    <a:gd name="connsiteY29" fmla="*/ 4995 h 68160"/>
                    <a:gd name="connsiteX30" fmla="*/ 13930 w 49045"/>
                    <a:gd name="connsiteY30" fmla="*/ 4456 h 68160"/>
                    <a:gd name="connsiteX31" fmla="*/ 16456 w 49045"/>
                    <a:gd name="connsiteY31" fmla="*/ 5882 h 68160"/>
                    <a:gd name="connsiteX32" fmla="*/ 21125 w 49045"/>
                    <a:gd name="connsiteY32" fmla="*/ 15386 h 68160"/>
                    <a:gd name="connsiteX33" fmla="*/ 22555 w 49045"/>
                    <a:gd name="connsiteY33" fmla="*/ 19251 h 681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</a:cxnLst>
                  <a:rect l="l" t="t" r="r" b="b"/>
                  <a:pathLst>
                    <a:path w="49045" h="68160">
                      <a:moveTo>
                        <a:pt x="22555" y="19251"/>
                      </a:moveTo>
                      <a:lnTo>
                        <a:pt x="7577" y="53561"/>
                      </a:lnTo>
                      <a:cubicBezTo>
                        <a:pt x="5322" y="58746"/>
                        <a:pt x="3654" y="61930"/>
                        <a:pt x="2574" y="63112"/>
                      </a:cubicBezTo>
                      <a:cubicBezTo>
                        <a:pt x="1505" y="64306"/>
                        <a:pt x="208" y="65129"/>
                        <a:pt x="-1317" y="65583"/>
                      </a:cubicBezTo>
                      <a:lnTo>
                        <a:pt x="-1317" y="67421"/>
                      </a:lnTo>
                      <a:lnTo>
                        <a:pt x="23349" y="67421"/>
                      </a:lnTo>
                      <a:lnTo>
                        <a:pt x="23349" y="65583"/>
                      </a:lnTo>
                      <a:cubicBezTo>
                        <a:pt x="21729" y="65520"/>
                        <a:pt x="20585" y="65209"/>
                        <a:pt x="19918" y="64649"/>
                      </a:cubicBezTo>
                      <a:cubicBezTo>
                        <a:pt x="19262" y="64089"/>
                        <a:pt x="18933" y="63413"/>
                        <a:pt x="18933" y="62621"/>
                      </a:cubicBezTo>
                      <a:cubicBezTo>
                        <a:pt x="18933" y="61365"/>
                        <a:pt x="19759" y="58888"/>
                        <a:pt x="21411" y="55192"/>
                      </a:cubicBezTo>
                      <a:lnTo>
                        <a:pt x="29352" y="37071"/>
                      </a:lnTo>
                      <a:lnTo>
                        <a:pt x="34768" y="51090"/>
                      </a:lnTo>
                      <a:cubicBezTo>
                        <a:pt x="36717" y="56074"/>
                        <a:pt x="37691" y="59538"/>
                        <a:pt x="37691" y="61481"/>
                      </a:cubicBezTo>
                      <a:cubicBezTo>
                        <a:pt x="37691" y="62706"/>
                        <a:pt x="37283" y="63677"/>
                        <a:pt x="36468" y="64395"/>
                      </a:cubicBezTo>
                      <a:cubicBezTo>
                        <a:pt x="35663" y="65124"/>
                        <a:pt x="34239" y="65520"/>
                        <a:pt x="32195" y="65583"/>
                      </a:cubicBezTo>
                      <a:lnTo>
                        <a:pt x="32195" y="67421"/>
                      </a:lnTo>
                      <a:lnTo>
                        <a:pt x="47729" y="67421"/>
                      </a:lnTo>
                      <a:lnTo>
                        <a:pt x="47729" y="65583"/>
                      </a:lnTo>
                      <a:cubicBezTo>
                        <a:pt x="46204" y="65425"/>
                        <a:pt x="44960" y="64839"/>
                        <a:pt x="43996" y="63825"/>
                      </a:cubicBezTo>
                      <a:cubicBezTo>
                        <a:pt x="43043" y="62822"/>
                        <a:pt x="41439" y="59401"/>
                        <a:pt x="39184" y="53561"/>
                      </a:cubicBezTo>
                      <a:lnTo>
                        <a:pt x="25938" y="19251"/>
                      </a:lnTo>
                      <a:cubicBezTo>
                        <a:pt x="22592" y="10676"/>
                        <a:pt x="20109" y="5396"/>
                        <a:pt x="18489" y="3411"/>
                      </a:cubicBezTo>
                      <a:cubicBezTo>
                        <a:pt x="16201" y="644"/>
                        <a:pt x="13337" y="-739"/>
                        <a:pt x="9896" y="-739"/>
                      </a:cubicBezTo>
                      <a:cubicBezTo>
                        <a:pt x="7154" y="-739"/>
                        <a:pt x="4930" y="47"/>
                        <a:pt x="3225" y="1621"/>
                      </a:cubicBezTo>
                      <a:cubicBezTo>
                        <a:pt x="1521" y="3184"/>
                        <a:pt x="668" y="5069"/>
                        <a:pt x="668" y="7276"/>
                      </a:cubicBezTo>
                      <a:cubicBezTo>
                        <a:pt x="668" y="9187"/>
                        <a:pt x="1256" y="10771"/>
                        <a:pt x="2431" y="12028"/>
                      </a:cubicBezTo>
                      <a:cubicBezTo>
                        <a:pt x="3606" y="13284"/>
                        <a:pt x="5057" y="13913"/>
                        <a:pt x="6783" y="13913"/>
                      </a:cubicBezTo>
                      <a:cubicBezTo>
                        <a:pt x="8435" y="13913"/>
                        <a:pt x="9764" y="13385"/>
                        <a:pt x="10770" y="12329"/>
                      </a:cubicBezTo>
                      <a:cubicBezTo>
                        <a:pt x="11775" y="11273"/>
                        <a:pt x="12300" y="9636"/>
                        <a:pt x="12342" y="7418"/>
                      </a:cubicBezTo>
                      <a:cubicBezTo>
                        <a:pt x="12374" y="6172"/>
                        <a:pt x="12522" y="5364"/>
                        <a:pt x="12787" y="4995"/>
                      </a:cubicBezTo>
                      <a:cubicBezTo>
                        <a:pt x="13051" y="4636"/>
                        <a:pt x="13433" y="4456"/>
                        <a:pt x="13930" y="4456"/>
                      </a:cubicBezTo>
                      <a:cubicBezTo>
                        <a:pt x="14724" y="4456"/>
                        <a:pt x="15566" y="4931"/>
                        <a:pt x="16456" y="5882"/>
                      </a:cubicBezTo>
                      <a:cubicBezTo>
                        <a:pt x="17779" y="7276"/>
                        <a:pt x="19336" y="10444"/>
                        <a:pt x="21125" y="15386"/>
                      </a:cubicBezTo>
                      <a:lnTo>
                        <a:pt x="22555" y="1925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</p:grpSp>
        </p:grpSp>
        <p:grpSp>
          <p:nvGrpSpPr>
            <p:cNvPr id="133" name="Graphic 57">
              <a:extLst>
                <a:ext uri="{FF2B5EF4-FFF2-40B4-BE49-F238E27FC236}">
                  <a16:creationId xmlns:a16="http://schemas.microsoft.com/office/drawing/2014/main" id="{340CD8DE-31FA-101C-C3F7-9757E639DC8F}"/>
                </a:ext>
              </a:extLst>
            </p:cNvPr>
            <p:cNvGrpSpPr/>
            <p:nvPr/>
          </p:nvGrpSpPr>
          <p:grpSpPr>
            <a:xfrm>
              <a:off x="4951441" y="339029"/>
              <a:ext cx="1196595" cy="1214086"/>
              <a:chOff x="4951441" y="339029"/>
              <a:chExt cx="1196595" cy="1214086"/>
            </a:xfrm>
          </p:grpSpPr>
          <p:sp>
            <p:nvSpPr>
              <p:cNvPr id="134" name="Freeform: Shape 133">
                <a:extLst>
                  <a:ext uri="{FF2B5EF4-FFF2-40B4-BE49-F238E27FC236}">
                    <a16:creationId xmlns:a16="http://schemas.microsoft.com/office/drawing/2014/main" id="{46E30569-4184-3B2E-6734-6EF68F0B6FC9}"/>
                  </a:ext>
                </a:extLst>
              </p:cNvPr>
              <p:cNvSpPr/>
              <p:nvPr/>
            </p:nvSpPr>
            <p:spPr>
              <a:xfrm>
                <a:off x="4951441" y="996785"/>
                <a:ext cx="951293" cy="483170"/>
              </a:xfrm>
              <a:custGeom>
                <a:avLst/>
                <a:gdLst>
                  <a:gd name="connsiteX0" fmla="*/ 0 w 951293"/>
                  <a:gd name="connsiteY0" fmla="*/ 8800 h 483170"/>
                  <a:gd name="connsiteX1" fmla="*/ 36632 w 951293"/>
                  <a:gd name="connsiteY1" fmla="*/ 191349 h 483170"/>
                  <a:gd name="connsiteX2" fmla="*/ 140886 w 951293"/>
                  <a:gd name="connsiteY2" fmla="*/ 345784 h 483170"/>
                  <a:gd name="connsiteX3" fmla="*/ 296690 w 951293"/>
                  <a:gd name="connsiteY3" fmla="*/ 448314 h 483170"/>
                  <a:gd name="connsiteX4" fmla="*/ 480065 w 951293"/>
                  <a:gd name="connsiteY4" fmla="*/ 483150 h 483170"/>
                  <a:gd name="connsiteX5" fmla="*/ 662755 w 951293"/>
                  <a:gd name="connsiteY5" fmla="*/ 444931 h 483170"/>
                  <a:gd name="connsiteX6" fmla="*/ 816627 w 951293"/>
                  <a:gd name="connsiteY6" fmla="*/ 339536 h 483170"/>
                  <a:gd name="connsiteX7" fmla="*/ 917985 w 951293"/>
                  <a:gd name="connsiteY7" fmla="*/ 183196 h 483170"/>
                  <a:gd name="connsiteX8" fmla="*/ 951212 w 951293"/>
                  <a:gd name="connsiteY8" fmla="*/ 0 h 483170"/>
                  <a:gd name="connsiteX9" fmla="*/ 475644 w 951293"/>
                  <a:gd name="connsiteY9" fmla="*/ 8800 h 4831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51293" h="483170">
                    <a:moveTo>
                      <a:pt x="0" y="8800"/>
                    </a:moveTo>
                    <a:cubicBezTo>
                      <a:pt x="0" y="71465"/>
                      <a:pt x="12452" y="133511"/>
                      <a:pt x="36632" y="191349"/>
                    </a:cubicBezTo>
                    <a:cubicBezTo>
                      <a:pt x="60812" y="249188"/>
                      <a:pt x="96249" y="301685"/>
                      <a:pt x="140886" y="345784"/>
                    </a:cubicBezTo>
                    <a:cubicBezTo>
                      <a:pt x="185510" y="389883"/>
                      <a:pt x="238470" y="424731"/>
                      <a:pt x="296690" y="448314"/>
                    </a:cubicBezTo>
                    <a:cubicBezTo>
                      <a:pt x="354909" y="471897"/>
                      <a:pt x="417233" y="483733"/>
                      <a:pt x="480065" y="483150"/>
                    </a:cubicBezTo>
                    <a:cubicBezTo>
                      <a:pt x="542885" y="482567"/>
                      <a:pt x="604993" y="469578"/>
                      <a:pt x="662755" y="444931"/>
                    </a:cubicBezTo>
                    <a:cubicBezTo>
                      <a:pt x="720518" y="420283"/>
                      <a:pt x="772816" y="384459"/>
                      <a:pt x="816627" y="339536"/>
                    </a:cubicBezTo>
                    <a:cubicBezTo>
                      <a:pt x="860438" y="294614"/>
                      <a:pt x="894885" y="241472"/>
                      <a:pt x="917985" y="183196"/>
                    </a:cubicBezTo>
                    <a:cubicBezTo>
                      <a:pt x="941085" y="124919"/>
                      <a:pt x="952380" y="62652"/>
                      <a:pt x="951212" y="0"/>
                    </a:cubicBezTo>
                    <a:lnTo>
                      <a:pt x="475644" y="8800"/>
                    </a:lnTo>
                    <a:close/>
                  </a:path>
                </a:pathLst>
              </a:custGeom>
              <a:solidFill>
                <a:srgbClr val="1F77B4"/>
              </a:solidFill>
              <a:ln w="1270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35" name="Freeform: Shape 134">
                <a:extLst>
                  <a:ext uri="{FF2B5EF4-FFF2-40B4-BE49-F238E27FC236}">
                    <a16:creationId xmlns:a16="http://schemas.microsoft.com/office/drawing/2014/main" id="{6BFEAB9C-6B9E-DABF-B674-3332AC664394}"/>
                  </a:ext>
                </a:extLst>
              </p:cNvPr>
              <p:cNvSpPr/>
              <p:nvPr/>
            </p:nvSpPr>
            <p:spPr>
              <a:xfrm>
                <a:off x="5427085" y="546381"/>
                <a:ext cx="475567" cy="459203"/>
              </a:xfrm>
              <a:custGeom>
                <a:avLst/>
                <a:gdLst>
                  <a:gd name="connsiteX0" fmla="*/ 475568 w 475567"/>
                  <a:gd name="connsiteY0" fmla="*/ 450404 h 459203"/>
                  <a:gd name="connsiteX1" fmla="*/ 373448 w 475567"/>
                  <a:gd name="connsiteY1" fmla="*/ 165408 h 459203"/>
                  <a:gd name="connsiteX2" fmla="*/ 119324 w 475567"/>
                  <a:gd name="connsiteY2" fmla="*/ 0 h 459203"/>
                  <a:gd name="connsiteX3" fmla="*/ 0 w 475567"/>
                  <a:gd name="connsiteY3" fmla="*/ 459203 h 4592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5567" h="459203">
                    <a:moveTo>
                      <a:pt x="475568" y="450404"/>
                    </a:moveTo>
                    <a:cubicBezTo>
                      <a:pt x="473636" y="346851"/>
                      <a:pt x="437767" y="246724"/>
                      <a:pt x="373448" y="165408"/>
                    </a:cubicBezTo>
                    <a:cubicBezTo>
                      <a:pt x="309129" y="84092"/>
                      <a:pt x="219843" y="25980"/>
                      <a:pt x="119324" y="0"/>
                    </a:cubicBezTo>
                    <a:lnTo>
                      <a:pt x="0" y="459203"/>
                    </a:lnTo>
                    <a:close/>
                  </a:path>
                </a:pathLst>
              </a:custGeom>
              <a:solidFill>
                <a:srgbClr val="FF7F0E"/>
              </a:solidFill>
              <a:ln w="1270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36" name="Freeform: Shape 135">
                <a:extLst>
                  <a:ext uri="{FF2B5EF4-FFF2-40B4-BE49-F238E27FC236}">
                    <a16:creationId xmlns:a16="http://schemas.microsoft.com/office/drawing/2014/main" id="{4A7B6FC8-12EC-38AB-8866-749372C12A0D}"/>
                  </a:ext>
                </a:extLst>
              </p:cNvPr>
              <p:cNvSpPr/>
              <p:nvPr/>
            </p:nvSpPr>
            <p:spPr>
              <a:xfrm>
                <a:off x="5330696" y="531215"/>
                <a:ext cx="215713" cy="474369"/>
              </a:xfrm>
              <a:custGeom>
                <a:avLst/>
                <a:gdLst>
                  <a:gd name="connsiteX0" fmla="*/ 215713 w 215713"/>
                  <a:gd name="connsiteY0" fmla="*/ 15167 h 474369"/>
                  <a:gd name="connsiteX1" fmla="*/ 108155 w 215713"/>
                  <a:gd name="connsiteY1" fmla="*/ 145 h 474369"/>
                  <a:gd name="connsiteX2" fmla="*/ 0 w 215713"/>
                  <a:gd name="connsiteY2" fmla="*/ 9843 h 474369"/>
                  <a:gd name="connsiteX3" fmla="*/ 96389 w 215713"/>
                  <a:gd name="connsiteY3" fmla="*/ 474370 h 4743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5713" h="474369">
                    <a:moveTo>
                      <a:pt x="215713" y="15167"/>
                    </a:moveTo>
                    <a:cubicBezTo>
                      <a:pt x="180555" y="6081"/>
                      <a:pt x="144469" y="1041"/>
                      <a:pt x="108155" y="145"/>
                    </a:cubicBezTo>
                    <a:cubicBezTo>
                      <a:pt x="71854" y="-751"/>
                      <a:pt x="35565" y="2503"/>
                      <a:pt x="0" y="9843"/>
                    </a:cubicBezTo>
                    <a:lnTo>
                      <a:pt x="96389" y="474370"/>
                    </a:lnTo>
                    <a:close/>
                  </a:path>
                </a:pathLst>
              </a:custGeom>
              <a:solidFill>
                <a:srgbClr val="2CA02C"/>
              </a:solidFill>
              <a:ln w="1270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CBC39585-4E8E-4D19-E3E6-75CB7344CBCB}"/>
                  </a:ext>
                </a:extLst>
              </p:cNvPr>
              <p:cNvSpPr/>
              <p:nvPr/>
            </p:nvSpPr>
            <p:spPr>
              <a:xfrm>
                <a:off x="5139480" y="541058"/>
                <a:ext cx="287604" cy="464526"/>
              </a:xfrm>
              <a:custGeom>
                <a:avLst/>
                <a:gdLst>
                  <a:gd name="connsiteX0" fmla="*/ 191216 w 287604"/>
                  <a:gd name="connsiteY0" fmla="*/ 0 h 464526"/>
                  <a:gd name="connsiteX1" fmla="*/ 90748 w 287604"/>
                  <a:gd name="connsiteY1" fmla="*/ 32693 h 464526"/>
                  <a:gd name="connsiteX2" fmla="*/ 0 w 287604"/>
                  <a:gd name="connsiteY2" fmla="*/ 86700 h 464526"/>
                  <a:gd name="connsiteX3" fmla="*/ 287605 w 287604"/>
                  <a:gd name="connsiteY3" fmla="*/ 464527 h 4645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87604" h="464526">
                    <a:moveTo>
                      <a:pt x="191216" y="0"/>
                    </a:moveTo>
                    <a:cubicBezTo>
                      <a:pt x="156617" y="7142"/>
                      <a:pt x="122920" y="18107"/>
                      <a:pt x="90748" y="32693"/>
                    </a:cubicBezTo>
                    <a:cubicBezTo>
                      <a:pt x="58588" y="47277"/>
                      <a:pt x="28144" y="65392"/>
                      <a:pt x="0" y="86700"/>
                    </a:cubicBezTo>
                    <a:lnTo>
                      <a:pt x="287605" y="464527"/>
                    </a:lnTo>
                    <a:close/>
                  </a:path>
                </a:pathLst>
              </a:custGeom>
              <a:solidFill>
                <a:srgbClr val="D62728"/>
              </a:solidFill>
              <a:ln w="1270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4AE4A385-A993-B71D-7C5D-56A0A429CBF8}"/>
                  </a:ext>
                </a:extLst>
              </p:cNvPr>
              <p:cNvSpPr/>
              <p:nvPr/>
            </p:nvSpPr>
            <p:spPr>
              <a:xfrm>
                <a:off x="5062938" y="627758"/>
                <a:ext cx="364146" cy="377826"/>
              </a:xfrm>
              <a:custGeom>
                <a:avLst/>
                <a:gdLst>
                  <a:gd name="connsiteX0" fmla="*/ 76542 w 364146"/>
                  <a:gd name="connsiteY0" fmla="*/ 0 h 377826"/>
                  <a:gd name="connsiteX1" fmla="*/ 36238 w 364146"/>
                  <a:gd name="connsiteY1" fmla="*/ 34202 h 377826"/>
                  <a:gd name="connsiteX2" fmla="*/ 0 w 364146"/>
                  <a:gd name="connsiteY2" fmla="*/ 72658 h 377826"/>
                  <a:gd name="connsiteX3" fmla="*/ 364147 w 364146"/>
                  <a:gd name="connsiteY3" fmla="*/ 377826 h 377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4146" h="377826">
                    <a:moveTo>
                      <a:pt x="76542" y="0"/>
                    </a:moveTo>
                    <a:cubicBezTo>
                      <a:pt x="62489" y="10646"/>
                      <a:pt x="49033" y="22065"/>
                      <a:pt x="36238" y="34202"/>
                    </a:cubicBezTo>
                    <a:cubicBezTo>
                      <a:pt x="23456" y="46340"/>
                      <a:pt x="11359" y="59178"/>
                      <a:pt x="0" y="72658"/>
                    </a:cubicBezTo>
                    <a:lnTo>
                      <a:pt x="364147" y="377826"/>
                    </a:lnTo>
                    <a:close/>
                  </a:path>
                </a:pathLst>
              </a:custGeom>
              <a:solidFill>
                <a:srgbClr val="9467BD"/>
              </a:solidFill>
              <a:ln w="1270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3F90888C-C31F-0055-F462-E50F794B414A}"/>
                  </a:ext>
                </a:extLst>
              </p:cNvPr>
              <p:cNvSpPr/>
              <p:nvPr/>
            </p:nvSpPr>
            <p:spPr>
              <a:xfrm>
                <a:off x="5020156" y="700416"/>
                <a:ext cx="406928" cy="305168"/>
              </a:xfrm>
              <a:custGeom>
                <a:avLst/>
                <a:gdLst>
                  <a:gd name="connsiteX0" fmla="*/ 42782 w 406928"/>
                  <a:gd name="connsiteY0" fmla="*/ 0 h 305168"/>
                  <a:gd name="connsiteX1" fmla="*/ 20241 w 406928"/>
                  <a:gd name="connsiteY1" fmla="*/ 28957 h 305168"/>
                  <a:gd name="connsiteX2" fmla="*/ 0 w 406928"/>
                  <a:gd name="connsiteY2" fmla="*/ 59565 h 305168"/>
                  <a:gd name="connsiteX3" fmla="*/ 406929 w 406928"/>
                  <a:gd name="connsiteY3" fmla="*/ 305168 h 3051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06928" h="305168">
                    <a:moveTo>
                      <a:pt x="42782" y="0"/>
                    </a:moveTo>
                    <a:cubicBezTo>
                      <a:pt x="34891" y="9358"/>
                      <a:pt x="27369" y="19018"/>
                      <a:pt x="20241" y="28957"/>
                    </a:cubicBezTo>
                    <a:cubicBezTo>
                      <a:pt x="13100" y="38896"/>
                      <a:pt x="6353" y="49107"/>
                      <a:pt x="0" y="59565"/>
                    </a:cubicBezTo>
                    <a:lnTo>
                      <a:pt x="406929" y="305168"/>
                    </a:lnTo>
                    <a:close/>
                  </a:path>
                </a:pathLst>
              </a:custGeom>
              <a:solidFill>
                <a:srgbClr val="8C564B"/>
              </a:solidFill>
              <a:ln w="1270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E61E441B-308D-1FB8-B9E0-EC7E081DAEEA}"/>
                  </a:ext>
                </a:extLst>
              </p:cNvPr>
              <p:cNvSpPr/>
              <p:nvPr/>
            </p:nvSpPr>
            <p:spPr>
              <a:xfrm>
                <a:off x="4988213" y="759982"/>
                <a:ext cx="438872" cy="245602"/>
              </a:xfrm>
              <a:custGeom>
                <a:avLst/>
                <a:gdLst>
                  <a:gd name="connsiteX0" fmla="*/ 31943 w 438872"/>
                  <a:gd name="connsiteY0" fmla="*/ 0 h 245602"/>
                  <a:gd name="connsiteX1" fmla="*/ 14803 w 438872"/>
                  <a:gd name="connsiteY1" fmla="*/ 30767 h 245602"/>
                  <a:gd name="connsiteX2" fmla="*/ 0 w 438872"/>
                  <a:gd name="connsiteY2" fmla="*/ 62714 h 245602"/>
                  <a:gd name="connsiteX3" fmla="*/ 438872 w 438872"/>
                  <a:gd name="connsiteY3" fmla="*/ 245603 h 2456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8872" h="245602">
                    <a:moveTo>
                      <a:pt x="31943" y="0"/>
                    </a:moveTo>
                    <a:cubicBezTo>
                      <a:pt x="25857" y="10040"/>
                      <a:pt x="20139" y="20303"/>
                      <a:pt x="14803" y="30767"/>
                    </a:cubicBezTo>
                    <a:cubicBezTo>
                      <a:pt x="9479" y="41230"/>
                      <a:pt x="4536" y="51886"/>
                      <a:pt x="0" y="62714"/>
                    </a:cubicBezTo>
                    <a:lnTo>
                      <a:pt x="438872" y="245603"/>
                    </a:lnTo>
                    <a:close/>
                  </a:path>
                </a:pathLst>
              </a:custGeom>
              <a:solidFill>
                <a:srgbClr val="E377C2"/>
              </a:solidFill>
              <a:ln w="1270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35F809D3-546D-2377-5C56-255BF32D3CE8}"/>
                  </a:ext>
                </a:extLst>
              </p:cNvPr>
              <p:cNvSpPr/>
              <p:nvPr/>
            </p:nvSpPr>
            <p:spPr>
              <a:xfrm>
                <a:off x="4965926" y="822696"/>
                <a:ext cx="461158" cy="182888"/>
              </a:xfrm>
              <a:custGeom>
                <a:avLst/>
                <a:gdLst>
                  <a:gd name="connsiteX0" fmla="*/ 22287 w 461158"/>
                  <a:gd name="connsiteY0" fmla="*/ 0 h 182888"/>
                  <a:gd name="connsiteX1" fmla="*/ 9898 w 461158"/>
                  <a:gd name="connsiteY1" fmla="*/ 32956 h 182888"/>
                  <a:gd name="connsiteX2" fmla="*/ 0 w 461158"/>
                  <a:gd name="connsiteY2" fmla="*/ 66737 h 182888"/>
                  <a:gd name="connsiteX3" fmla="*/ 461159 w 461158"/>
                  <a:gd name="connsiteY3" fmla="*/ 182888 h 1828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1158" h="182888">
                    <a:moveTo>
                      <a:pt x="22287" y="0"/>
                    </a:moveTo>
                    <a:cubicBezTo>
                      <a:pt x="17751" y="10830"/>
                      <a:pt x="13621" y="21821"/>
                      <a:pt x="9898" y="32956"/>
                    </a:cubicBezTo>
                    <a:cubicBezTo>
                      <a:pt x="6188" y="44090"/>
                      <a:pt x="2884" y="55358"/>
                      <a:pt x="0" y="66737"/>
                    </a:cubicBezTo>
                    <a:lnTo>
                      <a:pt x="461159" y="182888"/>
                    </a:lnTo>
                    <a:close/>
                  </a:path>
                </a:pathLst>
              </a:custGeom>
              <a:solidFill>
                <a:srgbClr val="7F7F7F"/>
              </a:solidFill>
              <a:ln w="1270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E3825C9E-C0A7-7C56-EFBA-7708B0E5DB5F}"/>
                  </a:ext>
                </a:extLst>
              </p:cNvPr>
              <p:cNvSpPr/>
              <p:nvPr/>
            </p:nvSpPr>
            <p:spPr>
              <a:xfrm>
                <a:off x="4955456" y="889433"/>
                <a:ext cx="471628" cy="116151"/>
              </a:xfrm>
              <a:custGeom>
                <a:avLst/>
                <a:gdLst>
                  <a:gd name="connsiteX0" fmla="*/ 10470 w 471628"/>
                  <a:gd name="connsiteY0" fmla="*/ 0 h 116151"/>
                  <a:gd name="connsiteX1" fmla="*/ 4422 w 471628"/>
                  <a:gd name="connsiteY1" fmla="*/ 27206 h 116151"/>
                  <a:gd name="connsiteX2" fmla="*/ 0 w 471628"/>
                  <a:gd name="connsiteY2" fmla="*/ 54720 h 116151"/>
                  <a:gd name="connsiteX3" fmla="*/ 471629 w 471628"/>
                  <a:gd name="connsiteY3" fmla="*/ 116152 h 116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1628" h="116151">
                    <a:moveTo>
                      <a:pt x="10470" y="0"/>
                    </a:moveTo>
                    <a:cubicBezTo>
                      <a:pt x="8183" y="9009"/>
                      <a:pt x="6176" y="18081"/>
                      <a:pt x="4422" y="27206"/>
                    </a:cubicBezTo>
                    <a:cubicBezTo>
                      <a:pt x="2681" y="36332"/>
                      <a:pt x="1194" y="45507"/>
                      <a:pt x="0" y="54720"/>
                    </a:cubicBezTo>
                    <a:lnTo>
                      <a:pt x="471629" y="116152"/>
                    </a:lnTo>
                    <a:close/>
                  </a:path>
                </a:pathLst>
              </a:custGeom>
              <a:solidFill>
                <a:srgbClr val="BCBD22"/>
              </a:solidFill>
              <a:ln w="1270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43" name="Freeform: Shape 142">
                <a:extLst>
                  <a:ext uri="{FF2B5EF4-FFF2-40B4-BE49-F238E27FC236}">
                    <a16:creationId xmlns:a16="http://schemas.microsoft.com/office/drawing/2014/main" id="{186C49C3-3FBB-1054-9B83-69BF44ADC0E2}"/>
                  </a:ext>
                </a:extLst>
              </p:cNvPr>
              <p:cNvSpPr/>
              <p:nvPr/>
            </p:nvSpPr>
            <p:spPr>
              <a:xfrm>
                <a:off x="4952546" y="944152"/>
                <a:ext cx="474538" cy="61432"/>
              </a:xfrm>
              <a:custGeom>
                <a:avLst/>
                <a:gdLst>
                  <a:gd name="connsiteX0" fmla="*/ 2910 w 474538"/>
                  <a:gd name="connsiteY0" fmla="*/ 0 h 61432"/>
                  <a:gd name="connsiteX1" fmla="*/ 1220 w 474538"/>
                  <a:gd name="connsiteY1" fmla="*/ 14572 h 61432"/>
                  <a:gd name="connsiteX2" fmla="*/ 0 w 474538"/>
                  <a:gd name="connsiteY2" fmla="*/ 29188 h 61432"/>
                  <a:gd name="connsiteX3" fmla="*/ 474539 w 474538"/>
                  <a:gd name="connsiteY3" fmla="*/ 61432 h 61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4538" h="61432">
                    <a:moveTo>
                      <a:pt x="2910" y="0"/>
                    </a:moveTo>
                    <a:cubicBezTo>
                      <a:pt x="2275" y="4848"/>
                      <a:pt x="1715" y="9706"/>
                      <a:pt x="1220" y="14572"/>
                    </a:cubicBezTo>
                    <a:cubicBezTo>
                      <a:pt x="737" y="19437"/>
                      <a:pt x="330" y="24309"/>
                      <a:pt x="0" y="29188"/>
                    </a:cubicBezTo>
                    <a:lnTo>
                      <a:pt x="474539" y="61432"/>
                    </a:lnTo>
                    <a:close/>
                  </a:path>
                </a:pathLst>
              </a:custGeom>
              <a:solidFill>
                <a:srgbClr val="17BECF"/>
              </a:solidFill>
              <a:ln w="1270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44" name="Freeform: Shape 143">
                <a:extLst>
                  <a:ext uri="{FF2B5EF4-FFF2-40B4-BE49-F238E27FC236}">
                    <a16:creationId xmlns:a16="http://schemas.microsoft.com/office/drawing/2014/main" id="{95906B86-67D0-1625-7712-13DB02A46273}"/>
                  </a:ext>
                </a:extLst>
              </p:cNvPr>
              <p:cNvSpPr/>
              <p:nvPr/>
            </p:nvSpPr>
            <p:spPr>
              <a:xfrm>
                <a:off x="4951771" y="973340"/>
                <a:ext cx="475313" cy="32244"/>
              </a:xfrm>
              <a:custGeom>
                <a:avLst/>
                <a:gdLst>
                  <a:gd name="connsiteX0" fmla="*/ 775 w 475313"/>
                  <a:gd name="connsiteY0" fmla="*/ 0 h 32244"/>
                  <a:gd name="connsiteX1" fmla="*/ 330 w 475313"/>
                  <a:gd name="connsiteY1" fmla="*/ 7321 h 32244"/>
                  <a:gd name="connsiteX2" fmla="*/ 0 w 475313"/>
                  <a:gd name="connsiteY2" fmla="*/ 14646 h 32244"/>
                  <a:gd name="connsiteX3" fmla="*/ 475313 w 475313"/>
                  <a:gd name="connsiteY3" fmla="*/ 32244 h 322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5313" h="32244">
                    <a:moveTo>
                      <a:pt x="775" y="0"/>
                    </a:moveTo>
                    <a:cubicBezTo>
                      <a:pt x="610" y="2439"/>
                      <a:pt x="457" y="4879"/>
                      <a:pt x="330" y="7321"/>
                    </a:cubicBezTo>
                    <a:cubicBezTo>
                      <a:pt x="203" y="9761"/>
                      <a:pt x="89" y="12205"/>
                      <a:pt x="0" y="14646"/>
                    </a:cubicBezTo>
                    <a:lnTo>
                      <a:pt x="475313" y="32244"/>
                    </a:lnTo>
                    <a:close/>
                  </a:path>
                </a:pathLst>
              </a:custGeom>
              <a:solidFill>
                <a:srgbClr val="1F77B4"/>
              </a:solidFill>
              <a:ln w="1270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8CFFFDAC-1688-87F9-D8B7-BB88965B2285}"/>
                  </a:ext>
                </a:extLst>
              </p:cNvPr>
              <p:cNvSpPr/>
              <p:nvPr/>
            </p:nvSpPr>
            <p:spPr>
              <a:xfrm>
                <a:off x="4951593" y="987987"/>
                <a:ext cx="475491" cy="17597"/>
              </a:xfrm>
              <a:custGeom>
                <a:avLst/>
                <a:gdLst>
                  <a:gd name="connsiteX0" fmla="*/ 178 w 475491"/>
                  <a:gd name="connsiteY0" fmla="*/ 0 h 17597"/>
                  <a:gd name="connsiteX1" fmla="*/ 76 w 475491"/>
                  <a:gd name="connsiteY1" fmla="*/ 2932 h 17597"/>
                  <a:gd name="connsiteX2" fmla="*/ 0 w 475491"/>
                  <a:gd name="connsiteY2" fmla="*/ 5865 h 17597"/>
                  <a:gd name="connsiteX3" fmla="*/ 475491 w 475491"/>
                  <a:gd name="connsiteY3" fmla="*/ 17598 h 17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5491" h="17597">
                    <a:moveTo>
                      <a:pt x="178" y="0"/>
                    </a:moveTo>
                    <a:cubicBezTo>
                      <a:pt x="140" y="978"/>
                      <a:pt x="114" y="1955"/>
                      <a:pt x="76" y="2932"/>
                    </a:cubicBezTo>
                    <a:cubicBezTo>
                      <a:pt x="51" y="3911"/>
                      <a:pt x="25" y="4888"/>
                      <a:pt x="0" y="5865"/>
                    </a:cubicBezTo>
                    <a:lnTo>
                      <a:pt x="475491" y="17598"/>
                    </a:lnTo>
                    <a:close/>
                  </a:path>
                </a:pathLst>
              </a:custGeom>
              <a:solidFill>
                <a:srgbClr val="FF7F0E"/>
              </a:solidFill>
              <a:ln w="1270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46" name="Freeform: Shape 145">
                <a:extLst>
                  <a:ext uri="{FF2B5EF4-FFF2-40B4-BE49-F238E27FC236}">
                    <a16:creationId xmlns:a16="http://schemas.microsoft.com/office/drawing/2014/main" id="{4E52B0D8-50C5-5EA8-F7A5-58D1167750AF}"/>
                  </a:ext>
                </a:extLst>
              </p:cNvPr>
              <p:cNvSpPr/>
              <p:nvPr/>
            </p:nvSpPr>
            <p:spPr>
              <a:xfrm>
                <a:off x="4951530" y="993851"/>
                <a:ext cx="475555" cy="11733"/>
              </a:xfrm>
              <a:custGeom>
                <a:avLst/>
                <a:gdLst>
                  <a:gd name="connsiteX0" fmla="*/ 64 w 475555"/>
                  <a:gd name="connsiteY0" fmla="*/ 0 h 11733"/>
                  <a:gd name="connsiteX1" fmla="*/ 26 w 475555"/>
                  <a:gd name="connsiteY1" fmla="*/ 1466 h 11733"/>
                  <a:gd name="connsiteX2" fmla="*/ 0 w 475555"/>
                  <a:gd name="connsiteY2" fmla="*/ 2934 h 11733"/>
                  <a:gd name="connsiteX3" fmla="*/ 475555 w 475555"/>
                  <a:gd name="connsiteY3" fmla="*/ 11733 h 11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5555" h="11733">
                    <a:moveTo>
                      <a:pt x="64" y="0"/>
                    </a:moveTo>
                    <a:cubicBezTo>
                      <a:pt x="51" y="489"/>
                      <a:pt x="38" y="978"/>
                      <a:pt x="26" y="1466"/>
                    </a:cubicBezTo>
                    <a:cubicBezTo>
                      <a:pt x="13" y="1955"/>
                      <a:pt x="0" y="2444"/>
                      <a:pt x="0" y="2934"/>
                    </a:cubicBezTo>
                    <a:lnTo>
                      <a:pt x="475555" y="11733"/>
                    </a:lnTo>
                    <a:close/>
                  </a:path>
                </a:pathLst>
              </a:custGeom>
              <a:solidFill>
                <a:srgbClr val="2CA02C"/>
              </a:solidFill>
              <a:ln w="1270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id="{3E14F35F-123D-206B-FA09-F49A08FC4966}"/>
                  </a:ext>
                </a:extLst>
              </p:cNvPr>
              <p:cNvSpPr/>
              <p:nvPr/>
            </p:nvSpPr>
            <p:spPr>
              <a:xfrm>
                <a:off x="4951479" y="996785"/>
                <a:ext cx="475605" cy="8799"/>
              </a:xfrm>
              <a:custGeom>
                <a:avLst/>
                <a:gdLst>
                  <a:gd name="connsiteX0" fmla="*/ 51 w 475605"/>
                  <a:gd name="connsiteY0" fmla="*/ 0 h 8799"/>
                  <a:gd name="connsiteX1" fmla="*/ 25 w 475605"/>
                  <a:gd name="connsiteY1" fmla="*/ 1466 h 8799"/>
                  <a:gd name="connsiteX2" fmla="*/ 0 w 475605"/>
                  <a:gd name="connsiteY2" fmla="*/ 2934 h 8799"/>
                  <a:gd name="connsiteX3" fmla="*/ 475606 w 475605"/>
                  <a:gd name="connsiteY3" fmla="*/ 8800 h 8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5605" h="8799">
                    <a:moveTo>
                      <a:pt x="51" y="0"/>
                    </a:moveTo>
                    <a:cubicBezTo>
                      <a:pt x="38" y="489"/>
                      <a:pt x="25" y="977"/>
                      <a:pt x="25" y="1466"/>
                    </a:cubicBezTo>
                    <a:cubicBezTo>
                      <a:pt x="13" y="1955"/>
                      <a:pt x="13" y="2444"/>
                      <a:pt x="0" y="2934"/>
                    </a:cubicBezTo>
                    <a:lnTo>
                      <a:pt x="475606" y="8800"/>
                    </a:lnTo>
                    <a:close/>
                  </a:path>
                </a:pathLst>
              </a:custGeom>
              <a:solidFill>
                <a:srgbClr val="D62728"/>
              </a:solidFill>
              <a:ln w="1270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49" name="Freeform: Shape 148">
                <a:extLst>
                  <a:ext uri="{FF2B5EF4-FFF2-40B4-BE49-F238E27FC236}">
                    <a16:creationId xmlns:a16="http://schemas.microsoft.com/office/drawing/2014/main" id="{DFC5E92D-D780-C6CC-79A1-C93A412E0696}"/>
                  </a:ext>
                </a:extLst>
              </p:cNvPr>
              <p:cNvSpPr/>
              <p:nvPr/>
            </p:nvSpPr>
            <p:spPr>
              <a:xfrm>
                <a:off x="4951453" y="999719"/>
                <a:ext cx="475631" cy="5865"/>
              </a:xfrm>
              <a:custGeom>
                <a:avLst/>
                <a:gdLst>
                  <a:gd name="connsiteX0" fmla="*/ 26 w 475631"/>
                  <a:gd name="connsiteY0" fmla="*/ 0 h 5865"/>
                  <a:gd name="connsiteX1" fmla="*/ 13 w 475631"/>
                  <a:gd name="connsiteY1" fmla="*/ 1466 h 5865"/>
                  <a:gd name="connsiteX2" fmla="*/ 0 w 475631"/>
                  <a:gd name="connsiteY2" fmla="*/ 2932 h 5865"/>
                  <a:gd name="connsiteX3" fmla="*/ 475631 w 475631"/>
                  <a:gd name="connsiteY3" fmla="*/ 5866 h 5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5631" h="5865">
                    <a:moveTo>
                      <a:pt x="26" y="0"/>
                    </a:moveTo>
                    <a:cubicBezTo>
                      <a:pt x="26" y="488"/>
                      <a:pt x="13" y="977"/>
                      <a:pt x="13" y="1466"/>
                    </a:cubicBezTo>
                    <a:cubicBezTo>
                      <a:pt x="13" y="1955"/>
                      <a:pt x="0" y="2444"/>
                      <a:pt x="0" y="2932"/>
                    </a:cubicBezTo>
                    <a:lnTo>
                      <a:pt x="475631" y="5866"/>
                    </a:lnTo>
                    <a:close/>
                  </a:path>
                </a:pathLst>
              </a:custGeom>
              <a:solidFill>
                <a:srgbClr val="9467BD"/>
              </a:solidFill>
              <a:ln w="1270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4E861A88-693E-0A38-0188-3C5D111E92F9}"/>
                  </a:ext>
                </a:extLst>
              </p:cNvPr>
              <p:cNvSpPr/>
              <p:nvPr/>
            </p:nvSpPr>
            <p:spPr>
              <a:xfrm>
                <a:off x="4951441" y="1002651"/>
                <a:ext cx="475643" cy="2933"/>
              </a:xfrm>
              <a:custGeom>
                <a:avLst/>
                <a:gdLst>
                  <a:gd name="connsiteX0" fmla="*/ 12 w 475643"/>
                  <a:gd name="connsiteY0" fmla="*/ 0 h 2933"/>
                  <a:gd name="connsiteX1" fmla="*/ 0 w 475643"/>
                  <a:gd name="connsiteY1" fmla="*/ 1467 h 2933"/>
                  <a:gd name="connsiteX2" fmla="*/ 0 w 475643"/>
                  <a:gd name="connsiteY2" fmla="*/ 2934 h 2933"/>
                  <a:gd name="connsiteX3" fmla="*/ 475644 w 475643"/>
                  <a:gd name="connsiteY3" fmla="*/ 2934 h 29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5643" h="2933">
                    <a:moveTo>
                      <a:pt x="12" y="0"/>
                    </a:moveTo>
                    <a:cubicBezTo>
                      <a:pt x="12" y="489"/>
                      <a:pt x="12" y="978"/>
                      <a:pt x="0" y="1467"/>
                    </a:cubicBezTo>
                    <a:cubicBezTo>
                      <a:pt x="0" y="1957"/>
                      <a:pt x="0" y="2446"/>
                      <a:pt x="0" y="2934"/>
                    </a:cubicBezTo>
                    <a:lnTo>
                      <a:pt x="475644" y="2934"/>
                    </a:lnTo>
                    <a:close/>
                  </a:path>
                </a:pathLst>
              </a:custGeom>
              <a:solidFill>
                <a:srgbClr val="8C564B"/>
              </a:solidFill>
              <a:ln w="1270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grpSp>
            <p:nvGrpSpPr>
              <p:cNvPr id="151" name="Graphic 57">
                <a:extLst>
                  <a:ext uri="{FF2B5EF4-FFF2-40B4-BE49-F238E27FC236}">
                    <a16:creationId xmlns:a16="http://schemas.microsoft.com/office/drawing/2014/main" id="{75E11ADB-4C80-BD56-8D97-C536DC57693E}"/>
                  </a:ext>
                </a:extLst>
              </p:cNvPr>
              <p:cNvGrpSpPr/>
              <p:nvPr/>
            </p:nvGrpSpPr>
            <p:grpSpPr>
              <a:xfrm>
                <a:off x="5443851" y="1483214"/>
                <a:ext cx="298248" cy="69902"/>
                <a:chOff x="5443851" y="1483214"/>
                <a:chExt cx="298248" cy="69902"/>
              </a:xfrm>
              <a:solidFill>
                <a:srgbClr val="000000"/>
              </a:solidFill>
            </p:grpSpPr>
            <p:sp>
              <p:nvSpPr>
                <p:cNvPr id="152" name="Freeform: Shape 151">
                  <a:extLst>
                    <a:ext uri="{FF2B5EF4-FFF2-40B4-BE49-F238E27FC236}">
                      <a16:creationId xmlns:a16="http://schemas.microsoft.com/office/drawing/2014/main" id="{E682A477-029D-85DF-5F09-6593C6A2B264}"/>
                    </a:ext>
                  </a:extLst>
                </p:cNvPr>
                <p:cNvSpPr/>
                <p:nvPr/>
              </p:nvSpPr>
              <p:spPr>
                <a:xfrm flipV="1">
                  <a:off x="5443851" y="1483214"/>
                  <a:ext cx="26508" cy="68508"/>
                </a:xfrm>
                <a:custGeom>
                  <a:avLst/>
                  <a:gdLst>
                    <a:gd name="connsiteX0" fmla="*/ -1155 w 26508"/>
                    <a:gd name="connsiteY0" fmla="*/ 58498 h 68508"/>
                    <a:gd name="connsiteX1" fmla="*/ 15220 w 26508"/>
                    <a:gd name="connsiteY1" fmla="*/ 66466 h 68508"/>
                    <a:gd name="connsiteX2" fmla="*/ 16856 w 26508"/>
                    <a:gd name="connsiteY2" fmla="*/ 66466 h 68508"/>
                    <a:gd name="connsiteX3" fmla="*/ 16856 w 26508"/>
                    <a:gd name="connsiteY3" fmla="*/ 9790 h 68508"/>
                    <a:gd name="connsiteX4" fmla="*/ 17333 w 26508"/>
                    <a:gd name="connsiteY4" fmla="*/ 2757 h 68508"/>
                    <a:gd name="connsiteX5" fmla="*/ 19286 w 26508"/>
                    <a:gd name="connsiteY5" fmla="*/ 634 h 68508"/>
                    <a:gd name="connsiteX6" fmla="*/ 25353 w 26508"/>
                    <a:gd name="connsiteY6" fmla="*/ -205 h 68508"/>
                    <a:gd name="connsiteX7" fmla="*/ 25353 w 26508"/>
                    <a:gd name="connsiteY7" fmla="*/ -2043 h 68508"/>
                    <a:gd name="connsiteX8" fmla="*/ 36 w 26508"/>
                    <a:gd name="connsiteY8" fmla="*/ -2043 h 68508"/>
                    <a:gd name="connsiteX9" fmla="*/ 36 w 26508"/>
                    <a:gd name="connsiteY9" fmla="*/ -205 h 68508"/>
                    <a:gd name="connsiteX10" fmla="*/ 6183 w 26508"/>
                    <a:gd name="connsiteY10" fmla="*/ 602 h 68508"/>
                    <a:gd name="connsiteX11" fmla="*/ 8121 w 26508"/>
                    <a:gd name="connsiteY11" fmla="*/ 2535 h 68508"/>
                    <a:gd name="connsiteX12" fmla="*/ 8676 w 26508"/>
                    <a:gd name="connsiteY12" fmla="*/ 9790 h 68508"/>
                    <a:gd name="connsiteX13" fmla="*/ 8676 w 26508"/>
                    <a:gd name="connsiteY13" fmla="*/ 46016 h 68508"/>
                    <a:gd name="connsiteX14" fmla="*/ 8184 w 26508"/>
                    <a:gd name="connsiteY14" fmla="*/ 55425 h 68508"/>
                    <a:gd name="connsiteX15" fmla="*/ 6913 w 26508"/>
                    <a:gd name="connsiteY15" fmla="*/ 57754 h 68508"/>
                    <a:gd name="connsiteX16" fmla="*/ 4706 w 26508"/>
                    <a:gd name="connsiteY16" fmla="*/ 58498 h 68508"/>
                    <a:gd name="connsiteX17" fmla="*/ -409 w 26508"/>
                    <a:gd name="connsiteY17" fmla="*/ 56962 h 68508"/>
                    <a:gd name="connsiteX18" fmla="*/ -1155 w 26508"/>
                    <a:gd name="connsiteY18" fmla="*/ 58498 h 685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26508" h="68508">
                      <a:moveTo>
                        <a:pt x="-1155" y="58498"/>
                      </a:moveTo>
                      <a:lnTo>
                        <a:pt x="15220" y="66466"/>
                      </a:lnTo>
                      <a:lnTo>
                        <a:pt x="16856" y="66466"/>
                      </a:lnTo>
                      <a:lnTo>
                        <a:pt x="16856" y="9790"/>
                      </a:lnTo>
                      <a:cubicBezTo>
                        <a:pt x="16856" y="6030"/>
                        <a:pt x="17015" y="3686"/>
                        <a:pt x="17333" y="2757"/>
                      </a:cubicBezTo>
                      <a:cubicBezTo>
                        <a:pt x="17650" y="1838"/>
                        <a:pt x="18301" y="1130"/>
                        <a:pt x="19286" y="634"/>
                      </a:cubicBezTo>
                      <a:cubicBezTo>
                        <a:pt x="20281" y="138"/>
                        <a:pt x="22304" y="-142"/>
                        <a:pt x="25353" y="-205"/>
                      </a:cubicBezTo>
                      <a:lnTo>
                        <a:pt x="25353" y="-2043"/>
                      </a:lnTo>
                      <a:lnTo>
                        <a:pt x="36" y="-2043"/>
                      </a:lnTo>
                      <a:lnTo>
                        <a:pt x="36" y="-205"/>
                      </a:lnTo>
                      <a:cubicBezTo>
                        <a:pt x="3213" y="-142"/>
                        <a:pt x="5262" y="127"/>
                        <a:pt x="6183" y="602"/>
                      </a:cubicBezTo>
                      <a:cubicBezTo>
                        <a:pt x="7115" y="1088"/>
                        <a:pt x="7760" y="1732"/>
                        <a:pt x="8121" y="2535"/>
                      </a:cubicBezTo>
                      <a:cubicBezTo>
                        <a:pt x="8491" y="3348"/>
                        <a:pt x="8676" y="5766"/>
                        <a:pt x="8676" y="9790"/>
                      </a:cubicBezTo>
                      <a:lnTo>
                        <a:pt x="8676" y="46016"/>
                      </a:lnTo>
                      <a:cubicBezTo>
                        <a:pt x="8676" y="50906"/>
                        <a:pt x="8512" y="54042"/>
                        <a:pt x="8184" y="55425"/>
                      </a:cubicBezTo>
                      <a:cubicBezTo>
                        <a:pt x="7951" y="56481"/>
                        <a:pt x="7528" y="57258"/>
                        <a:pt x="6913" y="57754"/>
                      </a:cubicBezTo>
                      <a:cubicBezTo>
                        <a:pt x="6299" y="58250"/>
                        <a:pt x="5563" y="58498"/>
                        <a:pt x="4706" y="58498"/>
                      </a:cubicBezTo>
                      <a:cubicBezTo>
                        <a:pt x="3478" y="58498"/>
                        <a:pt x="1773" y="57986"/>
                        <a:pt x="-409" y="56962"/>
                      </a:cubicBezTo>
                      <a:lnTo>
                        <a:pt x="-1155" y="5849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53" name="Freeform: Shape 152">
                  <a:extLst>
                    <a:ext uri="{FF2B5EF4-FFF2-40B4-BE49-F238E27FC236}">
                      <a16:creationId xmlns:a16="http://schemas.microsoft.com/office/drawing/2014/main" id="{A87DB17B-1CE2-B77C-AA7B-1973FC0CC146}"/>
                    </a:ext>
                  </a:extLst>
                </p:cNvPr>
                <p:cNvSpPr/>
                <p:nvPr/>
              </p:nvSpPr>
              <p:spPr>
                <a:xfrm flipV="1">
                  <a:off x="5489958" y="1542123"/>
                  <a:ext cx="11022" cy="10993"/>
                </a:xfrm>
                <a:custGeom>
                  <a:avLst/>
                  <a:gdLst>
                    <a:gd name="connsiteX0" fmla="*/ 5144 w 11022"/>
                    <a:gd name="connsiteY0" fmla="*/ 10856 h 10993"/>
                    <a:gd name="connsiteX1" fmla="*/ 9067 w 11022"/>
                    <a:gd name="connsiteY1" fmla="*/ 9240 h 10993"/>
                    <a:gd name="connsiteX2" fmla="*/ 10655 w 11022"/>
                    <a:gd name="connsiteY2" fmla="*/ 5360 h 10993"/>
                    <a:gd name="connsiteX3" fmla="*/ 9035 w 11022"/>
                    <a:gd name="connsiteY3" fmla="*/ 1479 h 10993"/>
                    <a:gd name="connsiteX4" fmla="*/ 5144 w 11022"/>
                    <a:gd name="connsiteY4" fmla="*/ -137 h 10993"/>
                    <a:gd name="connsiteX5" fmla="*/ 1237 w 11022"/>
                    <a:gd name="connsiteY5" fmla="*/ 1479 h 10993"/>
                    <a:gd name="connsiteX6" fmla="*/ -367 w 11022"/>
                    <a:gd name="connsiteY6" fmla="*/ 5360 h 10993"/>
                    <a:gd name="connsiteX7" fmla="*/ 1237 w 11022"/>
                    <a:gd name="connsiteY7" fmla="*/ 9272 h 10993"/>
                    <a:gd name="connsiteX8" fmla="*/ 5144 w 11022"/>
                    <a:gd name="connsiteY8" fmla="*/ 10856 h 109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1022" h="10993">
                      <a:moveTo>
                        <a:pt x="5144" y="10856"/>
                      </a:moveTo>
                      <a:cubicBezTo>
                        <a:pt x="6700" y="10856"/>
                        <a:pt x="8008" y="10318"/>
                        <a:pt x="9067" y="9240"/>
                      </a:cubicBezTo>
                      <a:cubicBezTo>
                        <a:pt x="10126" y="8174"/>
                        <a:pt x="10655" y="6880"/>
                        <a:pt x="10655" y="5360"/>
                      </a:cubicBezTo>
                      <a:cubicBezTo>
                        <a:pt x="10655" y="3849"/>
                        <a:pt x="10115" y="2556"/>
                        <a:pt x="9035" y="1479"/>
                      </a:cubicBezTo>
                      <a:cubicBezTo>
                        <a:pt x="7966" y="402"/>
                        <a:pt x="6669" y="-137"/>
                        <a:pt x="5144" y="-137"/>
                      </a:cubicBezTo>
                      <a:cubicBezTo>
                        <a:pt x="3619" y="-137"/>
                        <a:pt x="2317" y="402"/>
                        <a:pt x="1237" y="1479"/>
                      </a:cubicBezTo>
                      <a:cubicBezTo>
                        <a:pt x="167" y="2556"/>
                        <a:pt x="-367" y="3849"/>
                        <a:pt x="-367" y="5360"/>
                      </a:cubicBezTo>
                      <a:cubicBezTo>
                        <a:pt x="-367" y="6912"/>
                        <a:pt x="167" y="8216"/>
                        <a:pt x="1237" y="9272"/>
                      </a:cubicBezTo>
                      <a:cubicBezTo>
                        <a:pt x="2317" y="10328"/>
                        <a:pt x="3619" y="10856"/>
                        <a:pt x="5144" y="10856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54" name="Freeform: Shape 153">
                  <a:extLst>
                    <a:ext uri="{FF2B5EF4-FFF2-40B4-BE49-F238E27FC236}">
                      <a16:creationId xmlns:a16="http://schemas.microsoft.com/office/drawing/2014/main" id="{7A59DEC2-F90F-6CC9-C585-00785D6FF0ED}"/>
                    </a:ext>
                  </a:extLst>
                </p:cNvPr>
                <p:cNvSpPr/>
                <p:nvPr/>
              </p:nvSpPr>
              <p:spPr>
                <a:xfrm flipV="1">
                  <a:off x="5510368" y="1483214"/>
                  <a:ext cx="44408" cy="68508"/>
                </a:xfrm>
                <a:custGeom>
                  <a:avLst/>
                  <a:gdLst>
                    <a:gd name="connsiteX0" fmla="*/ 43308 w 44408"/>
                    <a:gd name="connsiteY0" fmla="*/ 10883 h 68508"/>
                    <a:gd name="connsiteX1" fmla="*/ 38606 w 44408"/>
                    <a:gd name="connsiteY1" fmla="*/ -2043 h 68508"/>
                    <a:gd name="connsiteX2" fmla="*/ -1101 w 44408"/>
                    <a:gd name="connsiteY2" fmla="*/ -2043 h 68508"/>
                    <a:gd name="connsiteX3" fmla="*/ -1101 w 44408"/>
                    <a:gd name="connsiteY3" fmla="*/ -205 h 68508"/>
                    <a:gd name="connsiteX4" fmla="*/ 23565 w 44408"/>
                    <a:gd name="connsiteY4" fmla="*/ 25820 h 68508"/>
                    <a:gd name="connsiteX5" fmla="*/ 30713 w 44408"/>
                    <a:gd name="connsiteY5" fmla="*/ 44290 h 68508"/>
                    <a:gd name="connsiteX6" fmla="*/ 26790 w 44408"/>
                    <a:gd name="connsiteY6" fmla="*/ 54776 h 68508"/>
                    <a:gd name="connsiteX7" fmla="*/ 17403 w 44408"/>
                    <a:gd name="connsiteY7" fmla="*/ 58894 h 68508"/>
                    <a:gd name="connsiteX8" fmla="*/ 8493 w 44408"/>
                    <a:gd name="connsiteY8" fmla="*/ 55996 h 68508"/>
                    <a:gd name="connsiteX9" fmla="*/ 2664 w 44408"/>
                    <a:gd name="connsiteY9" fmla="*/ 47505 h 68508"/>
                    <a:gd name="connsiteX10" fmla="*/ 821 w 44408"/>
                    <a:gd name="connsiteY10" fmla="*/ 47505 h 68508"/>
                    <a:gd name="connsiteX11" fmla="*/ 7206 w 44408"/>
                    <a:gd name="connsiteY11" fmla="*/ 61555 h 68508"/>
                    <a:gd name="connsiteX12" fmla="*/ 20039 w 44408"/>
                    <a:gd name="connsiteY12" fmla="*/ 66466 h 68508"/>
                    <a:gd name="connsiteX13" fmla="*/ 33699 w 44408"/>
                    <a:gd name="connsiteY13" fmla="*/ 61223 h 68508"/>
                    <a:gd name="connsiteX14" fmla="*/ 39194 w 44408"/>
                    <a:gd name="connsiteY14" fmla="*/ 48852 h 68508"/>
                    <a:gd name="connsiteX15" fmla="*/ 36812 w 44408"/>
                    <a:gd name="connsiteY15" fmla="*/ 38651 h 68508"/>
                    <a:gd name="connsiteX16" fmla="*/ 24899 w 44408"/>
                    <a:gd name="connsiteY16" fmla="*/ 21670 h 68508"/>
                    <a:gd name="connsiteX17" fmla="*/ 9461 w 44408"/>
                    <a:gd name="connsiteY17" fmla="*/ 5434 h 68508"/>
                    <a:gd name="connsiteX18" fmla="*/ 27028 w 44408"/>
                    <a:gd name="connsiteY18" fmla="*/ 5434 h 68508"/>
                    <a:gd name="connsiteX19" fmla="*/ 34556 w 44408"/>
                    <a:gd name="connsiteY19" fmla="*/ 5830 h 68508"/>
                    <a:gd name="connsiteX20" fmla="*/ 38447 w 44408"/>
                    <a:gd name="connsiteY20" fmla="*/ 7430 h 68508"/>
                    <a:gd name="connsiteX21" fmla="*/ 41481 w 44408"/>
                    <a:gd name="connsiteY21" fmla="*/ 10883 h 68508"/>
                    <a:gd name="connsiteX22" fmla="*/ 43308 w 44408"/>
                    <a:gd name="connsiteY22" fmla="*/ 10883 h 685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44408" h="68508">
                      <a:moveTo>
                        <a:pt x="43308" y="10883"/>
                      </a:moveTo>
                      <a:lnTo>
                        <a:pt x="38606" y="-2043"/>
                      </a:lnTo>
                      <a:lnTo>
                        <a:pt x="-1101" y="-2043"/>
                      </a:lnTo>
                      <a:lnTo>
                        <a:pt x="-1101" y="-205"/>
                      </a:lnTo>
                      <a:cubicBezTo>
                        <a:pt x="10579" y="10418"/>
                        <a:pt x="18801" y="19093"/>
                        <a:pt x="23565" y="25820"/>
                      </a:cubicBezTo>
                      <a:cubicBezTo>
                        <a:pt x="28330" y="32557"/>
                        <a:pt x="30713" y="38714"/>
                        <a:pt x="30713" y="44290"/>
                      </a:cubicBezTo>
                      <a:cubicBezTo>
                        <a:pt x="30713" y="48545"/>
                        <a:pt x="29405" y="52041"/>
                        <a:pt x="26790" y="54776"/>
                      </a:cubicBezTo>
                      <a:cubicBezTo>
                        <a:pt x="24174" y="57521"/>
                        <a:pt x="21045" y="58894"/>
                        <a:pt x="17403" y="58894"/>
                      </a:cubicBezTo>
                      <a:cubicBezTo>
                        <a:pt x="14099" y="58894"/>
                        <a:pt x="11129" y="57928"/>
                        <a:pt x="8493" y="55996"/>
                      </a:cubicBezTo>
                      <a:cubicBezTo>
                        <a:pt x="5867" y="54063"/>
                        <a:pt x="3924" y="51233"/>
                        <a:pt x="2664" y="47505"/>
                      </a:cubicBezTo>
                      <a:lnTo>
                        <a:pt x="821" y="47505"/>
                      </a:lnTo>
                      <a:cubicBezTo>
                        <a:pt x="1658" y="53609"/>
                        <a:pt x="3786" y="58292"/>
                        <a:pt x="7206" y="61555"/>
                      </a:cubicBezTo>
                      <a:cubicBezTo>
                        <a:pt x="10626" y="64829"/>
                        <a:pt x="14904" y="66466"/>
                        <a:pt x="20039" y="66466"/>
                      </a:cubicBezTo>
                      <a:cubicBezTo>
                        <a:pt x="25492" y="66466"/>
                        <a:pt x="30045" y="64718"/>
                        <a:pt x="33699" y="61223"/>
                      </a:cubicBezTo>
                      <a:cubicBezTo>
                        <a:pt x="37362" y="57727"/>
                        <a:pt x="39194" y="53604"/>
                        <a:pt x="39194" y="48852"/>
                      </a:cubicBezTo>
                      <a:cubicBezTo>
                        <a:pt x="39194" y="45451"/>
                        <a:pt x="38400" y="42051"/>
                        <a:pt x="36812" y="38651"/>
                      </a:cubicBezTo>
                      <a:cubicBezTo>
                        <a:pt x="34366" y="33307"/>
                        <a:pt x="30395" y="27647"/>
                        <a:pt x="24899" y="21670"/>
                      </a:cubicBezTo>
                      <a:cubicBezTo>
                        <a:pt x="16662" y="12694"/>
                        <a:pt x="11516" y="7282"/>
                        <a:pt x="9461" y="5434"/>
                      </a:cubicBezTo>
                      <a:lnTo>
                        <a:pt x="27028" y="5434"/>
                      </a:lnTo>
                      <a:cubicBezTo>
                        <a:pt x="30607" y="5434"/>
                        <a:pt x="33116" y="5566"/>
                        <a:pt x="34556" y="5830"/>
                      </a:cubicBezTo>
                      <a:cubicBezTo>
                        <a:pt x="35996" y="6094"/>
                        <a:pt x="37293" y="6627"/>
                        <a:pt x="38447" y="7430"/>
                      </a:cubicBezTo>
                      <a:cubicBezTo>
                        <a:pt x="39612" y="8243"/>
                        <a:pt x="40623" y="9394"/>
                        <a:pt x="41481" y="10883"/>
                      </a:cubicBezTo>
                      <a:lnTo>
                        <a:pt x="43308" y="1088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55" name="Freeform: Shape 154">
                  <a:extLst>
                    <a:ext uri="{FF2B5EF4-FFF2-40B4-BE49-F238E27FC236}">
                      <a16:creationId xmlns:a16="http://schemas.microsoft.com/office/drawing/2014/main" id="{50CAC3A8-9D5A-CF66-51C2-A9654289C949}"/>
                    </a:ext>
                  </a:extLst>
                </p:cNvPr>
                <p:cNvSpPr/>
                <p:nvPr/>
              </p:nvSpPr>
              <p:spPr>
                <a:xfrm flipV="1">
                  <a:off x="5559001" y="1551722"/>
                  <a:ext cx="12706" cy="126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06" h="12672"/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56" name="Freeform: Shape 155">
                  <a:extLst>
                    <a:ext uri="{FF2B5EF4-FFF2-40B4-BE49-F238E27FC236}">
                      <a16:creationId xmlns:a16="http://schemas.microsoft.com/office/drawing/2014/main" id="{F85A1AB8-0866-F906-202C-0F860BBE9666}"/>
                    </a:ext>
                  </a:extLst>
                </p:cNvPr>
                <p:cNvSpPr/>
                <p:nvPr/>
              </p:nvSpPr>
              <p:spPr>
                <a:xfrm flipV="1">
                  <a:off x="5585255" y="1505041"/>
                  <a:ext cx="77777" cy="46681"/>
                </a:xfrm>
                <a:custGeom>
                  <a:avLst/>
                  <a:gdLst>
                    <a:gd name="connsiteX0" fmla="*/ 13776 w 77777"/>
                    <a:gd name="connsiteY0" fmla="*/ 35681 h 46681"/>
                    <a:gd name="connsiteX1" fmla="*/ 19637 w 77777"/>
                    <a:gd name="connsiteY1" fmla="*/ 41368 h 46681"/>
                    <a:gd name="connsiteX2" fmla="*/ 24434 w 77777"/>
                    <a:gd name="connsiteY2" fmla="*/ 44283 h 46681"/>
                    <a:gd name="connsiteX3" fmla="*/ 29564 w 77777"/>
                    <a:gd name="connsiteY3" fmla="*/ 45328 h 46681"/>
                    <a:gd name="connsiteX4" fmla="*/ 36902 w 77777"/>
                    <a:gd name="connsiteY4" fmla="*/ 42841 h 46681"/>
                    <a:gd name="connsiteX5" fmla="*/ 41031 w 77777"/>
                    <a:gd name="connsiteY5" fmla="*/ 35681 h 46681"/>
                    <a:gd name="connsiteX6" fmla="*/ 49655 w 77777"/>
                    <a:gd name="connsiteY6" fmla="*/ 43475 h 46681"/>
                    <a:gd name="connsiteX7" fmla="*/ 56914 w 77777"/>
                    <a:gd name="connsiteY7" fmla="*/ 45328 h 46681"/>
                    <a:gd name="connsiteX8" fmla="*/ 63330 w 77777"/>
                    <a:gd name="connsiteY8" fmla="*/ 43475 h 46681"/>
                    <a:gd name="connsiteX9" fmla="*/ 67778 w 77777"/>
                    <a:gd name="connsiteY9" fmla="*/ 37408 h 46681"/>
                    <a:gd name="connsiteX10" fmla="*/ 68874 w 77777"/>
                    <a:gd name="connsiteY10" fmla="*/ 28395 h 46681"/>
                    <a:gd name="connsiteX11" fmla="*/ 68874 w 77777"/>
                    <a:gd name="connsiteY11" fmla="*/ 8896 h 46681"/>
                    <a:gd name="connsiteX12" fmla="*/ 69509 w 77777"/>
                    <a:gd name="connsiteY12" fmla="*/ 3051 h 46681"/>
                    <a:gd name="connsiteX13" fmla="*/ 71351 w 77777"/>
                    <a:gd name="connsiteY13" fmla="*/ 1197 h 46681"/>
                    <a:gd name="connsiteX14" fmla="*/ 75719 w 77777"/>
                    <a:gd name="connsiteY14" fmla="*/ 437 h 46681"/>
                    <a:gd name="connsiteX15" fmla="*/ 75719 w 77777"/>
                    <a:gd name="connsiteY15" fmla="*/ -1353 h 46681"/>
                    <a:gd name="connsiteX16" fmla="*/ 53293 w 77777"/>
                    <a:gd name="connsiteY16" fmla="*/ -1353 h 46681"/>
                    <a:gd name="connsiteX17" fmla="*/ 53293 w 77777"/>
                    <a:gd name="connsiteY17" fmla="*/ 437 h 46681"/>
                    <a:gd name="connsiteX18" fmla="*/ 54230 w 77777"/>
                    <a:gd name="connsiteY18" fmla="*/ 437 h 46681"/>
                    <a:gd name="connsiteX19" fmla="*/ 58788 w 77777"/>
                    <a:gd name="connsiteY19" fmla="*/ 1562 h 46681"/>
                    <a:gd name="connsiteX20" fmla="*/ 60440 w 77777"/>
                    <a:gd name="connsiteY20" fmla="*/ 4096 h 46681"/>
                    <a:gd name="connsiteX21" fmla="*/ 60630 w 77777"/>
                    <a:gd name="connsiteY21" fmla="*/ 8896 h 46681"/>
                    <a:gd name="connsiteX22" fmla="*/ 60630 w 77777"/>
                    <a:gd name="connsiteY22" fmla="*/ 28395 h 46681"/>
                    <a:gd name="connsiteX23" fmla="*/ 59296 w 77777"/>
                    <a:gd name="connsiteY23" fmla="*/ 36220 h 46681"/>
                    <a:gd name="connsiteX24" fmla="*/ 53086 w 77777"/>
                    <a:gd name="connsiteY24" fmla="*/ 39388 h 46681"/>
                    <a:gd name="connsiteX25" fmla="*/ 47797 w 77777"/>
                    <a:gd name="connsiteY25" fmla="*/ 38073 h 46681"/>
                    <a:gd name="connsiteX26" fmla="*/ 41380 w 77777"/>
                    <a:gd name="connsiteY26" fmla="*/ 33194 h 46681"/>
                    <a:gd name="connsiteX27" fmla="*/ 41269 w 77777"/>
                    <a:gd name="connsiteY27" fmla="*/ 32656 h 46681"/>
                    <a:gd name="connsiteX28" fmla="*/ 41380 w 77777"/>
                    <a:gd name="connsiteY28" fmla="*/ 30533 h 46681"/>
                    <a:gd name="connsiteX29" fmla="*/ 41380 w 77777"/>
                    <a:gd name="connsiteY29" fmla="*/ 8896 h 46681"/>
                    <a:gd name="connsiteX30" fmla="*/ 41889 w 77777"/>
                    <a:gd name="connsiteY30" fmla="*/ 3098 h 46681"/>
                    <a:gd name="connsiteX31" fmla="*/ 43842 w 77777"/>
                    <a:gd name="connsiteY31" fmla="*/ 1197 h 46681"/>
                    <a:gd name="connsiteX32" fmla="*/ 48766 w 77777"/>
                    <a:gd name="connsiteY32" fmla="*/ 437 h 46681"/>
                    <a:gd name="connsiteX33" fmla="*/ 48766 w 77777"/>
                    <a:gd name="connsiteY33" fmla="*/ -1353 h 46681"/>
                    <a:gd name="connsiteX34" fmla="*/ 25784 w 77777"/>
                    <a:gd name="connsiteY34" fmla="*/ -1353 h 46681"/>
                    <a:gd name="connsiteX35" fmla="*/ 25784 w 77777"/>
                    <a:gd name="connsiteY35" fmla="*/ 437 h 46681"/>
                    <a:gd name="connsiteX36" fmla="*/ 30977 w 77777"/>
                    <a:gd name="connsiteY36" fmla="*/ 1324 h 46681"/>
                    <a:gd name="connsiteX37" fmla="*/ 32931 w 77777"/>
                    <a:gd name="connsiteY37" fmla="*/ 4001 h 46681"/>
                    <a:gd name="connsiteX38" fmla="*/ 33185 w 77777"/>
                    <a:gd name="connsiteY38" fmla="*/ 8896 h 46681"/>
                    <a:gd name="connsiteX39" fmla="*/ 33185 w 77777"/>
                    <a:gd name="connsiteY39" fmla="*/ 28395 h 46681"/>
                    <a:gd name="connsiteX40" fmla="*/ 31549 w 77777"/>
                    <a:gd name="connsiteY40" fmla="*/ 36362 h 46681"/>
                    <a:gd name="connsiteX41" fmla="*/ 25434 w 77777"/>
                    <a:gd name="connsiteY41" fmla="*/ 39530 h 46681"/>
                    <a:gd name="connsiteX42" fmla="*/ 20129 w 77777"/>
                    <a:gd name="connsiteY42" fmla="*/ 38105 h 46681"/>
                    <a:gd name="connsiteX43" fmla="*/ 13776 w 77777"/>
                    <a:gd name="connsiteY43" fmla="*/ 33194 h 46681"/>
                    <a:gd name="connsiteX44" fmla="*/ 13776 w 77777"/>
                    <a:gd name="connsiteY44" fmla="*/ 8896 h 46681"/>
                    <a:gd name="connsiteX45" fmla="*/ 14396 w 77777"/>
                    <a:gd name="connsiteY45" fmla="*/ 3098 h 46681"/>
                    <a:gd name="connsiteX46" fmla="*/ 16222 w 77777"/>
                    <a:gd name="connsiteY46" fmla="*/ 1102 h 46681"/>
                    <a:gd name="connsiteX47" fmla="*/ 21178 w 77777"/>
                    <a:gd name="connsiteY47" fmla="*/ 437 h 46681"/>
                    <a:gd name="connsiteX48" fmla="*/ 21178 w 77777"/>
                    <a:gd name="connsiteY48" fmla="*/ -1353 h 46681"/>
                    <a:gd name="connsiteX49" fmla="*/ -1312 w 77777"/>
                    <a:gd name="connsiteY49" fmla="*/ -1353 h 46681"/>
                    <a:gd name="connsiteX50" fmla="*/ -1312 w 77777"/>
                    <a:gd name="connsiteY50" fmla="*/ 437 h 46681"/>
                    <a:gd name="connsiteX51" fmla="*/ 3055 w 77777"/>
                    <a:gd name="connsiteY51" fmla="*/ 1102 h 46681"/>
                    <a:gd name="connsiteX52" fmla="*/ 4930 w 77777"/>
                    <a:gd name="connsiteY52" fmla="*/ 3225 h 46681"/>
                    <a:gd name="connsiteX53" fmla="*/ 5581 w 77777"/>
                    <a:gd name="connsiteY53" fmla="*/ 8896 h 46681"/>
                    <a:gd name="connsiteX54" fmla="*/ 5581 w 77777"/>
                    <a:gd name="connsiteY54" fmla="*/ 26225 h 46681"/>
                    <a:gd name="connsiteX55" fmla="*/ 5136 w 77777"/>
                    <a:gd name="connsiteY55" fmla="*/ 35871 h 46681"/>
                    <a:gd name="connsiteX56" fmla="*/ 4040 w 77777"/>
                    <a:gd name="connsiteY56" fmla="*/ 38121 h 46681"/>
                    <a:gd name="connsiteX57" fmla="*/ 2007 w 77777"/>
                    <a:gd name="connsiteY57" fmla="*/ 38738 h 46681"/>
                    <a:gd name="connsiteX58" fmla="*/ -1312 w 77777"/>
                    <a:gd name="connsiteY58" fmla="*/ 37994 h 46681"/>
                    <a:gd name="connsiteX59" fmla="*/ -2059 w 77777"/>
                    <a:gd name="connsiteY59" fmla="*/ 39784 h 46681"/>
                    <a:gd name="connsiteX60" fmla="*/ 11648 w 77777"/>
                    <a:gd name="connsiteY60" fmla="*/ 45328 h 46681"/>
                    <a:gd name="connsiteX61" fmla="*/ 13776 w 77777"/>
                    <a:gd name="connsiteY61" fmla="*/ 45328 h 46681"/>
                    <a:gd name="connsiteX62" fmla="*/ 13776 w 77777"/>
                    <a:gd name="connsiteY62" fmla="*/ 35681 h 466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</a:cxnLst>
                  <a:rect l="l" t="t" r="r" b="b"/>
                  <a:pathLst>
                    <a:path w="77777" h="46681">
                      <a:moveTo>
                        <a:pt x="13776" y="35681"/>
                      </a:moveTo>
                      <a:cubicBezTo>
                        <a:pt x="17090" y="38976"/>
                        <a:pt x="19044" y="40872"/>
                        <a:pt x="19637" y="41368"/>
                      </a:cubicBezTo>
                      <a:cubicBezTo>
                        <a:pt x="21119" y="42625"/>
                        <a:pt x="22718" y="43596"/>
                        <a:pt x="24434" y="44283"/>
                      </a:cubicBezTo>
                      <a:cubicBezTo>
                        <a:pt x="26160" y="44980"/>
                        <a:pt x="27869" y="45328"/>
                        <a:pt x="29564" y="45328"/>
                      </a:cubicBezTo>
                      <a:cubicBezTo>
                        <a:pt x="32412" y="45328"/>
                        <a:pt x="34858" y="44499"/>
                        <a:pt x="36902" y="42841"/>
                      </a:cubicBezTo>
                      <a:cubicBezTo>
                        <a:pt x="38956" y="41194"/>
                        <a:pt x="40332" y="38807"/>
                        <a:pt x="41031" y="35681"/>
                      </a:cubicBezTo>
                      <a:cubicBezTo>
                        <a:pt x="44441" y="39641"/>
                        <a:pt x="47315" y="42239"/>
                        <a:pt x="49655" y="43475"/>
                      </a:cubicBezTo>
                      <a:cubicBezTo>
                        <a:pt x="52006" y="44710"/>
                        <a:pt x="54425" y="45328"/>
                        <a:pt x="56914" y="45328"/>
                      </a:cubicBezTo>
                      <a:cubicBezTo>
                        <a:pt x="59328" y="45328"/>
                        <a:pt x="61467" y="44710"/>
                        <a:pt x="63330" y="43475"/>
                      </a:cubicBezTo>
                      <a:cubicBezTo>
                        <a:pt x="65205" y="42239"/>
                        <a:pt x="66687" y="40217"/>
                        <a:pt x="67778" y="37408"/>
                      </a:cubicBezTo>
                      <a:cubicBezTo>
                        <a:pt x="68508" y="35496"/>
                        <a:pt x="68874" y="32492"/>
                        <a:pt x="68874" y="28395"/>
                      </a:cubicBezTo>
                      <a:lnTo>
                        <a:pt x="68874" y="8896"/>
                      </a:lnTo>
                      <a:cubicBezTo>
                        <a:pt x="68874" y="6055"/>
                        <a:pt x="69085" y="4107"/>
                        <a:pt x="69509" y="3051"/>
                      </a:cubicBezTo>
                      <a:cubicBezTo>
                        <a:pt x="69848" y="2322"/>
                        <a:pt x="70462" y="1704"/>
                        <a:pt x="71351" y="1197"/>
                      </a:cubicBezTo>
                      <a:cubicBezTo>
                        <a:pt x="72241" y="690"/>
                        <a:pt x="73697" y="437"/>
                        <a:pt x="75719" y="437"/>
                      </a:cubicBezTo>
                      <a:lnTo>
                        <a:pt x="75719" y="-1353"/>
                      </a:lnTo>
                      <a:lnTo>
                        <a:pt x="53293" y="-1353"/>
                      </a:lnTo>
                      <a:lnTo>
                        <a:pt x="53293" y="437"/>
                      </a:lnTo>
                      <a:lnTo>
                        <a:pt x="54230" y="437"/>
                      </a:lnTo>
                      <a:cubicBezTo>
                        <a:pt x="56178" y="437"/>
                        <a:pt x="57697" y="812"/>
                        <a:pt x="58788" y="1562"/>
                      </a:cubicBezTo>
                      <a:cubicBezTo>
                        <a:pt x="59550" y="2090"/>
                        <a:pt x="60101" y="2934"/>
                        <a:pt x="60440" y="4096"/>
                      </a:cubicBezTo>
                      <a:cubicBezTo>
                        <a:pt x="60567" y="4656"/>
                        <a:pt x="60630" y="6256"/>
                        <a:pt x="60630" y="8896"/>
                      </a:cubicBezTo>
                      <a:lnTo>
                        <a:pt x="60630" y="28395"/>
                      </a:lnTo>
                      <a:cubicBezTo>
                        <a:pt x="60630" y="32091"/>
                        <a:pt x="60186" y="34699"/>
                        <a:pt x="59296" y="36220"/>
                      </a:cubicBezTo>
                      <a:cubicBezTo>
                        <a:pt x="58004" y="38332"/>
                        <a:pt x="55934" y="39388"/>
                        <a:pt x="53086" y="39388"/>
                      </a:cubicBezTo>
                      <a:cubicBezTo>
                        <a:pt x="51328" y="39388"/>
                        <a:pt x="49565" y="38950"/>
                        <a:pt x="47797" y="38073"/>
                      </a:cubicBezTo>
                      <a:cubicBezTo>
                        <a:pt x="46029" y="37197"/>
                        <a:pt x="43890" y="35570"/>
                        <a:pt x="41380" y="33194"/>
                      </a:cubicBezTo>
                      <a:lnTo>
                        <a:pt x="41269" y="32656"/>
                      </a:lnTo>
                      <a:lnTo>
                        <a:pt x="41380" y="30533"/>
                      </a:lnTo>
                      <a:lnTo>
                        <a:pt x="41380" y="8896"/>
                      </a:lnTo>
                      <a:cubicBezTo>
                        <a:pt x="41380" y="5791"/>
                        <a:pt x="41550" y="3858"/>
                        <a:pt x="41889" y="3098"/>
                      </a:cubicBezTo>
                      <a:cubicBezTo>
                        <a:pt x="42238" y="2338"/>
                        <a:pt x="42889" y="1704"/>
                        <a:pt x="43842" y="1197"/>
                      </a:cubicBezTo>
                      <a:cubicBezTo>
                        <a:pt x="44806" y="690"/>
                        <a:pt x="46447" y="437"/>
                        <a:pt x="48766" y="437"/>
                      </a:cubicBezTo>
                      <a:lnTo>
                        <a:pt x="48766" y="-1353"/>
                      </a:lnTo>
                      <a:lnTo>
                        <a:pt x="25784" y="-1353"/>
                      </a:lnTo>
                      <a:lnTo>
                        <a:pt x="25784" y="437"/>
                      </a:lnTo>
                      <a:cubicBezTo>
                        <a:pt x="28304" y="437"/>
                        <a:pt x="30035" y="733"/>
                        <a:pt x="30977" y="1324"/>
                      </a:cubicBezTo>
                      <a:cubicBezTo>
                        <a:pt x="31920" y="1915"/>
                        <a:pt x="32571" y="2808"/>
                        <a:pt x="32931" y="4001"/>
                      </a:cubicBezTo>
                      <a:cubicBezTo>
                        <a:pt x="33100" y="4561"/>
                        <a:pt x="33185" y="6192"/>
                        <a:pt x="33185" y="8896"/>
                      </a:cubicBezTo>
                      <a:lnTo>
                        <a:pt x="33185" y="28395"/>
                      </a:lnTo>
                      <a:cubicBezTo>
                        <a:pt x="33185" y="32091"/>
                        <a:pt x="32640" y="34747"/>
                        <a:pt x="31549" y="36362"/>
                      </a:cubicBezTo>
                      <a:cubicBezTo>
                        <a:pt x="30088" y="38474"/>
                        <a:pt x="28050" y="39530"/>
                        <a:pt x="25434" y="39530"/>
                      </a:cubicBezTo>
                      <a:cubicBezTo>
                        <a:pt x="23655" y="39530"/>
                        <a:pt x="21887" y="39055"/>
                        <a:pt x="20129" y="38105"/>
                      </a:cubicBezTo>
                      <a:cubicBezTo>
                        <a:pt x="17387" y="36648"/>
                        <a:pt x="15269" y="35011"/>
                        <a:pt x="13776" y="33194"/>
                      </a:cubicBezTo>
                      <a:lnTo>
                        <a:pt x="13776" y="8896"/>
                      </a:lnTo>
                      <a:cubicBezTo>
                        <a:pt x="13776" y="5928"/>
                        <a:pt x="13983" y="3996"/>
                        <a:pt x="14396" y="3098"/>
                      </a:cubicBezTo>
                      <a:cubicBezTo>
                        <a:pt x="14809" y="2211"/>
                        <a:pt x="15417" y="1546"/>
                        <a:pt x="16222" y="1102"/>
                      </a:cubicBezTo>
                      <a:cubicBezTo>
                        <a:pt x="17037" y="659"/>
                        <a:pt x="18689" y="437"/>
                        <a:pt x="21178" y="437"/>
                      </a:cubicBezTo>
                      <a:lnTo>
                        <a:pt x="21178" y="-1353"/>
                      </a:lnTo>
                      <a:lnTo>
                        <a:pt x="-1312" y="-1353"/>
                      </a:lnTo>
                      <a:lnTo>
                        <a:pt x="-1312" y="437"/>
                      </a:lnTo>
                      <a:cubicBezTo>
                        <a:pt x="774" y="437"/>
                        <a:pt x="2229" y="659"/>
                        <a:pt x="3055" y="1102"/>
                      </a:cubicBezTo>
                      <a:cubicBezTo>
                        <a:pt x="3881" y="1546"/>
                        <a:pt x="4506" y="2253"/>
                        <a:pt x="4930" y="3225"/>
                      </a:cubicBezTo>
                      <a:cubicBezTo>
                        <a:pt x="5364" y="4196"/>
                        <a:pt x="5581" y="6087"/>
                        <a:pt x="5581" y="8896"/>
                      </a:cubicBezTo>
                      <a:lnTo>
                        <a:pt x="5581" y="26225"/>
                      </a:lnTo>
                      <a:cubicBezTo>
                        <a:pt x="5581" y="31209"/>
                        <a:pt x="5432" y="34425"/>
                        <a:pt x="5136" y="35871"/>
                      </a:cubicBezTo>
                      <a:cubicBezTo>
                        <a:pt x="4903" y="36959"/>
                        <a:pt x="4538" y="37709"/>
                        <a:pt x="4040" y="38121"/>
                      </a:cubicBezTo>
                      <a:cubicBezTo>
                        <a:pt x="3553" y="38533"/>
                        <a:pt x="2875" y="38738"/>
                        <a:pt x="2007" y="38738"/>
                      </a:cubicBezTo>
                      <a:cubicBezTo>
                        <a:pt x="1086" y="38738"/>
                        <a:pt x="-21" y="38490"/>
                        <a:pt x="-1312" y="37994"/>
                      </a:cubicBezTo>
                      <a:lnTo>
                        <a:pt x="-2059" y="39784"/>
                      </a:lnTo>
                      <a:lnTo>
                        <a:pt x="11648" y="45328"/>
                      </a:lnTo>
                      <a:lnTo>
                        <a:pt x="13776" y="45328"/>
                      </a:lnTo>
                      <a:lnTo>
                        <a:pt x="13776" y="3568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57" name="Freeform: Shape 156">
                  <a:extLst>
                    <a:ext uri="{FF2B5EF4-FFF2-40B4-BE49-F238E27FC236}">
                      <a16:creationId xmlns:a16="http://schemas.microsoft.com/office/drawing/2014/main" id="{200F9BCF-8CCD-05B5-2E8A-506AD1DF5B26}"/>
                    </a:ext>
                  </a:extLst>
                </p:cNvPr>
                <p:cNvSpPr/>
                <p:nvPr/>
              </p:nvSpPr>
              <p:spPr>
                <a:xfrm flipV="1">
                  <a:off x="5664321" y="1505041"/>
                  <a:ext cx="77777" cy="46681"/>
                </a:xfrm>
                <a:custGeom>
                  <a:avLst/>
                  <a:gdLst>
                    <a:gd name="connsiteX0" fmla="*/ 13782 w 77777"/>
                    <a:gd name="connsiteY0" fmla="*/ 35681 h 46681"/>
                    <a:gd name="connsiteX1" fmla="*/ 19643 w 77777"/>
                    <a:gd name="connsiteY1" fmla="*/ 41368 h 46681"/>
                    <a:gd name="connsiteX2" fmla="*/ 24440 w 77777"/>
                    <a:gd name="connsiteY2" fmla="*/ 44283 h 46681"/>
                    <a:gd name="connsiteX3" fmla="*/ 29570 w 77777"/>
                    <a:gd name="connsiteY3" fmla="*/ 45328 h 46681"/>
                    <a:gd name="connsiteX4" fmla="*/ 36908 w 77777"/>
                    <a:gd name="connsiteY4" fmla="*/ 42841 h 46681"/>
                    <a:gd name="connsiteX5" fmla="*/ 41037 w 77777"/>
                    <a:gd name="connsiteY5" fmla="*/ 35681 h 46681"/>
                    <a:gd name="connsiteX6" fmla="*/ 49662 w 77777"/>
                    <a:gd name="connsiteY6" fmla="*/ 43475 h 46681"/>
                    <a:gd name="connsiteX7" fmla="*/ 56920 w 77777"/>
                    <a:gd name="connsiteY7" fmla="*/ 45328 h 46681"/>
                    <a:gd name="connsiteX8" fmla="*/ 63337 w 77777"/>
                    <a:gd name="connsiteY8" fmla="*/ 43475 h 46681"/>
                    <a:gd name="connsiteX9" fmla="*/ 67784 w 77777"/>
                    <a:gd name="connsiteY9" fmla="*/ 37408 h 46681"/>
                    <a:gd name="connsiteX10" fmla="*/ 68880 w 77777"/>
                    <a:gd name="connsiteY10" fmla="*/ 28395 h 46681"/>
                    <a:gd name="connsiteX11" fmla="*/ 68880 w 77777"/>
                    <a:gd name="connsiteY11" fmla="*/ 8896 h 46681"/>
                    <a:gd name="connsiteX12" fmla="*/ 69515 w 77777"/>
                    <a:gd name="connsiteY12" fmla="*/ 3051 h 46681"/>
                    <a:gd name="connsiteX13" fmla="*/ 71357 w 77777"/>
                    <a:gd name="connsiteY13" fmla="*/ 1197 h 46681"/>
                    <a:gd name="connsiteX14" fmla="*/ 75725 w 77777"/>
                    <a:gd name="connsiteY14" fmla="*/ 437 h 46681"/>
                    <a:gd name="connsiteX15" fmla="*/ 75725 w 77777"/>
                    <a:gd name="connsiteY15" fmla="*/ -1353 h 46681"/>
                    <a:gd name="connsiteX16" fmla="*/ 53299 w 77777"/>
                    <a:gd name="connsiteY16" fmla="*/ -1353 h 46681"/>
                    <a:gd name="connsiteX17" fmla="*/ 53299 w 77777"/>
                    <a:gd name="connsiteY17" fmla="*/ 437 h 46681"/>
                    <a:gd name="connsiteX18" fmla="*/ 54236 w 77777"/>
                    <a:gd name="connsiteY18" fmla="*/ 437 h 46681"/>
                    <a:gd name="connsiteX19" fmla="*/ 58794 w 77777"/>
                    <a:gd name="connsiteY19" fmla="*/ 1562 h 46681"/>
                    <a:gd name="connsiteX20" fmla="*/ 60446 w 77777"/>
                    <a:gd name="connsiteY20" fmla="*/ 4096 h 46681"/>
                    <a:gd name="connsiteX21" fmla="*/ 60637 w 77777"/>
                    <a:gd name="connsiteY21" fmla="*/ 8896 h 46681"/>
                    <a:gd name="connsiteX22" fmla="*/ 60637 w 77777"/>
                    <a:gd name="connsiteY22" fmla="*/ 28395 h 46681"/>
                    <a:gd name="connsiteX23" fmla="*/ 59302 w 77777"/>
                    <a:gd name="connsiteY23" fmla="*/ 36220 h 46681"/>
                    <a:gd name="connsiteX24" fmla="*/ 53092 w 77777"/>
                    <a:gd name="connsiteY24" fmla="*/ 39388 h 46681"/>
                    <a:gd name="connsiteX25" fmla="*/ 47803 w 77777"/>
                    <a:gd name="connsiteY25" fmla="*/ 38073 h 46681"/>
                    <a:gd name="connsiteX26" fmla="*/ 41387 w 77777"/>
                    <a:gd name="connsiteY26" fmla="*/ 33194 h 46681"/>
                    <a:gd name="connsiteX27" fmla="*/ 41276 w 77777"/>
                    <a:gd name="connsiteY27" fmla="*/ 32656 h 46681"/>
                    <a:gd name="connsiteX28" fmla="*/ 41387 w 77777"/>
                    <a:gd name="connsiteY28" fmla="*/ 30533 h 46681"/>
                    <a:gd name="connsiteX29" fmla="*/ 41387 w 77777"/>
                    <a:gd name="connsiteY29" fmla="*/ 8896 h 46681"/>
                    <a:gd name="connsiteX30" fmla="*/ 41895 w 77777"/>
                    <a:gd name="connsiteY30" fmla="*/ 3098 h 46681"/>
                    <a:gd name="connsiteX31" fmla="*/ 43849 w 77777"/>
                    <a:gd name="connsiteY31" fmla="*/ 1197 h 46681"/>
                    <a:gd name="connsiteX32" fmla="*/ 48772 w 77777"/>
                    <a:gd name="connsiteY32" fmla="*/ 437 h 46681"/>
                    <a:gd name="connsiteX33" fmla="*/ 48772 w 77777"/>
                    <a:gd name="connsiteY33" fmla="*/ -1353 h 46681"/>
                    <a:gd name="connsiteX34" fmla="*/ 25790 w 77777"/>
                    <a:gd name="connsiteY34" fmla="*/ -1353 h 46681"/>
                    <a:gd name="connsiteX35" fmla="*/ 25790 w 77777"/>
                    <a:gd name="connsiteY35" fmla="*/ 437 h 46681"/>
                    <a:gd name="connsiteX36" fmla="*/ 30983 w 77777"/>
                    <a:gd name="connsiteY36" fmla="*/ 1324 h 46681"/>
                    <a:gd name="connsiteX37" fmla="*/ 32937 w 77777"/>
                    <a:gd name="connsiteY37" fmla="*/ 4001 h 46681"/>
                    <a:gd name="connsiteX38" fmla="*/ 33191 w 77777"/>
                    <a:gd name="connsiteY38" fmla="*/ 8896 h 46681"/>
                    <a:gd name="connsiteX39" fmla="*/ 33191 w 77777"/>
                    <a:gd name="connsiteY39" fmla="*/ 28395 h 46681"/>
                    <a:gd name="connsiteX40" fmla="*/ 31555 w 77777"/>
                    <a:gd name="connsiteY40" fmla="*/ 36362 h 46681"/>
                    <a:gd name="connsiteX41" fmla="*/ 25440 w 77777"/>
                    <a:gd name="connsiteY41" fmla="*/ 39530 h 46681"/>
                    <a:gd name="connsiteX42" fmla="*/ 20136 w 77777"/>
                    <a:gd name="connsiteY42" fmla="*/ 38105 h 46681"/>
                    <a:gd name="connsiteX43" fmla="*/ 13782 w 77777"/>
                    <a:gd name="connsiteY43" fmla="*/ 33194 h 46681"/>
                    <a:gd name="connsiteX44" fmla="*/ 13782 w 77777"/>
                    <a:gd name="connsiteY44" fmla="*/ 8896 h 46681"/>
                    <a:gd name="connsiteX45" fmla="*/ 14402 w 77777"/>
                    <a:gd name="connsiteY45" fmla="*/ 3098 h 46681"/>
                    <a:gd name="connsiteX46" fmla="*/ 16228 w 77777"/>
                    <a:gd name="connsiteY46" fmla="*/ 1102 h 46681"/>
                    <a:gd name="connsiteX47" fmla="*/ 21184 w 77777"/>
                    <a:gd name="connsiteY47" fmla="*/ 437 h 46681"/>
                    <a:gd name="connsiteX48" fmla="*/ 21184 w 77777"/>
                    <a:gd name="connsiteY48" fmla="*/ -1353 h 46681"/>
                    <a:gd name="connsiteX49" fmla="*/ -1306 w 77777"/>
                    <a:gd name="connsiteY49" fmla="*/ -1353 h 46681"/>
                    <a:gd name="connsiteX50" fmla="*/ -1306 w 77777"/>
                    <a:gd name="connsiteY50" fmla="*/ 437 h 46681"/>
                    <a:gd name="connsiteX51" fmla="*/ 3062 w 77777"/>
                    <a:gd name="connsiteY51" fmla="*/ 1102 h 46681"/>
                    <a:gd name="connsiteX52" fmla="*/ 4936 w 77777"/>
                    <a:gd name="connsiteY52" fmla="*/ 3225 h 46681"/>
                    <a:gd name="connsiteX53" fmla="*/ 5587 w 77777"/>
                    <a:gd name="connsiteY53" fmla="*/ 8896 h 46681"/>
                    <a:gd name="connsiteX54" fmla="*/ 5587 w 77777"/>
                    <a:gd name="connsiteY54" fmla="*/ 26225 h 46681"/>
                    <a:gd name="connsiteX55" fmla="*/ 5142 w 77777"/>
                    <a:gd name="connsiteY55" fmla="*/ 35871 h 46681"/>
                    <a:gd name="connsiteX56" fmla="*/ 4046 w 77777"/>
                    <a:gd name="connsiteY56" fmla="*/ 38121 h 46681"/>
                    <a:gd name="connsiteX57" fmla="*/ 2013 w 77777"/>
                    <a:gd name="connsiteY57" fmla="*/ 38738 h 46681"/>
                    <a:gd name="connsiteX58" fmla="*/ -1306 w 77777"/>
                    <a:gd name="connsiteY58" fmla="*/ 37994 h 46681"/>
                    <a:gd name="connsiteX59" fmla="*/ -2053 w 77777"/>
                    <a:gd name="connsiteY59" fmla="*/ 39784 h 46681"/>
                    <a:gd name="connsiteX60" fmla="*/ 11654 w 77777"/>
                    <a:gd name="connsiteY60" fmla="*/ 45328 h 46681"/>
                    <a:gd name="connsiteX61" fmla="*/ 13782 w 77777"/>
                    <a:gd name="connsiteY61" fmla="*/ 45328 h 46681"/>
                    <a:gd name="connsiteX62" fmla="*/ 13782 w 77777"/>
                    <a:gd name="connsiteY62" fmla="*/ 35681 h 466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</a:cxnLst>
                  <a:rect l="l" t="t" r="r" b="b"/>
                  <a:pathLst>
                    <a:path w="77777" h="46681">
                      <a:moveTo>
                        <a:pt x="13782" y="35681"/>
                      </a:moveTo>
                      <a:cubicBezTo>
                        <a:pt x="17097" y="38976"/>
                        <a:pt x="19050" y="40872"/>
                        <a:pt x="19643" y="41368"/>
                      </a:cubicBezTo>
                      <a:cubicBezTo>
                        <a:pt x="21126" y="42625"/>
                        <a:pt x="22724" y="43596"/>
                        <a:pt x="24440" y="44283"/>
                      </a:cubicBezTo>
                      <a:cubicBezTo>
                        <a:pt x="26166" y="44980"/>
                        <a:pt x="27876" y="45328"/>
                        <a:pt x="29570" y="45328"/>
                      </a:cubicBezTo>
                      <a:cubicBezTo>
                        <a:pt x="32418" y="45328"/>
                        <a:pt x="34864" y="44499"/>
                        <a:pt x="36908" y="42841"/>
                      </a:cubicBezTo>
                      <a:cubicBezTo>
                        <a:pt x="38962" y="41194"/>
                        <a:pt x="40338" y="38807"/>
                        <a:pt x="41037" y="35681"/>
                      </a:cubicBezTo>
                      <a:cubicBezTo>
                        <a:pt x="44447" y="39641"/>
                        <a:pt x="47322" y="42239"/>
                        <a:pt x="49662" y="43475"/>
                      </a:cubicBezTo>
                      <a:cubicBezTo>
                        <a:pt x="52012" y="44710"/>
                        <a:pt x="54432" y="45328"/>
                        <a:pt x="56920" y="45328"/>
                      </a:cubicBezTo>
                      <a:cubicBezTo>
                        <a:pt x="59334" y="45328"/>
                        <a:pt x="61473" y="44710"/>
                        <a:pt x="63337" y="43475"/>
                      </a:cubicBezTo>
                      <a:cubicBezTo>
                        <a:pt x="65211" y="42239"/>
                        <a:pt x="66693" y="40217"/>
                        <a:pt x="67784" y="37408"/>
                      </a:cubicBezTo>
                      <a:cubicBezTo>
                        <a:pt x="68514" y="35496"/>
                        <a:pt x="68880" y="32492"/>
                        <a:pt x="68880" y="28395"/>
                      </a:cubicBezTo>
                      <a:lnTo>
                        <a:pt x="68880" y="8896"/>
                      </a:lnTo>
                      <a:cubicBezTo>
                        <a:pt x="68880" y="6055"/>
                        <a:pt x="69091" y="4107"/>
                        <a:pt x="69515" y="3051"/>
                      </a:cubicBezTo>
                      <a:cubicBezTo>
                        <a:pt x="69854" y="2322"/>
                        <a:pt x="70468" y="1704"/>
                        <a:pt x="71357" y="1197"/>
                      </a:cubicBezTo>
                      <a:cubicBezTo>
                        <a:pt x="72247" y="690"/>
                        <a:pt x="73703" y="437"/>
                        <a:pt x="75725" y="437"/>
                      </a:cubicBezTo>
                      <a:lnTo>
                        <a:pt x="75725" y="-1353"/>
                      </a:lnTo>
                      <a:lnTo>
                        <a:pt x="53299" y="-1353"/>
                      </a:lnTo>
                      <a:lnTo>
                        <a:pt x="53299" y="437"/>
                      </a:lnTo>
                      <a:lnTo>
                        <a:pt x="54236" y="437"/>
                      </a:lnTo>
                      <a:cubicBezTo>
                        <a:pt x="56184" y="437"/>
                        <a:pt x="57704" y="812"/>
                        <a:pt x="58794" y="1562"/>
                      </a:cubicBezTo>
                      <a:cubicBezTo>
                        <a:pt x="59557" y="2090"/>
                        <a:pt x="60107" y="2934"/>
                        <a:pt x="60446" y="4096"/>
                      </a:cubicBezTo>
                      <a:cubicBezTo>
                        <a:pt x="60573" y="4656"/>
                        <a:pt x="60637" y="6256"/>
                        <a:pt x="60637" y="8896"/>
                      </a:cubicBezTo>
                      <a:lnTo>
                        <a:pt x="60637" y="28395"/>
                      </a:lnTo>
                      <a:cubicBezTo>
                        <a:pt x="60637" y="32091"/>
                        <a:pt x="60192" y="34699"/>
                        <a:pt x="59302" y="36220"/>
                      </a:cubicBezTo>
                      <a:cubicBezTo>
                        <a:pt x="58011" y="38332"/>
                        <a:pt x="55941" y="39388"/>
                        <a:pt x="53092" y="39388"/>
                      </a:cubicBezTo>
                      <a:cubicBezTo>
                        <a:pt x="51335" y="39388"/>
                        <a:pt x="49572" y="38950"/>
                        <a:pt x="47803" y="38073"/>
                      </a:cubicBezTo>
                      <a:cubicBezTo>
                        <a:pt x="46035" y="37197"/>
                        <a:pt x="43896" y="35570"/>
                        <a:pt x="41387" y="33194"/>
                      </a:cubicBezTo>
                      <a:lnTo>
                        <a:pt x="41276" y="32656"/>
                      </a:lnTo>
                      <a:lnTo>
                        <a:pt x="41387" y="30533"/>
                      </a:lnTo>
                      <a:lnTo>
                        <a:pt x="41387" y="8896"/>
                      </a:lnTo>
                      <a:cubicBezTo>
                        <a:pt x="41387" y="5791"/>
                        <a:pt x="41556" y="3858"/>
                        <a:pt x="41895" y="3098"/>
                      </a:cubicBezTo>
                      <a:cubicBezTo>
                        <a:pt x="42244" y="2338"/>
                        <a:pt x="42896" y="1704"/>
                        <a:pt x="43849" y="1197"/>
                      </a:cubicBezTo>
                      <a:cubicBezTo>
                        <a:pt x="44812" y="690"/>
                        <a:pt x="46453" y="437"/>
                        <a:pt x="48772" y="437"/>
                      </a:cubicBezTo>
                      <a:lnTo>
                        <a:pt x="48772" y="-1353"/>
                      </a:lnTo>
                      <a:lnTo>
                        <a:pt x="25790" y="-1353"/>
                      </a:lnTo>
                      <a:lnTo>
                        <a:pt x="25790" y="437"/>
                      </a:lnTo>
                      <a:cubicBezTo>
                        <a:pt x="28310" y="437"/>
                        <a:pt x="30041" y="733"/>
                        <a:pt x="30983" y="1324"/>
                      </a:cubicBezTo>
                      <a:cubicBezTo>
                        <a:pt x="31926" y="1915"/>
                        <a:pt x="32577" y="2808"/>
                        <a:pt x="32937" y="4001"/>
                      </a:cubicBezTo>
                      <a:cubicBezTo>
                        <a:pt x="33107" y="4561"/>
                        <a:pt x="33191" y="6192"/>
                        <a:pt x="33191" y="8896"/>
                      </a:cubicBezTo>
                      <a:lnTo>
                        <a:pt x="33191" y="28395"/>
                      </a:lnTo>
                      <a:cubicBezTo>
                        <a:pt x="33191" y="32091"/>
                        <a:pt x="32646" y="34747"/>
                        <a:pt x="31555" y="36362"/>
                      </a:cubicBezTo>
                      <a:cubicBezTo>
                        <a:pt x="30094" y="38474"/>
                        <a:pt x="28056" y="39530"/>
                        <a:pt x="25440" y="39530"/>
                      </a:cubicBezTo>
                      <a:cubicBezTo>
                        <a:pt x="23662" y="39530"/>
                        <a:pt x="21893" y="39055"/>
                        <a:pt x="20136" y="38105"/>
                      </a:cubicBezTo>
                      <a:cubicBezTo>
                        <a:pt x="17393" y="36648"/>
                        <a:pt x="15275" y="35011"/>
                        <a:pt x="13782" y="33194"/>
                      </a:cubicBezTo>
                      <a:lnTo>
                        <a:pt x="13782" y="8896"/>
                      </a:lnTo>
                      <a:cubicBezTo>
                        <a:pt x="13782" y="5928"/>
                        <a:pt x="13989" y="3996"/>
                        <a:pt x="14402" y="3098"/>
                      </a:cubicBezTo>
                      <a:cubicBezTo>
                        <a:pt x="14815" y="2211"/>
                        <a:pt x="15424" y="1546"/>
                        <a:pt x="16228" y="1102"/>
                      </a:cubicBezTo>
                      <a:cubicBezTo>
                        <a:pt x="17044" y="659"/>
                        <a:pt x="18695" y="437"/>
                        <a:pt x="21184" y="437"/>
                      </a:cubicBezTo>
                      <a:lnTo>
                        <a:pt x="21184" y="-1353"/>
                      </a:lnTo>
                      <a:lnTo>
                        <a:pt x="-1306" y="-1353"/>
                      </a:lnTo>
                      <a:lnTo>
                        <a:pt x="-1306" y="437"/>
                      </a:lnTo>
                      <a:cubicBezTo>
                        <a:pt x="780" y="437"/>
                        <a:pt x="2236" y="659"/>
                        <a:pt x="3062" y="1102"/>
                      </a:cubicBezTo>
                      <a:cubicBezTo>
                        <a:pt x="3888" y="1546"/>
                        <a:pt x="4512" y="2253"/>
                        <a:pt x="4936" y="3225"/>
                      </a:cubicBezTo>
                      <a:cubicBezTo>
                        <a:pt x="5370" y="4196"/>
                        <a:pt x="5587" y="6087"/>
                        <a:pt x="5587" y="8896"/>
                      </a:cubicBezTo>
                      <a:lnTo>
                        <a:pt x="5587" y="26225"/>
                      </a:lnTo>
                      <a:cubicBezTo>
                        <a:pt x="5587" y="31209"/>
                        <a:pt x="5439" y="34425"/>
                        <a:pt x="5142" y="35871"/>
                      </a:cubicBezTo>
                      <a:cubicBezTo>
                        <a:pt x="4909" y="36959"/>
                        <a:pt x="4544" y="37709"/>
                        <a:pt x="4046" y="38121"/>
                      </a:cubicBezTo>
                      <a:cubicBezTo>
                        <a:pt x="3559" y="38533"/>
                        <a:pt x="2882" y="38738"/>
                        <a:pt x="2013" y="38738"/>
                      </a:cubicBezTo>
                      <a:cubicBezTo>
                        <a:pt x="1092" y="38738"/>
                        <a:pt x="-14" y="38490"/>
                        <a:pt x="-1306" y="37994"/>
                      </a:cubicBezTo>
                      <a:lnTo>
                        <a:pt x="-2053" y="39784"/>
                      </a:lnTo>
                      <a:lnTo>
                        <a:pt x="11654" y="45328"/>
                      </a:lnTo>
                      <a:lnTo>
                        <a:pt x="13782" y="45328"/>
                      </a:lnTo>
                      <a:lnTo>
                        <a:pt x="13782" y="3568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</p:grpSp>
          <p:grpSp>
            <p:nvGrpSpPr>
              <p:cNvPr id="158" name="Graphic 57">
                <a:extLst>
                  <a:ext uri="{FF2B5EF4-FFF2-40B4-BE49-F238E27FC236}">
                    <a16:creationId xmlns:a16="http://schemas.microsoft.com/office/drawing/2014/main" id="{1B5AECED-C049-8175-AD2C-56BB366B9F8F}"/>
                  </a:ext>
                </a:extLst>
              </p:cNvPr>
              <p:cNvGrpSpPr/>
              <p:nvPr/>
            </p:nvGrpSpPr>
            <p:grpSpPr>
              <a:xfrm>
                <a:off x="5841545" y="638256"/>
                <a:ext cx="306491" cy="69902"/>
                <a:chOff x="5841545" y="638256"/>
                <a:chExt cx="306491" cy="69902"/>
              </a:xfrm>
              <a:solidFill>
                <a:srgbClr val="000000"/>
              </a:solidFill>
            </p:grpSpPr>
            <p:sp>
              <p:nvSpPr>
                <p:cNvPr id="159" name="Freeform: Shape 158">
                  <a:extLst>
                    <a:ext uri="{FF2B5EF4-FFF2-40B4-BE49-F238E27FC236}">
                      <a16:creationId xmlns:a16="http://schemas.microsoft.com/office/drawing/2014/main" id="{1526FF47-1260-FEEC-1B8D-8AD5E4E64D67}"/>
                    </a:ext>
                  </a:extLst>
                </p:cNvPr>
                <p:cNvSpPr/>
                <p:nvPr/>
              </p:nvSpPr>
              <p:spPr>
                <a:xfrm flipV="1">
                  <a:off x="5841545" y="638256"/>
                  <a:ext cx="43534" cy="69696"/>
                </a:xfrm>
                <a:custGeom>
                  <a:avLst/>
                  <a:gdLst>
                    <a:gd name="connsiteX0" fmla="*/ -1140 w 43534"/>
                    <a:gd name="connsiteY0" fmla="*/ 32285 h 69696"/>
                    <a:gd name="connsiteX1" fmla="*/ 2338 w 43534"/>
                    <a:gd name="connsiteY1" fmla="*/ 52054 h 69696"/>
                    <a:gd name="connsiteX2" fmla="*/ 11566 w 43534"/>
                    <a:gd name="connsiteY2" fmla="*/ 64409 h 69696"/>
                    <a:gd name="connsiteX3" fmla="*/ 20810 w 43534"/>
                    <a:gd name="connsiteY3" fmla="*/ 67625 h 69696"/>
                    <a:gd name="connsiteX4" fmla="*/ 34707 w 43534"/>
                    <a:gd name="connsiteY4" fmla="*/ 59752 h 69696"/>
                    <a:gd name="connsiteX5" fmla="*/ 42395 w 43534"/>
                    <a:gd name="connsiteY5" fmla="*/ 33315 h 69696"/>
                    <a:gd name="connsiteX6" fmla="*/ 39012 w 43534"/>
                    <a:gd name="connsiteY6" fmla="*/ 13467 h 69696"/>
                    <a:gd name="connsiteX7" fmla="*/ 30403 w 43534"/>
                    <a:gd name="connsiteY7" fmla="*/ 1619 h 69696"/>
                    <a:gd name="connsiteX8" fmla="*/ 20302 w 43534"/>
                    <a:gd name="connsiteY8" fmla="*/ -2072 h 69696"/>
                    <a:gd name="connsiteX9" fmla="*/ 4276 w 43534"/>
                    <a:gd name="connsiteY9" fmla="*/ 9270 h 69696"/>
                    <a:gd name="connsiteX10" fmla="*/ -1140 w 43534"/>
                    <a:gd name="connsiteY10" fmla="*/ 32285 h 69696"/>
                    <a:gd name="connsiteX11" fmla="*/ 8596 w 43534"/>
                    <a:gd name="connsiteY11" fmla="*/ 31050 h 69696"/>
                    <a:gd name="connsiteX12" fmla="*/ 12011 w 43534"/>
                    <a:gd name="connsiteY12" fmla="*/ 8430 h 69696"/>
                    <a:gd name="connsiteX13" fmla="*/ 20460 w 43534"/>
                    <a:gd name="connsiteY13" fmla="*/ 1048 h 69696"/>
                    <a:gd name="connsiteX14" fmla="*/ 26004 w 43534"/>
                    <a:gd name="connsiteY14" fmla="*/ 3440 h 69696"/>
                    <a:gd name="connsiteX15" fmla="*/ 30387 w 43534"/>
                    <a:gd name="connsiteY15" fmla="*/ 11487 h 69696"/>
                    <a:gd name="connsiteX16" fmla="*/ 32658 w 43534"/>
                    <a:gd name="connsiteY16" fmla="*/ 35501 h 69696"/>
                    <a:gd name="connsiteX17" fmla="*/ 30276 w 43534"/>
                    <a:gd name="connsiteY17" fmla="*/ 54652 h 69696"/>
                    <a:gd name="connsiteX18" fmla="*/ 25670 w 43534"/>
                    <a:gd name="connsiteY18" fmla="*/ 62730 h 69696"/>
                    <a:gd name="connsiteX19" fmla="*/ 20746 w 43534"/>
                    <a:gd name="connsiteY19" fmla="*/ 64362 h 69696"/>
                    <a:gd name="connsiteX20" fmla="*/ 14743 w 43534"/>
                    <a:gd name="connsiteY20" fmla="*/ 61336 h 69696"/>
                    <a:gd name="connsiteX21" fmla="*/ 9883 w 43534"/>
                    <a:gd name="connsiteY21" fmla="*/ 48411 h 69696"/>
                    <a:gd name="connsiteX22" fmla="*/ 8596 w 43534"/>
                    <a:gd name="connsiteY22" fmla="*/ 31050 h 696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43534" h="69696">
                      <a:moveTo>
                        <a:pt x="-1140" y="32285"/>
                      </a:moveTo>
                      <a:cubicBezTo>
                        <a:pt x="-1140" y="39941"/>
                        <a:pt x="19" y="46531"/>
                        <a:pt x="2338" y="52054"/>
                      </a:cubicBezTo>
                      <a:cubicBezTo>
                        <a:pt x="4657" y="57587"/>
                        <a:pt x="7733" y="61706"/>
                        <a:pt x="11566" y="64409"/>
                      </a:cubicBezTo>
                      <a:cubicBezTo>
                        <a:pt x="14552" y="66553"/>
                        <a:pt x="17633" y="67625"/>
                        <a:pt x="20810" y="67625"/>
                      </a:cubicBezTo>
                      <a:cubicBezTo>
                        <a:pt x="25967" y="67625"/>
                        <a:pt x="30599" y="65001"/>
                        <a:pt x="34707" y="59752"/>
                      </a:cubicBezTo>
                      <a:cubicBezTo>
                        <a:pt x="39832" y="53258"/>
                        <a:pt x="42395" y="44445"/>
                        <a:pt x="42395" y="33315"/>
                      </a:cubicBezTo>
                      <a:cubicBezTo>
                        <a:pt x="42395" y="25532"/>
                        <a:pt x="41267" y="18916"/>
                        <a:pt x="39012" y="13467"/>
                      </a:cubicBezTo>
                      <a:cubicBezTo>
                        <a:pt x="36767" y="8029"/>
                        <a:pt x="33897" y="4079"/>
                        <a:pt x="30403" y="1619"/>
                      </a:cubicBezTo>
                      <a:cubicBezTo>
                        <a:pt x="26920" y="-842"/>
                        <a:pt x="23552" y="-2072"/>
                        <a:pt x="20302" y="-2072"/>
                      </a:cubicBezTo>
                      <a:cubicBezTo>
                        <a:pt x="13885" y="-2072"/>
                        <a:pt x="8543" y="1709"/>
                        <a:pt x="4276" y="9270"/>
                      </a:cubicBezTo>
                      <a:cubicBezTo>
                        <a:pt x="665" y="15637"/>
                        <a:pt x="-1140" y="23309"/>
                        <a:pt x="-1140" y="32285"/>
                      </a:cubicBezTo>
                      <a:close/>
                      <a:moveTo>
                        <a:pt x="8596" y="31050"/>
                      </a:moveTo>
                      <a:cubicBezTo>
                        <a:pt x="8596" y="21810"/>
                        <a:pt x="9734" y="14270"/>
                        <a:pt x="12011" y="8430"/>
                      </a:cubicBezTo>
                      <a:cubicBezTo>
                        <a:pt x="13906" y="3509"/>
                        <a:pt x="16723" y="1048"/>
                        <a:pt x="20460" y="1048"/>
                      </a:cubicBezTo>
                      <a:cubicBezTo>
                        <a:pt x="22239" y="1048"/>
                        <a:pt x="24087" y="1846"/>
                        <a:pt x="26004" y="3440"/>
                      </a:cubicBezTo>
                      <a:cubicBezTo>
                        <a:pt x="27931" y="5045"/>
                        <a:pt x="29392" y="7728"/>
                        <a:pt x="30387" y="11487"/>
                      </a:cubicBezTo>
                      <a:cubicBezTo>
                        <a:pt x="31901" y="17169"/>
                        <a:pt x="32658" y="25173"/>
                        <a:pt x="32658" y="35501"/>
                      </a:cubicBezTo>
                      <a:cubicBezTo>
                        <a:pt x="32658" y="43157"/>
                        <a:pt x="31864" y="49541"/>
                        <a:pt x="30276" y="54652"/>
                      </a:cubicBezTo>
                      <a:cubicBezTo>
                        <a:pt x="29090" y="58453"/>
                        <a:pt x="27555" y="61146"/>
                        <a:pt x="25670" y="62730"/>
                      </a:cubicBezTo>
                      <a:cubicBezTo>
                        <a:pt x="24315" y="63818"/>
                        <a:pt x="22673" y="64362"/>
                        <a:pt x="20746" y="64362"/>
                      </a:cubicBezTo>
                      <a:cubicBezTo>
                        <a:pt x="18502" y="64362"/>
                        <a:pt x="16500" y="63353"/>
                        <a:pt x="14743" y="61336"/>
                      </a:cubicBezTo>
                      <a:cubicBezTo>
                        <a:pt x="12360" y="58601"/>
                        <a:pt x="10740" y="54293"/>
                        <a:pt x="9883" y="48411"/>
                      </a:cubicBezTo>
                      <a:cubicBezTo>
                        <a:pt x="9025" y="42539"/>
                        <a:pt x="8596" y="36752"/>
                        <a:pt x="8596" y="3105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60" name="Freeform: Shape 159">
                  <a:extLst>
                    <a:ext uri="{FF2B5EF4-FFF2-40B4-BE49-F238E27FC236}">
                      <a16:creationId xmlns:a16="http://schemas.microsoft.com/office/drawing/2014/main" id="{0F957F6A-2622-5A2C-B4F6-069F2CF52945}"/>
                    </a:ext>
                  </a:extLst>
                </p:cNvPr>
                <p:cNvSpPr/>
                <p:nvPr/>
              </p:nvSpPr>
              <p:spPr>
                <a:xfrm flipV="1">
                  <a:off x="5895896" y="697166"/>
                  <a:ext cx="11022" cy="10993"/>
                </a:xfrm>
                <a:custGeom>
                  <a:avLst/>
                  <a:gdLst>
                    <a:gd name="connsiteX0" fmla="*/ 5176 w 11022"/>
                    <a:gd name="connsiteY0" fmla="*/ 10789 h 10993"/>
                    <a:gd name="connsiteX1" fmla="*/ 9099 w 11022"/>
                    <a:gd name="connsiteY1" fmla="*/ 9174 h 10993"/>
                    <a:gd name="connsiteX2" fmla="*/ 10687 w 11022"/>
                    <a:gd name="connsiteY2" fmla="*/ 5293 h 10993"/>
                    <a:gd name="connsiteX3" fmla="*/ 9067 w 11022"/>
                    <a:gd name="connsiteY3" fmla="*/ 1412 h 10993"/>
                    <a:gd name="connsiteX4" fmla="*/ 5176 w 11022"/>
                    <a:gd name="connsiteY4" fmla="*/ -204 h 10993"/>
                    <a:gd name="connsiteX5" fmla="*/ 1269 w 11022"/>
                    <a:gd name="connsiteY5" fmla="*/ 1412 h 10993"/>
                    <a:gd name="connsiteX6" fmla="*/ -336 w 11022"/>
                    <a:gd name="connsiteY6" fmla="*/ 5293 h 10993"/>
                    <a:gd name="connsiteX7" fmla="*/ 1269 w 11022"/>
                    <a:gd name="connsiteY7" fmla="*/ 9205 h 10993"/>
                    <a:gd name="connsiteX8" fmla="*/ 5176 w 11022"/>
                    <a:gd name="connsiteY8" fmla="*/ 10789 h 109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1022" h="10993">
                      <a:moveTo>
                        <a:pt x="5176" y="10789"/>
                      </a:moveTo>
                      <a:cubicBezTo>
                        <a:pt x="6732" y="10789"/>
                        <a:pt x="8040" y="10251"/>
                        <a:pt x="9099" y="9174"/>
                      </a:cubicBezTo>
                      <a:cubicBezTo>
                        <a:pt x="10158" y="8107"/>
                        <a:pt x="10687" y="6814"/>
                        <a:pt x="10687" y="5293"/>
                      </a:cubicBezTo>
                      <a:cubicBezTo>
                        <a:pt x="10687" y="3783"/>
                        <a:pt x="10147" y="2489"/>
                        <a:pt x="9067" y="1412"/>
                      </a:cubicBezTo>
                      <a:cubicBezTo>
                        <a:pt x="7998" y="335"/>
                        <a:pt x="6701" y="-204"/>
                        <a:pt x="5176" y="-204"/>
                      </a:cubicBezTo>
                      <a:cubicBezTo>
                        <a:pt x="3651" y="-204"/>
                        <a:pt x="2349" y="335"/>
                        <a:pt x="1269" y="1412"/>
                      </a:cubicBezTo>
                      <a:cubicBezTo>
                        <a:pt x="199" y="2489"/>
                        <a:pt x="-336" y="3783"/>
                        <a:pt x="-336" y="5293"/>
                      </a:cubicBezTo>
                      <a:cubicBezTo>
                        <a:pt x="-336" y="6845"/>
                        <a:pt x="199" y="8149"/>
                        <a:pt x="1269" y="9205"/>
                      </a:cubicBezTo>
                      <a:cubicBezTo>
                        <a:pt x="2349" y="10261"/>
                        <a:pt x="3651" y="10789"/>
                        <a:pt x="5176" y="10789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61" name="Freeform: Shape 160">
                  <a:extLst>
                    <a:ext uri="{FF2B5EF4-FFF2-40B4-BE49-F238E27FC236}">
                      <a16:creationId xmlns:a16="http://schemas.microsoft.com/office/drawing/2014/main" id="{7F8D5D4A-64AB-ECFD-D664-23BC78CC81CA}"/>
                    </a:ext>
                  </a:extLst>
                </p:cNvPr>
                <p:cNvSpPr/>
                <p:nvPr/>
              </p:nvSpPr>
              <p:spPr>
                <a:xfrm flipV="1">
                  <a:off x="5918481" y="638256"/>
                  <a:ext cx="42534" cy="69696"/>
                </a:xfrm>
                <a:custGeom>
                  <a:avLst/>
                  <a:gdLst>
                    <a:gd name="connsiteX0" fmla="*/ 40053 w 42534"/>
                    <a:gd name="connsiteY0" fmla="*/ 67625 h 69696"/>
                    <a:gd name="connsiteX1" fmla="*/ 40053 w 42534"/>
                    <a:gd name="connsiteY1" fmla="*/ 65787 h 69696"/>
                    <a:gd name="connsiteX2" fmla="*/ 29348 w 42534"/>
                    <a:gd name="connsiteY2" fmla="*/ 63190 h 69696"/>
                    <a:gd name="connsiteX3" fmla="*/ 21153 w 42534"/>
                    <a:gd name="connsiteY3" fmla="*/ 57234 h 69696"/>
                    <a:gd name="connsiteX4" fmla="*/ 14466 w 42534"/>
                    <a:gd name="connsiteY4" fmla="*/ 48300 h 69696"/>
                    <a:gd name="connsiteX5" fmla="*/ 10019 w 42534"/>
                    <a:gd name="connsiteY5" fmla="*/ 36594 h 69696"/>
                    <a:gd name="connsiteX6" fmla="*/ 24361 w 42534"/>
                    <a:gd name="connsiteY6" fmla="*/ 41488 h 69696"/>
                    <a:gd name="connsiteX7" fmla="*/ 36321 w 42534"/>
                    <a:gd name="connsiteY7" fmla="*/ 35944 h 69696"/>
                    <a:gd name="connsiteX8" fmla="*/ 41387 w 42534"/>
                    <a:gd name="connsiteY8" fmla="*/ 21688 h 69696"/>
                    <a:gd name="connsiteX9" fmla="*/ 36273 w 42534"/>
                    <a:gd name="connsiteY9" fmla="*/ 6339 h 69696"/>
                    <a:gd name="connsiteX10" fmla="*/ 19993 w 42534"/>
                    <a:gd name="connsiteY10" fmla="*/ -2072 h 69696"/>
                    <a:gd name="connsiteX11" fmla="*/ 8288 w 42534"/>
                    <a:gd name="connsiteY11" fmla="*/ 2490 h 69696"/>
                    <a:gd name="connsiteX12" fmla="*/ -1147 w 42534"/>
                    <a:gd name="connsiteY12" fmla="*/ 25458 h 69696"/>
                    <a:gd name="connsiteX13" fmla="*/ 2475 w 42534"/>
                    <a:gd name="connsiteY13" fmla="*/ 42566 h 69696"/>
                    <a:gd name="connsiteX14" fmla="*/ 12814 w 42534"/>
                    <a:gd name="connsiteY14" fmla="*/ 56980 h 69696"/>
                    <a:gd name="connsiteX15" fmla="*/ 25695 w 42534"/>
                    <a:gd name="connsiteY15" fmla="*/ 65439 h 69696"/>
                    <a:gd name="connsiteX16" fmla="*/ 37179 w 42534"/>
                    <a:gd name="connsiteY16" fmla="*/ 67625 h 69696"/>
                    <a:gd name="connsiteX17" fmla="*/ 40053 w 42534"/>
                    <a:gd name="connsiteY17" fmla="*/ 67625 h 69696"/>
                    <a:gd name="connsiteX18" fmla="*/ 9177 w 42534"/>
                    <a:gd name="connsiteY18" fmla="*/ 32982 h 69696"/>
                    <a:gd name="connsiteX19" fmla="*/ 8288 w 42534"/>
                    <a:gd name="connsiteY19" fmla="*/ 22179 h 69696"/>
                    <a:gd name="connsiteX20" fmla="*/ 10051 w 42534"/>
                    <a:gd name="connsiteY20" fmla="*/ 11852 h 69696"/>
                    <a:gd name="connsiteX21" fmla="*/ 15276 w 42534"/>
                    <a:gd name="connsiteY21" fmla="*/ 3029 h 69696"/>
                    <a:gd name="connsiteX22" fmla="*/ 21439 w 42534"/>
                    <a:gd name="connsiteY22" fmla="*/ 700 h 69696"/>
                    <a:gd name="connsiteX23" fmla="*/ 29158 w 42534"/>
                    <a:gd name="connsiteY23" fmla="*/ 4755 h 69696"/>
                    <a:gd name="connsiteX24" fmla="*/ 32557 w 42534"/>
                    <a:gd name="connsiteY24" fmla="*/ 16350 h 69696"/>
                    <a:gd name="connsiteX25" fmla="*/ 29174 w 42534"/>
                    <a:gd name="connsiteY25" fmla="*/ 30986 h 69696"/>
                    <a:gd name="connsiteX26" fmla="*/ 19596 w 42534"/>
                    <a:gd name="connsiteY26" fmla="*/ 37180 h 69696"/>
                    <a:gd name="connsiteX27" fmla="*/ 15562 w 42534"/>
                    <a:gd name="connsiteY27" fmla="*/ 36388 h 69696"/>
                    <a:gd name="connsiteX28" fmla="*/ 9177 w 42534"/>
                    <a:gd name="connsiteY28" fmla="*/ 32982 h 696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42534" h="69696">
                      <a:moveTo>
                        <a:pt x="40053" y="67625"/>
                      </a:moveTo>
                      <a:lnTo>
                        <a:pt x="40053" y="65787"/>
                      </a:lnTo>
                      <a:cubicBezTo>
                        <a:pt x="35680" y="65365"/>
                        <a:pt x="32112" y="64499"/>
                        <a:pt x="29348" y="63190"/>
                      </a:cubicBezTo>
                      <a:cubicBezTo>
                        <a:pt x="26585" y="61891"/>
                        <a:pt x="23853" y="59905"/>
                        <a:pt x="21153" y="57234"/>
                      </a:cubicBezTo>
                      <a:cubicBezTo>
                        <a:pt x="18463" y="54562"/>
                        <a:pt x="16234" y="51584"/>
                        <a:pt x="14466" y="48300"/>
                      </a:cubicBezTo>
                      <a:cubicBezTo>
                        <a:pt x="12698" y="45016"/>
                        <a:pt x="11215" y="41114"/>
                        <a:pt x="10019" y="36594"/>
                      </a:cubicBezTo>
                      <a:cubicBezTo>
                        <a:pt x="14784" y="39857"/>
                        <a:pt x="19565" y="41488"/>
                        <a:pt x="24361" y="41488"/>
                      </a:cubicBezTo>
                      <a:cubicBezTo>
                        <a:pt x="28967" y="41488"/>
                        <a:pt x="32954" y="39640"/>
                        <a:pt x="36321" y="35944"/>
                      </a:cubicBezTo>
                      <a:cubicBezTo>
                        <a:pt x="39699" y="32248"/>
                        <a:pt x="41387" y="27496"/>
                        <a:pt x="41387" y="21688"/>
                      </a:cubicBezTo>
                      <a:cubicBezTo>
                        <a:pt x="41387" y="16081"/>
                        <a:pt x="39683" y="10964"/>
                        <a:pt x="36273" y="6339"/>
                      </a:cubicBezTo>
                      <a:cubicBezTo>
                        <a:pt x="32175" y="732"/>
                        <a:pt x="26749" y="-2072"/>
                        <a:pt x="19993" y="-2072"/>
                      </a:cubicBezTo>
                      <a:cubicBezTo>
                        <a:pt x="15398" y="-2072"/>
                        <a:pt x="11496" y="-551"/>
                        <a:pt x="8288" y="2490"/>
                      </a:cubicBezTo>
                      <a:cubicBezTo>
                        <a:pt x="1998" y="8393"/>
                        <a:pt x="-1147" y="16049"/>
                        <a:pt x="-1147" y="25458"/>
                      </a:cubicBezTo>
                      <a:cubicBezTo>
                        <a:pt x="-1147" y="31456"/>
                        <a:pt x="61" y="37159"/>
                        <a:pt x="2475" y="42566"/>
                      </a:cubicBezTo>
                      <a:cubicBezTo>
                        <a:pt x="4889" y="47983"/>
                        <a:pt x="8335" y="52788"/>
                        <a:pt x="12814" y="56980"/>
                      </a:cubicBezTo>
                      <a:cubicBezTo>
                        <a:pt x="17304" y="61173"/>
                        <a:pt x="21598" y="63992"/>
                        <a:pt x="25695" y="65439"/>
                      </a:cubicBezTo>
                      <a:cubicBezTo>
                        <a:pt x="29804" y="66896"/>
                        <a:pt x="33631" y="67625"/>
                        <a:pt x="37179" y="67625"/>
                      </a:cubicBezTo>
                      <a:lnTo>
                        <a:pt x="40053" y="67625"/>
                      </a:lnTo>
                      <a:close/>
                      <a:moveTo>
                        <a:pt x="9177" y="32982"/>
                      </a:moveTo>
                      <a:cubicBezTo>
                        <a:pt x="8584" y="28526"/>
                        <a:pt x="8288" y="24925"/>
                        <a:pt x="8288" y="22179"/>
                      </a:cubicBezTo>
                      <a:cubicBezTo>
                        <a:pt x="8288" y="19011"/>
                        <a:pt x="8875" y="15569"/>
                        <a:pt x="10051" y="11852"/>
                      </a:cubicBezTo>
                      <a:cubicBezTo>
                        <a:pt x="11226" y="8145"/>
                        <a:pt x="12968" y="5204"/>
                        <a:pt x="15276" y="3029"/>
                      </a:cubicBezTo>
                      <a:cubicBezTo>
                        <a:pt x="16970" y="1476"/>
                        <a:pt x="19025" y="700"/>
                        <a:pt x="21439" y="700"/>
                      </a:cubicBezTo>
                      <a:cubicBezTo>
                        <a:pt x="24319" y="700"/>
                        <a:pt x="26892" y="2052"/>
                        <a:pt x="29158" y="4755"/>
                      </a:cubicBezTo>
                      <a:cubicBezTo>
                        <a:pt x="31424" y="7469"/>
                        <a:pt x="32557" y="11334"/>
                        <a:pt x="32557" y="16350"/>
                      </a:cubicBezTo>
                      <a:cubicBezTo>
                        <a:pt x="32557" y="21989"/>
                        <a:pt x="31429" y="26868"/>
                        <a:pt x="29174" y="30986"/>
                      </a:cubicBezTo>
                      <a:cubicBezTo>
                        <a:pt x="26929" y="35116"/>
                        <a:pt x="23737" y="37180"/>
                        <a:pt x="19596" y="37180"/>
                      </a:cubicBezTo>
                      <a:cubicBezTo>
                        <a:pt x="18347" y="37180"/>
                        <a:pt x="17002" y="36916"/>
                        <a:pt x="15562" y="36388"/>
                      </a:cubicBezTo>
                      <a:cubicBezTo>
                        <a:pt x="14122" y="35860"/>
                        <a:pt x="11994" y="34725"/>
                        <a:pt x="9177" y="32982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62" name="Freeform: Shape 161">
                  <a:extLst>
                    <a:ext uri="{FF2B5EF4-FFF2-40B4-BE49-F238E27FC236}">
                      <a16:creationId xmlns:a16="http://schemas.microsoft.com/office/drawing/2014/main" id="{1FFE61DC-27E2-B4F0-5C49-2A62C18FC9EF}"/>
                    </a:ext>
                  </a:extLst>
                </p:cNvPr>
                <p:cNvSpPr/>
                <p:nvPr/>
              </p:nvSpPr>
              <p:spPr>
                <a:xfrm flipV="1">
                  <a:off x="5964938" y="706765"/>
                  <a:ext cx="12706" cy="126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06" h="12672"/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63" name="Freeform: Shape 162">
                  <a:extLst>
                    <a:ext uri="{FF2B5EF4-FFF2-40B4-BE49-F238E27FC236}">
                      <a16:creationId xmlns:a16="http://schemas.microsoft.com/office/drawing/2014/main" id="{9E7E043D-26A1-A73F-5D37-4A09956E7CD0}"/>
                    </a:ext>
                  </a:extLst>
                </p:cNvPr>
                <p:cNvSpPr/>
                <p:nvPr/>
              </p:nvSpPr>
              <p:spPr>
                <a:xfrm flipV="1">
                  <a:off x="5991193" y="660084"/>
                  <a:ext cx="77777" cy="46681"/>
                </a:xfrm>
                <a:custGeom>
                  <a:avLst/>
                  <a:gdLst>
                    <a:gd name="connsiteX0" fmla="*/ 13808 w 77777"/>
                    <a:gd name="connsiteY0" fmla="*/ 35615 h 46681"/>
                    <a:gd name="connsiteX1" fmla="*/ 19669 w 77777"/>
                    <a:gd name="connsiteY1" fmla="*/ 41301 h 46681"/>
                    <a:gd name="connsiteX2" fmla="*/ 24466 w 77777"/>
                    <a:gd name="connsiteY2" fmla="*/ 44216 h 46681"/>
                    <a:gd name="connsiteX3" fmla="*/ 29596 w 77777"/>
                    <a:gd name="connsiteY3" fmla="*/ 45261 h 46681"/>
                    <a:gd name="connsiteX4" fmla="*/ 36933 w 77777"/>
                    <a:gd name="connsiteY4" fmla="*/ 42774 h 46681"/>
                    <a:gd name="connsiteX5" fmla="*/ 41063 w 77777"/>
                    <a:gd name="connsiteY5" fmla="*/ 35615 h 46681"/>
                    <a:gd name="connsiteX6" fmla="*/ 49687 w 77777"/>
                    <a:gd name="connsiteY6" fmla="*/ 43408 h 46681"/>
                    <a:gd name="connsiteX7" fmla="*/ 56946 w 77777"/>
                    <a:gd name="connsiteY7" fmla="*/ 45261 h 46681"/>
                    <a:gd name="connsiteX8" fmla="*/ 63362 w 77777"/>
                    <a:gd name="connsiteY8" fmla="*/ 43408 h 46681"/>
                    <a:gd name="connsiteX9" fmla="*/ 67810 w 77777"/>
                    <a:gd name="connsiteY9" fmla="*/ 37341 h 46681"/>
                    <a:gd name="connsiteX10" fmla="*/ 68905 w 77777"/>
                    <a:gd name="connsiteY10" fmla="*/ 28328 h 46681"/>
                    <a:gd name="connsiteX11" fmla="*/ 68905 w 77777"/>
                    <a:gd name="connsiteY11" fmla="*/ 8829 h 46681"/>
                    <a:gd name="connsiteX12" fmla="*/ 69541 w 77777"/>
                    <a:gd name="connsiteY12" fmla="*/ 2984 h 46681"/>
                    <a:gd name="connsiteX13" fmla="*/ 71383 w 77777"/>
                    <a:gd name="connsiteY13" fmla="*/ 1131 h 46681"/>
                    <a:gd name="connsiteX14" fmla="*/ 75751 w 77777"/>
                    <a:gd name="connsiteY14" fmla="*/ 370 h 46681"/>
                    <a:gd name="connsiteX15" fmla="*/ 75751 w 77777"/>
                    <a:gd name="connsiteY15" fmla="*/ -1420 h 46681"/>
                    <a:gd name="connsiteX16" fmla="*/ 53324 w 77777"/>
                    <a:gd name="connsiteY16" fmla="*/ -1420 h 46681"/>
                    <a:gd name="connsiteX17" fmla="*/ 53324 w 77777"/>
                    <a:gd name="connsiteY17" fmla="*/ 370 h 46681"/>
                    <a:gd name="connsiteX18" fmla="*/ 54262 w 77777"/>
                    <a:gd name="connsiteY18" fmla="*/ 370 h 46681"/>
                    <a:gd name="connsiteX19" fmla="*/ 58820 w 77777"/>
                    <a:gd name="connsiteY19" fmla="*/ 1495 h 46681"/>
                    <a:gd name="connsiteX20" fmla="*/ 60472 w 77777"/>
                    <a:gd name="connsiteY20" fmla="*/ 4029 h 46681"/>
                    <a:gd name="connsiteX21" fmla="*/ 60662 w 77777"/>
                    <a:gd name="connsiteY21" fmla="*/ 8829 h 46681"/>
                    <a:gd name="connsiteX22" fmla="*/ 60662 w 77777"/>
                    <a:gd name="connsiteY22" fmla="*/ 28328 h 46681"/>
                    <a:gd name="connsiteX23" fmla="*/ 59328 w 77777"/>
                    <a:gd name="connsiteY23" fmla="*/ 36153 h 46681"/>
                    <a:gd name="connsiteX24" fmla="*/ 53118 w 77777"/>
                    <a:gd name="connsiteY24" fmla="*/ 39321 h 46681"/>
                    <a:gd name="connsiteX25" fmla="*/ 47829 w 77777"/>
                    <a:gd name="connsiteY25" fmla="*/ 38007 h 46681"/>
                    <a:gd name="connsiteX26" fmla="*/ 41412 w 77777"/>
                    <a:gd name="connsiteY26" fmla="*/ 33128 h 46681"/>
                    <a:gd name="connsiteX27" fmla="*/ 41301 w 77777"/>
                    <a:gd name="connsiteY27" fmla="*/ 32589 h 46681"/>
                    <a:gd name="connsiteX28" fmla="*/ 41412 w 77777"/>
                    <a:gd name="connsiteY28" fmla="*/ 30467 h 46681"/>
                    <a:gd name="connsiteX29" fmla="*/ 41412 w 77777"/>
                    <a:gd name="connsiteY29" fmla="*/ 8829 h 46681"/>
                    <a:gd name="connsiteX30" fmla="*/ 41921 w 77777"/>
                    <a:gd name="connsiteY30" fmla="*/ 3031 h 46681"/>
                    <a:gd name="connsiteX31" fmla="*/ 43874 w 77777"/>
                    <a:gd name="connsiteY31" fmla="*/ 1131 h 46681"/>
                    <a:gd name="connsiteX32" fmla="*/ 48798 w 77777"/>
                    <a:gd name="connsiteY32" fmla="*/ 370 h 46681"/>
                    <a:gd name="connsiteX33" fmla="*/ 48798 w 77777"/>
                    <a:gd name="connsiteY33" fmla="*/ -1420 h 46681"/>
                    <a:gd name="connsiteX34" fmla="*/ 25816 w 77777"/>
                    <a:gd name="connsiteY34" fmla="*/ -1420 h 46681"/>
                    <a:gd name="connsiteX35" fmla="*/ 25816 w 77777"/>
                    <a:gd name="connsiteY35" fmla="*/ 370 h 46681"/>
                    <a:gd name="connsiteX36" fmla="*/ 31009 w 77777"/>
                    <a:gd name="connsiteY36" fmla="*/ 1257 h 46681"/>
                    <a:gd name="connsiteX37" fmla="*/ 32963 w 77777"/>
                    <a:gd name="connsiteY37" fmla="*/ 3934 h 46681"/>
                    <a:gd name="connsiteX38" fmla="*/ 33217 w 77777"/>
                    <a:gd name="connsiteY38" fmla="*/ 8829 h 46681"/>
                    <a:gd name="connsiteX39" fmla="*/ 33217 w 77777"/>
                    <a:gd name="connsiteY39" fmla="*/ 28328 h 46681"/>
                    <a:gd name="connsiteX40" fmla="*/ 31581 w 77777"/>
                    <a:gd name="connsiteY40" fmla="*/ 36296 h 46681"/>
                    <a:gd name="connsiteX41" fmla="*/ 25466 w 77777"/>
                    <a:gd name="connsiteY41" fmla="*/ 39464 h 46681"/>
                    <a:gd name="connsiteX42" fmla="*/ 20161 w 77777"/>
                    <a:gd name="connsiteY42" fmla="*/ 38038 h 46681"/>
                    <a:gd name="connsiteX43" fmla="*/ 13808 w 77777"/>
                    <a:gd name="connsiteY43" fmla="*/ 33128 h 46681"/>
                    <a:gd name="connsiteX44" fmla="*/ 13808 w 77777"/>
                    <a:gd name="connsiteY44" fmla="*/ 8829 h 46681"/>
                    <a:gd name="connsiteX45" fmla="*/ 14428 w 77777"/>
                    <a:gd name="connsiteY45" fmla="*/ 3031 h 46681"/>
                    <a:gd name="connsiteX46" fmla="*/ 16254 w 77777"/>
                    <a:gd name="connsiteY46" fmla="*/ 1036 h 46681"/>
                    <a:gd name="connsiteX47" fmla="*/ 21210 w 77777"/>
                    <a:gd name="connsiteY47" fmla="*/ 370 h 46681"/>
                    <a:gd name="connsiteX48" fmla="*/ 21210 w 77777"/>
                    <a:gd name="connsiteY48" fmla="*/ -1420 h 46681"/>
                    <a:gd name="connsiteX49" fmla="*/ -1280 w 77777"/>
                    <a:gd name="connsiteY49" fmla="*/ -1420 h 46681"/>
                    <a:gd name="connsiteX50" fmla="*/ -1280 w 77777"/>
                    <a:gd name="connsiteY50" fmla="*/ 370 h 46681"/>
                    <a:gd name="connsiteX51" fmla="*/ 3087 w 77777"/>
                    <a:gd name="connsiteY51" fmla="*/ 1036 h 46681"/>
                    <a:gd name="connsiteX52" fmla="*/ 4961 w 77777"/>
                    <a:gd name="connsiteY52" fmla="*/ 3158 h 46681"/>
                    <a:gd name="connsiteX53" fmla="*/ 5613 w 77777"/>
                    <a:gd name="connsiteY53" fmla="*/ 8829 h 46681"/>
                    <a:gd name="connsiteX54" fmla="*/ 5613 w 77777"/>
                    <a:gd name="connsiteY54" fmla="*/ 26158 h 46681"/>
                    <a:gd name="connsiteX55" fmla="*/ 5168 w 77777"/>
                    <a:gd name="connsiteY55" fmla="*/ 35805 h 46681"/>
                    <a:gd name="connsiteX56" fmla="*/ 4072 w 77777"/>
                    <a:gd name="connsiteY56" fmla="*/ 38054 h 46681"/>
                    <a:gd name="connsiteX57" fmla="*/ 2039 w 77777"/>
                    <a:gd name="connsiteY57" fmla="*/ 38672 h 46681"/>
                    <a:gd name="connsiteX58" fmla="*/ -1280 w 77777"/>
                    <a:gd name="connsiteY58" fmla="*/ 37927 h 46681"/>
                    <a:gd name="connsiteX59" fmla="*/ -2027 w 77777"/>
                    <a:gd name="connsiteY59" fmla="*/ 39717 h 46681"/>
                    <a:gd name="connsiteX60" fmla="*/ 11680 w 77777"/>
                    <a:gd name="connsiteY60" fmla="*/ 45261 h 46681"/>
                    <a:gd name="connsiteX61" fmla="*/ 13808 w 77777"/>
                    <a:gd name="connsiteY61" fmla="*/ 45261 h 46681"/>
                    <a:gd name="connsiteX62" fmla="*/ 13808 w 77777"/>
                    <a:gd name="connsiteY62" fmla="*/ 35615 h 466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</a:cxnLst>
                  <a:rect l="l" t="t" r="r" b="b"/>
                  <a:pathLst>
                    <a:path w="77777" h="46681">
                      <a:moveTo>
                        <a:pt x="13808" y="35615"/>
                      </a:moveTo>
                      <a:cubicBezTo>
                        <a:pt x="17122" y="38909"/>
                        <a:pt x="19076" y="40805"/>
                        <a:pt x="19669" y="41301"/>
                      </a:cubicBezTo>
                      <a:cubicBezTo>
                        <a:pt x="21151" y="42558"/>
                        <a:pt x="22750" y="43530"/>
                        <a:pt x="24466" y="44216"/>
                      </a:cubicBezTo>
                      <a:cubicBezTo>
                        <a:pt x="26191" y="44913"/>
                        <a:pt x="27901" y="45261"/>
                        <a:pt x="29596" y="45261"/>
                      </a:cubicBezTo>
                      <a:cubicBezTo>
                        <a:pt x="32444" y="45261"/>
                        <a:pt x="34890" y="44432"/>
                        <a:pt x="36933" y="42774"/>
                      </a:cubicBezTo>
                      <a:cubicBezTo>
                        <a:pt x="38988" y="41127"/>
                        <a:pt x="40364" y="38740"/>
                        <a:pt x="41063" y="35615"/>
                      </a:cubicBezTo>
                      <a:cubicBezTo>
                        <a:pt x="44473" y="39575"/>
                        <a:pt x="47347" y="42172"/>
                        <a:pt x="49687" y="43408"/>
                      </a:cubicBezTo>
                      <a:cubicBezTo>
                        <a:pt x="52038" y="44644"/>
                        <a:pt x="54457" y="45261"/>
                        <a:pt x="56946" y="45261"/>
                      </a:cubicBezTo>
                      <a:cubicBezTo>
                        <a:pt x="59360" y="45261"/>
                        <a:pt x="61499" y="44644"/>
                        <a:pt x="63362" y="43408"/>
                      </a:cubicBezTo>
                      <a:cubicBezTo>
                        <a:pt x="65237" y="42172"/>
                        <a:pt x="66719" y="40150"/>
                        <a:pt x="67810" y="37341"/>
                      </a:cubicBezTo>
                      <a:cubicBezTo>
                        <a:pt x="68540" y="35430"/>
                        <a:pt x="68905" y="32426"/>
                        <a:pt x="68905" y="28328"/>
                      </a:cubicBezTo>
                      <a:lnTo>
                        <a:pt x="68905" y="8829"/>
                      </a:lnTo>
                      <a:cubicBezTo>
                        <a:pt x="68905" y="5988"/>
                        <a:pt x="69117" y="4040"/>
                        <a:pt x="69541" y="2984"/>
                      </a:cubicBezTo>
                      <a:cubicBezTo>
                        <a:pt x="69880" y="2255"/>
                        <a:pt x="70494" y="1637"/>
                        <a:pt x="71383" y="1131"/>
                      </a:cubicBezTo>
                      <a:cubicBezTo>
                        <a:pt x="72273" y="624"/>
                        <a:pt x="73729" y="370"/>
                        <a:pt x="75751" y="370"/>
                      </a:cubicBezTo>
                      <a:lnTo>
                        <a:pt x="75751" y="-1420"/>
                      </a:lnTo>
                      <a:lnTo>
                        <a:pt x="53324" y="-1420"/>
                      </a:lnTo>
                      <a:lnTo>
                        <a:pt x="53324" y="370"/>
                      </a:lnTo>
                      <a:lnTo>
                        <a:pt x="54262" y="370"/>
                      </a:lnTo>
                      <a:cubicBezTo>
                        <a:pt x="56210" y="370"/>
                        <a:pt x="57729" y="745"/>
                        <a:pt x="58820" y="1495"/>
                      </a:cubicBezTo>
                      <a:cubicBezTo>
                        <a:pt x="59582" y="2023"/>
                        <a:pt x="60133" y="2868"/>
                        <a:pt x="60472" y="4029"/>
                      </a:cubicBezTo>
                      <a:cubicBezTo>
                        <a:pt x="60599" y="4589"/>
                        <a:pt x="60662" y="6189"/>
                        <a:pt x="60662" y="8829"/>
                      </a:cubicBezTo>
                      <a:lnTo>
                        <a:pt x="60662" y="28328"/>
                      </a:lnTo>
                      <a:cubicBezTo>
                        <a:pt x="60662" y="32024"/>
                        <a:pt x="60218" y="34633"/>
                        <a:pt x="59328" y="36153"/>
                      </a:cubicBezTo>
                      <a:cubicBezTo>
                        <a:pt x="58036" y="38265"/>
                        <a:pt x="55966" y="39321"/>
                        <a:pt x="53118" y="39321"/>
                      </a:cubicBezTo>
                      <a:cubicBezTo>
                        <a:pt x="51360" y="39321"/>
                        <a:pt x="49597" y="38883"/>
                        <a:pt x="47829" y="38007"/>
                      </a:cubicBezTo>
                      <a:cubicBezTo>
                        <a:pt x="46061" y="37130"/>
                        <a:pt x="43922" y="35504"/>
                        <a:pt x="41412" y="33128"/>
                      </a:cubicBezTo>
                      <a:lnTo>
                        <a:pt x="41301" y="32589"/>
                      </a:lnTo>
                      <a:lnTo>
                        <a:pt x="41412" y="30467"/>
                      </a:lnTo>
                      <a:lnTo>
                        <a:pt x="41412" y="8829"/>
                      </a:lnTo>
                      <a:cubicBezTo>
                        <a:pt x="41412" y="5724"/>
                        <a:pt x="41582" y="3792"/>
                        <a:pt x="41921" y="3031"/>
                      </a:cubicBezTo>
                      <a:cubicBezTo>
                        <a:pt x="42270" y="2271"/>
                        <a:pt x="42921" y="1637"/>
                        <a:pt x="43874" y="1131"/>
                      </a:cubicBezTo>
                      <a:cubicBezTo>
                        <a:pt x="44838" y="624"/>
                        <a:pt x="46479" y="370"/>
                        <a:pt x="48798" y="370"/>
                      </a:cubicBezTo>
                      <a:lnTo>
                        <a:pt x="48798" y="-1420"/>
                      </a:lnTo>
                      <a:lnTo>
                        <a:pt x="25816" y="-1420"/>
                      </a:lnTo>
                      <a:lnTo>
                        <a:pt x="25816" y="370"/>
                      </a:lnTo>
                      <a:cubicBezTo>
                        <a:pt x="28336" y="370"/>
                        <a:pt x="30067" y="666"/>
                        <a:pt x="31009" y="1257"/>
                      </a:cubicBezTo>
                      <a:cubicBezTo>
                        <a:pt x="31952" y="1849"/>
                        <a:pt x="32603" y="2741"/>
                        <a:pt x="32963" y="3934"/>
                      </a:cubicBezTo>
                      <a:cubicBezTo>
                        <a:pt x="33132" y="4494"/>
                        <a:pt x="33217" y="6125"/>
                        <a:pt x="33217" y="8829"/>
                      </a:cubicBezTo>
                      <a:lnTo>
                        <a:pt x="33217" y="28328"/>
                      </a:lnTo>
                      <a:cubicBezTo>
                        <a:pt x="33217" y="32024"/>
                        <a:pt x="32672" y="34680"/>
                        <a:pt x="31581" y="36296"/>
                      </a:cubicBezTo>
                      <a:cubicBezTo>
                        <a:pt x="30120" y="38408"/>
                        <a:pt x="28082" y="39464"/>
                        <a:pt x="25466" y="39464"/>
                      </a:cubicBezTo>
                      <a:cubicBezTo>
                        <a:pt x="23687" y="39464"/>
                        <a:pt x="21919" y="38989"/>
                        <a:pt x="20161" y="38038"/>
                      </a:cubicBezTo>
                      <a:cubicBezTo>
                        <a:pt x="17419" y="36581"/>
                        <a:pt x="15301" y="34944"/>
                        <a:pt x="13808" y="33128"/>
                      </a:cubicBezTo>
                      <a:lnTo>
                        <a:pt x="13808" y="8829"/>
                      </a:lnTo>
                      <a:cubicBezTo>
                        <a:pt x="13808" y="5862"/>
                        <a:pt x="14015" y="3929"/>
                        <a:pt x="14428" y="3031"/>
                      </a:cubicBezTo>
                      <a:cubicBezTo>
                        <a:pt x="14841" y="2144"/>
                        <a:pt x="15449" y="1479"/>
                        <a:pt x="16254" y="1036"/>
                      </a:cubicBezTo>
                      <a:cubicBezTo>
                        <a:pt x="17069" y="592"/>
                        <a:pt x="18721" y="370"/>
                        <a:pt x="21210" y="370"/>
                      </a:cubicBezTo>
                      <a:lnTo>
                        <a:pt x="21210" y="-1420"/>
                      </a:lnTo>
                      <a:lnTo>
                        <a:pt x="-1280" y="-1420"/>
                      </a:lnTo>
                      <a:lnTo>
                        <a:pt x="-1280" y="370"/>
                      </a:lnTo>
                      <a:cubicBezTo>
                        <a:pt x="805" y="370"/>
                        <a:pt x="2261" y="592"/>
                        <a:pt x="3087" y="1036"/>
                      </a:cubicBezTo>
                      <a:cubicBezTo>
                        <a:pt x="3913" y="1479"/>
                        <a:pt x="4538" y="2187"/>
                        <a:pt x="4961" y="3158"/>
                      </a:cubicBezTo>
                      <a:cubicBezTo>
                        <a:pt x="5396" y="4130"/>
                        <a:pt x="5613" y="6020"/>
                        <a:pt x="5613" y="8829"/>
                      </a:cubicBezTo>
                      <a:lnTo>
                        <a:pt x="5613" y="26158"/>
                      </a:lnTo>
                      <a:cubicBezTo>
                        <a:pt x="5613" y="31142"/>
                        <a:pt x="5464" y="34358"/>
                        <a:pt x="5168" y="35805"/>
                      </a:cubicBezTo>
                      <a:cubicBezTo>
                        <a:pt x="4935" y="36892"/>
                        <a:pt x="4570" y="37642"/>
                        <a:pt x="4072" y="38054"/>
                      </a:cubicBezTo>
                      <a:cubicBezTo>
                        <a:pt x="3585" y="38466"/>
                        <a:pt x="2907" y="38672"/>
                        <a:pt x="2039" y="38672"/>
                      </a:cubicBezTo>
                      <a:cubicBezTo>
                        <a:pt x="1118" y="38672"/>
                        <a:pt x="11" y="38424"/>
                        <a:pt x="-1280" y="37927"/>
                      </a:cubicBezTo>
                      <a:lnTo>
                        <a:pt x="-2027" y="39717"/>
                      </a:lnTo>
                      <a:lnTo>
                        <a:pt x="11680" y="45261"/>
                      </a:lnTo>
                      <a:lnTo>
                        <a:pt x="13808" y="45261"/>
                      </a:lnTo>
                      <a:lnTo>
                        <a:pt x="13808" y="3561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64" name="Freeform: Shape 163">
                  <a:extLst>
                    <a:ext uri="{FF2B5EF4-FFF2-40B4-BE49-F238E27FC236}">
                      <a16:creationId xmlns:a16="http://schemas.microsoft.com/office/drawing/2014/main" id="{B590812D-4A9D-E9C1-401C-70AD31B156F2}"/>
                    </a:ext>
                  </a:extLst>
                </p:cNvPr>
                <p:cNvSpPr/>
                <p:nvPr/>
              </p:nvSpPr>
              <p:spPr>
                <a:xfrm flipV="1">
                  <a:off x="6070259" y="660084"/>
                  <a:ext cx="77777" cy="46681"/>
                </a:xfrm>
                <a:custGeom>
                  <a:avLst/>
                  <a:gdLst>
                    <a:gd name="connsiteX0" fmla="*/ 13814 w 77777"/>
                    <a:gd name="connsiteY0" fmla="*/ 35615 h 46681"/>
                    <a:gd name="connsiteX1" fmla="*/ 19675 w 77777"/>
                    <a:gd name="connsiteY1" fmla="*/ 41301 h 46681"/>
                    <a:gd name="connsiteX2" fmla="*/ 24472 w 77777"/>
                    <a:gd name="connsiteY2" fmla="*/ 44216 h 46681"/>
                    <a:gd name="connsiteX3" fmla="*/ 29602 w 77777"/>
                    <a:gd name="connsiteY3" fmla="*/ 45261 h 46681"/>
                    <a:gd name="connsiteX4" fmla="*/ 36940 w 77777"/>
                    <a:gd name="connsiteY4" fmla="*/ 42774 h 46681"/>
                    <a:gd name="connsiteX5" fmla="*/ 41069 w 77777"/>
                    <a:gd name="connsiteY5" fmla="*/ 35615 h 46681"/>
                    <a:gd name="connsiteX6" fmla="*/ 49694 w 77777"/>
                    <a:gd name="connsiteY6" fmla="*/ 43408 h 46681"/>
                    <a:gd name="connsiteX7" fmla="*/ 56952 w 77777"/>
                    <a:gd name="connsiteY7" fmla="*/ 45261 h 46681"/>
                    <a:gd name="connsiteX8" fmla="*/ 63369 w 77777"/>
                    <a:gd name="connsiteY8" fmla="*/ 43408 h 46681"/>
                    <a:gd name="connsiteX9" fmla="*/ 67816 w 77777"/>
                    <a:gd name="connsiteY9" fmla="*/ 37341 h 46681"/>
                    <a:gd name="connsiteX10" fmla="*/ 68912 w 77777"/>
                    <a:gd name="connsiteY10" fmla="*/ 28328 h 46681"/>
                    <a:gd name="connsiteX11" fmla="*/ 68912 w 77777"/>
                    <a:gd name="connsiteY11" fmla="*/ 8829 h 46681"/>
                    <a:gd name="connsiteX12" fmla="*/ 69547 w 77777"/>
                    <a:gd name="connsiteY12" fmla="*/ 2984 h 46681"/>
                    <a:gd name="connsiteX13" fmla="*/ 71389 w 77777"/>
                    <a:gd name="connsiteY13" fmla="*/ 1131 h 46681"/>
                    <a:gd name="connsiteX14" fmla="*/ 75757 w 77777"/>
                    <a:gd name="connsiteY14" fmla="*/ 370 h 46681"/>
                    <a:gd name="connsiteX15" fmla="*/ 75757 w 77777"/>
                    <a:gd name="connsiteY15" fmla="*/ -1420 h 46681"/>
                    <a:gd name="connsiteX16" fmla="*/ 53331 w 77777"/>
                    <a:gd name="connsiteY16" fmla="*/ -1420 h 46681"/>
                    <a:gd name="connsiteX17" fmla="*/ 53331 w 77777"/>
                    <a:gd name="connsiteY17" fmla="*/ 370 h 46681"/>
                    <a:gd name="connsiteX18" fmla="*/ 54268 w 77777"/>
                    <a:gd name="connsiteY18" fmla="*/ 370 h 46681"/>
                    <a:gd name="connsiteX19" fmla="*/ 58826 w 77777"/>
                    <a:gd name="connsiteY19" fmla="*/ 1495 h 46681"/>
                    <a:gd name="connsiteX20" fmla="*/ 60478 w 77777"/>
                    <a:gd name="connsiteY20" fmla="*/ 4029 h 46681"/>
                    <a:gd name="connsiteX21" fmla="*/ 60669 w 77777"/>
                    <a:gd name="connsiteY21" fmla="*/ 8829 h 46681"/>
                    <a:gd name="connsiteX22" fmla="*/ 60669 w 77777"/>
                    <a:gd name="connsiteY22" fmla="*/ 28328 h 46681"/>
                    <a:gd name="connsiteX23" fmla="*/ 59334 w 77777"/>
                    <a:gd name="connsiteY23" fmla="*/ 36153 h 46681"/>
                    <a:gd name="connsiteX24" fmla="*/ 53124 w 77777"/>
                    <a:gd name="connsiteY24" fmla="*/ 39321 h 46681"/>
                    <a:gd name="connsiteX25" fmla="*/ 47835 w 77777"/>
                    <a:gd name="connsiteY25" fmla="*/ 38007 h 46681"/>
                    <a:gd name="connsiteX26" fmla="*/ 41419 w 77777"/>
                    <a:gd name="connsiteY26" fmla="*/ 33128 h 46681"/>
                    <a:gd name="connsiteX27" fmla="*/ 41307 w 77777"/>
                    <a:gd name="connsiteY27" fmla="*/ 32589 h 46681"/>
                    <a:gd name="connsiteX28" fmla="*/ 41419 w 77777"/>
                    <a:gd name="connsiteY28" fmla="*/ 30467 h 46681"/>
                    <a:gd name="connsiteX29" fmla="*/ 41419 w 77777"/>
                    <a:gd name="connsiteY29" fmla="*/ 8829 h 46681"/>
                    <a:gd name="connsiteX30" fmla="*/ 41927 w 77777"/>
                    <a:gd name="connsiteY30" fmla="*/ 3031 h 46681"/>
                    <a:gd name="connsiteX31" fmla="*/ 43880 w 77777"/>
                    <a:gd name="connsiteY31" fmla="*/ 1131 h 46681"/>
                    <a:gd name="connsiteX32" fmla="*/ 48804 w 77777"/>
                    <a:gd name="connsiteY32" fmla="*/ 370 h 46681"/>
                    <a:gd name="connsiteX33" fmla="*/ 48804 w 77777"/>
                    <a:gd name="connsiteY33" fmla="*/ -1420 h 46681"/>
                    <a:gd name="connsiteX34" fmla="*/ 25822 w 77777"/>
                    <a:gd name="connsiteY34" fmla="*/ -1420 h 46681"/>
                    <a:gd name="connsiteX35" fmla="*/ 25822 w 77777"/>
                    <a:gd name="connsiteY35" fmla="*/ 370 h 46681"/>
                    <a:gd name="connsiteX36" fmla="*/ 31015 w 77777"/>
                    <a:gd name="connsiteY36" fmla="*/ 1257 h 46681"/>
                    <a:gd name="connsiteX37" fmla="*/ 32969 w 77777"/>
                    <a:gd name="connsiteY37" fmla="*/ 3934 h 46681"/>
                    <a:gd name="connsiteX38" fmla="*/ 33223 w 77777"/>
                    <a:gd name="connsiteY38" fmla="*/ 8829 h 46681"/>
                    <a:gd name="connsiteX39" fmla="*/ 33223 w 77777"/>
                    <a:gd name="connsiteY39" fmla="*/ 28328 h 46681"/>
                    <a:gd name="connsiteX40" fmla="*/ 31587 w 77777"/>
                    <a:gd name="connsiteY40" fmla="*/ 36296 h 46681"/>
                    <a:gd name="connsiteX41" fmla="*/ 25472 w 77777"/>
                    <a:gd name="connsiteY41" fmla="*/ 39464 h 46681"/>
                    <a:gd name="connsiteX42" fmla="*/ 20168 w 77777"/>
                    <a:gd name="connsiteY42" fmla="*/ 38038 h 46681"/>
                    <a:gd name="connsiteX43" fmla="*/ 13814 w 77777"/>
                    <a:gd name="connsiteY43" fmla="*/ 33128 h 46681"/>
                    <a:gd name="connsiteX44" fmla="*/ 13814 w 77777"/>
                    <a:gd name="connsiteY44" fmla="*/ 8829 h 46681"/>
                    <a:gd name="connsiteX45" fmla="*/ 14434 w 77777"/>
                    <a:gd name="connsiteY45" fmla="*/ 3031 h 46681"/>
                    <a:gd name="connsiteX46" fmla="*/ 16260 w 77777"/>
                    <a:gd name="connsiteY46" fmla="*/ 1036 h 46681"/>
                    <a:gd name="connsiteX47" fmla="*/ 21216 w 77777"/>
                    <a:gd name="connsiteY47" fmla="*/ 370 h 46681"/>
                    <a:gd name="connsiteX48" fmla="*/ 21216 w 77777"/>
                    <a:gd name="connsiteY48" fmla="*/ -1420 h 46681"/>
                    <a:gd name="connsiteX49" fmla="*/ -1274 w 77777"/>
                    <a:gd name="connsiteY49" fmla="*/ -1420 h 46681"/>
                    <a:gd name="connsiteX50" fmla="*/ -1274 w 77777"/>
                    <a:gd name="connsiteY50" fmla="*/ 370 h 46681"/>
                    <a:gd name="connsiteX51" fmla="*/ 3094 w 77777"/>
                    <a:gd name="connsiteY51" fmla="*/ 1036 h 46681"/>
                    <a:gd name="connsiteX52" fmla="*/ 4968 w 77777"/>
                    <a:gd name="connsiteY52" fmla="*/ 3158 h 46681"/>
                    <a:gd name="connsiteX53" fmla="*/ 5619 w 77777"/>
                    <a:gd name="connsiteY53" fmla="*/ 8829 h 46681"/>
                    <a:gd name="connsiteX54" fmla="*/ 5619 w 77777"/>
                    <a:gd name="connsiteY54" fmla="*/ 26158 h 46681"/>
                    <a:gd name="connsiteX55" fmla="*/ 5174 w 77777"/>
                    <a:gd name="connsiteY55" fmla="*/ 35805 h 46681"/>
                    <a:gd name="connsiteX56" fmla="*/ 4078 w 77777"/>
                    <a:gd name="connsiteY56" fmla="*/ 38054 h 46681"/>
                    <a:gd name="connsiteX57" fmla="*/ 2045 w 77777"/>
                    <a:gd name="connsiteY57" fmla="*/ 38672 h 46681"/>
                    <a:gd name="connsiteX58" fmla="*/ -1274 w 77777"/>
                    <a:gd name="connsiteY58" fmla="*/ 37927 h 46681"/>
                    <a:gd name="connsiteX59" fmla="*/ -2021 w 77777"/>
                    <a:gd name="connsiteY59" fmla="*/ 39717 h 46681"/>
                    <a:gd name="connsiteX60" fmla="*/ 11686 w 77777"/>
                    <a:gd name="connsiteY60" fmla="*/ 45261 h 46681"/>
                    <a:gd name="connsiteX61" fmla="*/ 13814 w 77777"/>
                    <a:gd name="connsiteY61" fmla="*/ 45261 h 46681"/>
                    <a:gd name="connsiteX62" fmla="*/ 13814 w 77777"/>
                    <a:gd name="connsiteY62" fmla="*/ 35615 h 466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</a:cxnLst>
                  <a:rect l="l" t="t" r="r" b="b"/>
                  <a:pathLst>
                    <a:path w="77777" h="46681">
                      <a:moveTo>
                        <a:pt x="13814" y="35615"/>
                      </a:moveTo>
                      <a:cubicBezTo>
                        <a:pt x="17129" y="38909"/>
                        <a:pt x="19082" y="40805"/>
                        <a:pt x="19675" y="41301"/>
                      </a:cubicBezTo>
                      <a:cubicBezTo>
                        <a:pt x="21157" y="42558"/>
                        <a:pt x="22756" y="43530"/>
                        <a:pt x="24472" y="44216"/>
                      </a:cubicBezTo>
                      <a:cubicBezTo>
                        <a:pt x="26198" y="44913"/>
                        <a:pt x="27908" y="45261"/>
                        <a:pt x="29602" y="45261"/>
                      </a:cubicBezTo>
                      <a:cubicBezTo>
                        <a:pt x="32450" y="45261"/>
                        <a:pt x="34896" y="44432"/>
                        <a:pt x="36940" y="42774"/>
                      </a:cubicBezTo>
                      <a:cubicBezTo>
                        <a:pt x="38994" y="41127"/>
                        <a:pt x="40370" y="38740"/>
                        <a:pt x="41069" y="35615"/>
                      </a:cubicBezTo>
                      <a:cubicBezTo>
                        <a:pt x="44479" y="39575"/>
                        <a:pt x="47354" y="42172"/>
                        <a:pt x="49694" y="43408"/>
                      </a:cubicBezTo>
                      <a:cubicBezTo>
                        <a:pt x="52044" y="44644"/>
                        <a:pt x="54464" y="45261"/>
                        <a:pt x="56952" y="45261"/>
                      </a:cubicBezTo>
                      <a:cubicBezTo>
                        <a:pt x="59366" y="45261"/>
                        <a:pt x="61505" y="44644"/>
                        <a:pt x="63369" y="43408"/>
                      </a:cubicBezTo>
                      <a:cubicBezTo>
                        <a:pt x="65243" y="42172"/>
                        <a:pt x="66725" y="40150"/>
                        <a:pt x="67816" y="37341"/>
                      </a:cubicBezTo>
                      <a:cubicBezTo>
                        <a:pt x="68546" y="35430"/>
                        <a:pt x="68912" y="32426"/>
                        <a:pt x="68912" y="28328"/>
                      </a:cubicBezTo>
                      <a:lnTo>
                        <a:pt x="68912" y="8829"/>
                      </a:lnTo>
                      <a:cubicBezTo>
                        <a:pt x="68912" y="5988"/>
                        <a:pt x="69123" y="4040"/>
                        <a:pt x="69547" y="2984"/>
                      </a:cubicBezTo>
                      <a:cubicBezTo>
                        <a:pt x="69886" y="2255"/>
                        <a:pt x="70500" y="1637"/>
                        <a:pt x="71389" y="1131"/>
                      </a:cubicBezTo>
                      <a:cubicBezTo>
                        <a:pt x="72279" y="624"/>
                        <a:pt x="73735" y="370"/>
                        <a:pt x="75757" y="370"/>
                      </a:cubicBezTo>
                      <a:lnTo>
                        <a:pt x="75757" y="-1420"/>
                      </a:lnTo>
                      <a:lnTo>
                        <a:pt x="53331" y="-1420"/>
                      </a:lnTo>
                      <a:lnTo>
                        <a:pt x="53331" y="370"/>
                      </a:lnTo>
                      <a:lnTo>
                        <a:pt x="54268" y="370"/>
                      </a:lnTo>
                      <a:cubicBezTo>
                        <a:pt x="56216" y="370"/>
                        <a:pt x="57735" y="745"/>
                        <a:pt x="58826" y="1495"/>
                      </a:cubicBezTo>
                      <a:cubicBezTo>
                        <a:pt x="59588" y="2023"/>
                        <a:pt x="60139" y="2868"/>
                        <a:pt x="60478" y="4029"/>
                      </a:cubicBezTo>
                      <a:cubicBezTo>
                        <a:pt x="60605" y="4589"/>
                        <a:pt x="60669" y="6189"/>
                        <a:pt x="60669" y="8829"/>
                      </a:cubicBezTo>
                      <a:lnTo>
                        <a:pt x="60669" y="28328"/>
                      </a:lnTo>
                      <a:cubicBezTo>
                        <a:pt x="60669" y="32024"/>
                        <a:pt x="60224" y="34633"/>
                        <a:pt x="59334" y="36153"/>
                      </a:cubicBezTo>
                      <a:cubicBezTo>
                        <a:pt x="58043" y="38265"/>
                        <a:pt x="55972" y="39321"/>
                        <a:pt x="53124" y="39321"/>
                      </a:cubicBezTo>
                      <a:cubicBezTo>
                        <a:pt x="51366" y="39321"/>
                        <a:pt x="49603" y="38883"/>
                        <a:pt x="47835" y="38007"/>
                      </a:cubicBezTo>
                      <a:cubicBezTo>
                        <a:pt x="46067" y="37130"/>
                        <a:pt x="43928" y="35504"/>
                        <a:pt x="41419" y="33128"/>
                      </a:cubicBezTo>
                      <a:lnTo>
                        <a:pt x="41307" y="32589"/>
                      </a:lnTo>
                      <a:lnTo>
                        <a:pt x="41419" y="30467"/>
                      </a:lnTo>
                      <a:lnTo>
                        <a:pt x="41419" y="8829"/>
                      </a:lnTo>
                      <a:cubicBezTo>
                        <a:pt x="41419" y="5724"/>
                        <a:pt x="41588" y="3792"/>
                        <a:pt x="41927" y="3031"/>
                      </a:cubicBezTo>
                      <a:cubicBezTo>
                        <a:pt x="42276" y="2271"/>
                        <a:pt x="42927" y="1637"/>
                        <a:pt x="43880" y="1131"/>
                      </a:cubicBezTo>
                      <a:cubicBezTo>
                        <a:pt x="44844" y="624"/>
                        <a:pt x="46485" y="370"/>
                        <a:pt x="48804" y="370"/>
                      </a:cubicBezTo>
                      <a:lnTo>
                        <a:pt x="48804" y="-1420"/>
                      </a:lnTo>
                      <a:lnTo>
                        <a:pt x="25822" y="-1420"/>
                      </a:lnTo>
                      <a:lnTo>
                        <a:pt x="25822" y="370"/>
                      </a:lnTo>
                      <a:cubicBezTo>
                        <a:pt x="28342" y="370"/>
                        <a:pt x="30073" y="666"/>
                        <a:pt x="31015" y="1257"/>
                      </a:cubicBezTo>
                      <a:cubicBezTo>
                        <a:pt x="31958" y="1849"/>
                        <a:pt x="32609" y="2741"/>
                        <a:pt x="32969" y="3934"/>
                      </a:cubicBezTo>
                      <a:cubicBezTo>
                        <a:pt x="33138" y="4494"/>
                        <a:pt x="33223" y="6125"/>
                        <a:pt x="33223" y="8829"/>
                      </a:cubicBezTo>
                      <a:lnTo>
                        <a:pt x="33223" y="28328"/>
                      </a:lnTo>
                      <a:cubicBezTo>
                        <a:pt x="33223" y="32024"/>
                        <a:pt x="32678" y="34680"/>
                        <a:pt x="31587" y="36296"/>
                      </a:cubicBezTo>
                      <a:cubicBezTo>
                        <a:pt x="30126" y="38408"/>
                        <a:pt x="28088" y="39464"/>
                        <a:pt x="25472" y="39464"/>
                      </a:cubicBezTo>
                      <a:cubicBezTo>
                        <a:pt x="23693" y="39464"/>
                        <a:pt x="21925" y="38989"/>
                        <a:pt x="20168" y="38038"/>
                      </a:cubicBezTo>
                      <a:cubicBezTo>
                        <a:pt x="17425" y="36581"/>
                        <a:pt x="15307" y="34944"/>
                        <a:pt x="13814" y="33128"/>
                      </a:cubicBezTo>
                      <a:lnTo>
                        <a:pt x="13814" y="8829"/>
                      </a:lnTo>
                      <a:cubicBezTo>
                        <a:pt x="13814" y="5862"/>
                        <a:pt x="14021" y="3929"/>
                        <a:pt x="14434" y="3031"/>
                      </a:cubicBezTo>
                      <a:cubicBezTo>
                        <a:pt x="14847" y="2144"/>
                        <a:pt x="15456" y="1479"/>
                        <a:pt x="16260" y="1036"/>
                      </a:cubicBezTo>
                      <a:cubicBezTo>
                        <a:pt x="17076" y="592"/>
                        <a:pt x="18727" y="370"/>
                        <a:pt x="21216" y="370"/>
                      </a:cubicBezTo>
                      <a:lnTo>
                        <a:pt x="21216" y="-1420"/>
                      </a:lnTo>
                      <a:lnTo>
                        <a:pt x="-1274" y="-1420"/>
                      </a:lnTo>
                      <a:lnTo>
                        <a:pt x="-1274" y="370"/>
                      </a:lnTo>
                      <a:cubicBezTo>
                        <a:pt x="812" y="370"/>
                        <a:pt x="2268" y="592"/>
                        <a:pt x="3094" y="1036"/>
                      </a:cubicBezTo>
                      <a:cubicBezTo>
                        <a:pt x="3919" y="1479"/>
                        <a:pt x="4544" y="2187"/>
                        <a:pt x="4968" y="3158"/>
                      </a:cubicBezTo>
                      <a:cubicBezTo>
                        <a:pt x="5402" y="4130"/>
                        <a:pt x="5619" y="6020"/>
                        <a:pt x="5619" y="8829"/>
                      </a:cubicBezTo>
                      <a:lnTo>
                        <a:pt x="5619" y="26158"/>
                      </a:lnTo>
                      <a:cubicBezTo>
                        <a:pt x="5619" y="31142"/>
                        <a:pt x="5471" y="34358"/>
                        <a:pt x="5174" y="35805"/>
                      </a:cubicBezTo>
                      <a:cubicBezTo>
                        <a:pt x="4941" y="36892"/>
                        <a:pt x="4576" y="37642"/>
                        <a:pt x="4078" y="38054"/>
                      </a:cubicBezTo>
                      <a:cubicBezTo>
                        <a:pt x="3591" y="38466"/>
                        <a:pt x="2914" y="38672"/>
                        <a:pt x="2045" y="38672"/>
                      </a:cubicBezTo>
                      <a:cubicBezTo>
                        <a:pt x="1124" y="38672"/>
                        <a:pt x="18" y="38424"/>
                        <a:pt x="-1274" y="37927"/>
                      </a:cubicBezTo>
                      <a:lnTo>
                        <a:pt x="-2021" y="39717"/>
                      </a:lnTo>
                      <a:lnTo>
                        <a:pt x="11686" y="45261"/>
                      </a:lnTo>
                      <a:lnTo>
                        <a:pt x="13814" y="45261"/>
                      </a:lnTo>
                      <a:lnTo>
                        <a:pt x="13814" y="3561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</p:grpSp>
          <p:grpSp>
            <p:nvGrpSpPr>
              <p:cNvPr id="165" name="Graphic 57">
                <a:extLst>
                  <a:ext uri="{FF2B5EF4-FFF2-40B4-BE49-F238E27FC236}">
                    <a16:creationId xmlns:a16="http://schemas.microsoft.com/office/drawing/2014/main" id="{A6B0166B-66D9-4651-46BE-5BC03D6B9362}"/>
                  </a:ext>
                </a:extLst>
              </p:cNvPr>
              <p:cNvGrpSpPr/>
              <p:nvPr/>
            </p:nvGrpSpPr>
            <p:grpSpPr>
              <a:xfrm>
                <a:off x="5451945" y="439783"/>
                <a:ext cx="298248" cy="69902"/>
                <a:chOff x="5451945" y="439783"/>
                <a:chExt cx="298248" cy="69902"/>
              </a:xfrm>
              <a:solidFill>
                <a:srgbClr val="000000"/>
              </a:solidFill>
            </p:grpSpPr>
            <p:sp>
              <p:nvSpPr>
                <p:cNvPr id="166" name="Freeform: Shape 165">
                  <a:extLst>
                    <a:ext uri="{FF2B5EF4-FFF2-40B4-BE49-F238E27FC236}">
                      <a16:creationId xmlns:a16="http://schemas.microsoft.com/office/drawing/2014/main" id="{AA950AE9-74E0-4914-0036-B0333DCBCACE}"/>
                    </a:ext>
                  </a:extLst>
                </p:cNvPr>
                <p:cNvSpPr/>
                <p:nvPr/>
              </p:nvSpPr>
              <p:spPr>
                <a:xfrm flipV="1">
                  <a:off x="5451945" y="439783"/>
                  <a:ext cx="26508" cy="68508"/>
                </a:xfrm>
                <a:custGeom>
                  <a:avLst/>
                  <a:gdLst>
                    <a:gd name="connsiteX0" fmla="*/ -1154 w 26508"/>
                    <a:gd name="connsiteY0" fmla="*/ 58416 h 68508"/>
                    <a:gd name="connsiteX1" fmla="*/ 15221 w 26508"/>
                    <a:gd name="connsiteY1" fmla="*/ 66384 h 68508"/>
                    <a:gd name="connsiteX2" fmla="*/ 16857 w 26508"/>
                    <a:gd name="connsiteY2" fmla="*/ 66384 h 68508"/>
                    <a:gd name="connsiteX3" fmla="*/ 16857 w 26508"/>
                    <a:gd name="connsiteY3" fmla="*/ 9707 h 68508"/>
                    <a:gd name="connsiteX4" fmla="*/ 17333 w 26508"/>
                    <a:gd name="connsiteY4" fmla="*/ 2674 h 68508"/>
                    <a:gd name="connsiteX5" fmla="*/ 19287 w 26508"/>
                    <a:gd name="connsiteY5" fmla="*/ 552 h 68508"/>
                    <a:gd name="connsiteX6" fmla="*/ 25354 w 26508"/>
                    <a:gd name="connsiteY6" fmla="*/ -288 h 68508"/>
                    <a:gd name="connsiteX7" fmla="*/ 25354 w 26508"/>
                    <a:gd name="connsiteY7" fmla="*/ -2125 h 68508"/>
                    <a:gd name="connsiteX8" fmla="*/ 37 w 26508"/>
                    <a:gd name="connsiteY8" fmla="*/ -2125 h 68508"/>
                    <a:gd name="connsiteX9" fmla="*/ 37 w 26508"/>
                    <a:gd name="connsiteY9" fmla="*/ -288 h 68508"/>
                    <a:gd name="connsiteX10" fmla="*/ 6183 w 26508"/>
                    <a:gd name="connsiteY10" fmla="*/ 520 h 68508"/>
                    <a:gd name="connsiteX11" fmla="*/ 8121 w 26508"/>
                    <a:gd name="connsiteY11" fmla="*/ 2453 h 68508"/>
                    <a:gd name="connsiteX12" fmla="*/ 8677 w 26508"/>
                    <a:gd name="connsiteY12" fmla="*/ 9707 h 68508"/>
                    <a:gd name="connsiteX13" fmla="*/ 8677 w 26508"/>
                    <a:gd name="connsiteY13" fmla="*/ 45934 h 68508"/>
                    <a:gd name="connsiteX14" fmla="*/ 8185 w 26508"/>
                    <a:gd name="connsiteY14" fmla="*/ 55343 h 68508"/>
                    <a:gd name="connsiteX15" fmla="*/ 6914 w 26508"/>
                    <a:gd name="connsiteY15" fmla="*/ 57671 h 68508"/>
                    <a:gd name="connsiteX16" fmla="*/ 4706 w 26508"/>
                    <a:gd name="connsiteY16" fmla="*/ 58416 h 68508"/>
                    <a:gd name="connsiteX17" fmla="*/ -408 w 26508"/>
                    <a:gd name="connsiteY17" fmla="*/ 56879 h 68508"/>
                    <a:gd name="connsiteX18" fmla="*/ -1154 w 26508"/>
                    <a:gd name="connsiteY18" fmla="*/ 58416 h 685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26508" h="68508">
                      <a:moveTo>
                        <a:pt x="-1154" y="58416"/>
                      </a:moveTo>
                      <a:lnTo>
                        <a:pt x="15221" y="66384"/>
                      </a:lnTo>
                      <a:lnTo>
                        <a:pt x="16857" y="66384"/>
                      </a:lnTo>
                      <a:lnTo>
                        <a:pt x="16857" y="9707"/>
                      </a:lnTo>
                      <a:cubicBezTo>
                        <a:pt x="16857" y="5948"/>
                        <a:pt x="17015" y="3604"/>
                        <a:pt x="17333" y="2674"/>
                      </a:cubicBezTo>
                      <a:cubicBezTo>
                        <a:pt x="17651" y="1756"/>
                        <a:pt x="18302" y="1048"/>
                        <a:pt x="19287" y="552"/>
                      </a:cubicBezTo>
                      <a:cubicBezTo>
                        <a:pt x="20282" y="55"/>
                        <a:pt x="22304" y="-224"/>
                        <a:pt x="25354" y="-288"/>
                      </a:cubicBezTo>
                      <a:lnTo>
                        <a:pt x="25354" y="-2125"/>
                      </a:lnTo>
                      <a:lnTo>
                        <a:pt x="37" y="-2125"/>
                      </a:lnTo>
                      <a:lnTo>
                        <a:pt x="37" y="-288"/>
                      </a:lnTo>
                      <a:cubicBezTo>
                        <a:pt x="3213" y="-224"/>
                        <a:pt x="5262" y="45"/>
                        <a:pt x="6183" y="520"/>
                      </a:cubicBezTo>
                      <a:cubicBezTo>
                        <a:pt x="7115" y="1006"/>
                        <a:pt x="7761" y="1650"/>
                        <a:pt x="8121" y="2453"/>
                      </a:cubicBezTo>
                      <a:cubicBezTo>
                        <a:pt x="8492" y="3266"/>
                        <a:pt x="8677" y="5684"/>
                        <a:pt x="8677" y="9707"/>
                      </a:cubicBezTo>
                      <a:lnTo>
                        <a:pt x="8677" y="45934"/>
                      </a:lnTo>
                      <a:cubicBezTo>
                        <a:pt x="8677" y="50823"/>
                        <a:pt x="8513" y="53960"/>
                        <a:pt x="8185" y="55343"/>
                      </a:cubicBezTo>
                      <a:cubicBezTo>
                        <a:pt x="7952" y="56399"/>
                        <a:pt x="7528" y="57175"/>
                        <a:pt x="6914" y="57671"/>
                      </a:cubicBezTo>
                      <a:cubicBezTo>
                        <a:pt x="6300" y="58168"/>
                        <a:pt x="5564" y="58416"/>
                        <a:pt x="4706" y="58416"/>
                      </a:cubicBezTo>
                      <a:cubicBezTo>
                        <a:pt x="3478" y="58416"/>
                        <a:pt x="1773" y="57904"/>
                        <a:pt x="-408" y="56879"/>
                      </a:cubicBezTo>
                      <a:lnTo>
                        <a:pt x="-1154" y="5841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67" name="Freeform: Shape 166">
                  <a:extLst>
                    <a:ext uri="{FF2B5EF4-FFF2-40B4-BE49-F238E27FC236}">
                      <a16:creationId xmlns:a16="http://schemas.microsoft.com/office/drawing/2014/main" id="{05FF3EEF-E87B-8055-42DB-8254D22F0689}"/>
                    </a:ext>
                  </a:extLst>
                </p:cNvPr>
                <p:cNvSpPr/>
                <p:nvPr/>
              </p:nvSpPr>
              <p:spPr>
                <a:xfrm flipV="1">
                  <a:off x="5498052" y="498692"/>
                  <a:ext cx="11022" cy="10993"/>
                </a:xfrm>
                <a:custGeom>
                  <a:avLst/>
                  <a:gdLst>
                    <a:gd name="connsiteX0" fmla="*/ 5144 w 11022"/>
                    <a:gd name="connsiteY0" fmla="*/ 10774 h 10993"/>
                    <a:gd name="connsiteX1" fmla="*/ 9067 w 11022"/>
                    <a:gd name="connsiteY1" fmla="*/ 9158 h 10993"/>
                    <a:gd name="connsiteX2" fmla="*/ 10656 w 11022"/>
                    <a:gd name="connsiteY2" fmla="*/ 5277 h 10993"/>
                    <a:gd name="connsiteX3" fmla="*/ 9036 w 11022"/>
                    <a:gd name="connsiteY3" fmla="*/ 1396 h 10993"/>
                    <a:gd name="connsiteX4" fmla="*/ 5144 w 11022"/>
                    <a:gd name="connsiteY4" fmla="*/ -219 h 10993"/>
                    <a:gd name="connsiteX5" fmla="*/ 1237 w 11022"/>
                    <a:gd name="connsiteY5" fmla="*/ 1396 h 10993"/>
                    <a:gd name="connsiteX6" fmla="*/ -367 w 11022"/>
                    <a:gd name="connsiteY6" fmla="*/ 5277 h 10993"/>
                    <a:gd name="connsiteX7" fmla="*/ 1237 w 11022"/>
                    <a:gd name="connsiteY7" fmla="*/ 9190 h 10993"/>
                    <a:gd name="connsiteX8" fmla="*/ 5144 w 11022"/>
                    <a:gd name="connsiteY8" fmla="*/ 10774 h 109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1022" h="10993">
                      <a:moveTo>
                        <a:pt x="5144" y="10774"/>
                      </a:moveTo>
                      <a:cubicBezTo>
                        <a:pt x="6701" y="10774"/>
                        <a:pt x="8009" y="10235"/>
                        <a:pt x="9067" y="9158"/>
                      </a:cubicBezTo>
                      <a:cubicBezTo>
                        <a:pt x="10126" y="8091"/>
                        <a:pt x="10656" y="6798"/>
                        <a:pt x="10656" y="5277"/>
                      </a:cubicBezTo>
                      <a:cubicBezTo>
                        <a:pt x="10656" y="3767"/>
                        <a:pt x="10116" y="2473"/>
                        <a:pt x="9036" y="1396"/>
                      </a:cubicBezTo>
                      <a:cubicBezTo>
                        <a:pt x="7966" y="319"/>
                        <a:pt x="6669" y="-219"/>
                        <a:pt x="5144" y="-219"/>
                      </a:cubicBezTo>
                      <a:cubicBezTo>
                        <a:pt x="3620" y="-219"/>
                        <a:pt x="2317" y="319"/>
                        <a:pt x="1237" y="1396"/>
                      </a:cubicBezTo>
                      <a:cubicBezTo>
                        <a:pt x="168" y="2473"/>
                        <a:pt x="-367" y="3767"/>
                        <a:pt x="-367" y="5277"/>
                      </a:cubicBezTo>
                      <a:cubicBezTo>
                        <a:pt x="-367" y="6830"/>
                        <a:pt x="168" y="8134"/>
                        <a:pt x="1237" y="9190"/>
                      </a:cubicBezTo>
                      <a:cubicBezTo>
                        <a:pt x="2317" y="10246"/>
                        <a:pt x="3620" y="10774"/>
                        <a:pt x="5144" y="10774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68" name="Freeform: Shape 167">
                  <a:extLst>
                    <a:ext uri="{FF2B5EF4-FFF2-40B4-BE49-F238E27FC236}">
                      <a16:creationId xmlns:a16="http://schemas.microsoft.com/office/drawing/2014/main" id="{00EF3FF2-E5C0-7039-8D74-2D27169F2C8A}"/>
                    </a:ext>
                  </a:extLst>
                </p:cNvPr>
                <p:cNvSpPr/>
                <p:nvPr/>
              </p:nvSpPr>
              <p:spPr>
                <a:xfrm flipV="1">
                  <a:off x="5519939" y="439783"/>
                  <a:ext cx="43534" cy="69696"/>
                </a:xfrm>
                <a:custGeom>
                  <a:avLst/>
                  <a:gdLst>
                    <a:gd name="connsiteX0" fmla="*/ -1165 w 43534"/>
                    <a:gd name="connsiteY0" fmla="*/ 32270 h 69696"/>
                    <a:gd name="connsiteX1" fmla="*/ 2313 w 43534"/>
                    <a:gd name="connsiteY1" fmla="*/ 52038 h 69696"/>
                    <a:gd name="connsiteX2" fmla="*/ 11541 w 43534"/>
                    <a:gd name="connsiteY2" fmla="*/ 64394 h 69696"/>
                    <a:gd name="connsiteX3" fmla="*/ 20785 w 43534"/>
                    <a:gd name="connsiteY3" fmla="*/ 67609 h 69696"/>
                    <a:gd name="connsiteX4" fmla="*/ 34682 w 43534"/>
                    <a:gd name="connsiteY4" fmla="*/ 59737 h 69696"/>
                    <a:gd name="connsiteX5" fmla="*/ 42369 w 43534"/>
                    <a:gd name="connsiteY5" fmla="*/ 33299 h 69696"/>
                    <a:gd name="connsiteX6" fmla="*/ 38986 w 43534"/>
                    <a:gd name="connsiteY6" fmla="*/ 13452 h 69696"/>
                    <a:gd name="connsiteX7" fmla="*/ 30378 w 43534"/>
                    <a:gd name="connsiteY7" fmla="*/ 1603 h 69696"/>
                    <a:gd name="connsiteX8" fmla="*/ 20276 w 43534"/>
                    <a:gd name="connsiteY8" fmla="*/ -2088 h 69696"/>
                    <a:gd name="connsiteX9" fmla="*/ 4251 w 43534"/>
                    <a:gd name="connsiteY9" fmla="*/ 9254 h 69696"/>
                    <a:gd name="connsiteX10" fmla="*/ -1165 w 43534"/>
                    <a:gd name="connsiteY10" fmla="*/ 32270 h 69696"/>
                    <a:gd name="connsiteX11" fmla="*/ 8571 w 43534"/>
                    <a:gd name="connsiteY11" fmla="*/ 31034 h 69696"/>
                    <a:gd name="connsiteX12" fmla="*/ 11986 w 43534"/>
                    <a:gd name="connsiteY12" fmla="*/ 8414 h 69696"/>
                    <a:gd name="connsiteX13" fmla="*/ 20435 w 43534"/>
                    <a:gd name="connsiteY13" fmla="*/ 1033 h 69696"/>
                    <a:gd name="connsiteX14" fmla="*/ 25978 w 43534"/>
                    <a:gd name="connsiteY14" fmla="*/ 3425 h 69696"/>
                    <a:gd name="connsiteX15" fmla="*/ 30362 w 43534"/>
                    <a:gd name="connsiteY15" fmla="*/ 11472 h 69696"/>
                    <a:gd name="connsiteX16" fmla="*/ 32633 w 43534"/>
                    <a:gd name="connsiteY16" fmla="*/ 35485 h 69696"/>
                    <a:gd name="connsiteX17" fmla="*/ 30251 w 43534"/>
                    <a:gd name="connsiteY17" fmla="*/ 54636 h 69696"/>
                    <a:gd name="connsiteX18" fmla="*/ 25645 w 43534"/>
                    <a:gd name="connsiteY18" fmla="*/ 62715 h 69696"/>
                    <a:gd name="connsiteX19" fmla="*/ 20721 w 43534"/>
                    <a:gd name="connsiteY19" fmla="*/ 64346 h 69696"/>
                    <a:gd name="connsiteX20" fmla="*/ 14717 w 43534"/>
                    <a:gd name="connsiteY20" fmla="*/ 61321 h 69696"/>
                    <a:gd name="connsiteX21" fmla="*/ 9857 w 43534"/>
                    <a:gd name="connsiteY21" fmla="*/ 48395 h 69696"/>
                    <a:gd name="connsiteX22" fmla="*/ 8571 w 43534"/>
                    <a:gd name="connsiteY22" fmla="*/ 31034 h 696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43534" h="69696">
                      <a:moveTo>
                        <a:pt x="-1165" y="32270"/>
                      </a:moveTo>
                      <a:cubicBezTo>
                        <a:pt x="-1165" y="39926"/>
                        <a:pt x="-6" y="46515"/>
                        <a:pt x="2313" y="52038"/>
                      </a:cubicBezTo>
                      <a:cubicBezTo>
                        <a:pt x="4632" y="57572"/>
                        <a:pt x="7708" y="61690"/>
                        <a:pt x="11541" y="64394"/>
                      </a:cubicBezTo>
                      <a:cubicBezTo>
                        <a:pt x="14527" y="66537"/>
                        <a:pt x="17608" y="67609"/>
                        <a:pt x="20785" y="67609"/>
                      </a:cubicBezTo>
                      <a:cubicBezTo>
                        <a:pt x="25941" y="67609"/>
                        <a:pt x="30574" y="64985"/>
                        <a:pt x="34682" y="59737"/>
                      </a:cubicBezTo>
                      <a:cubicBezTo>
                        <a:pt x="39807" y="53242"/>
                        <a:pt x="42369" y="44430"/>
                        <a:pt x="42369" y="33299"/>
                      </a:cubicBezTo>
                      <a:cubicBezTo>
                        <a:pt x="42369" y="25517"/>
                        <a:pt x="41242" y="18901"/>
                        <a:pt x="38986" y="13452"/>
                      </a:cubicBezTo>
                      <a:cubicBezTo>
                        <a:pt x="36742" y="8013"/>
                        <a:pt x="33872" y="4064"/>
                        <a:pt x="30378" y="1603"/>
                      </a:cubicBezTo>
                      <a:cubicBezTo>
                        <a:pt x="26894" y="-857"/>
                        <a:pt x="23527" y="-2088"/>
                        <a:pt x="20276" y="-2088"/>
                      </a:cubicBezTo>
                      <a:cubicBezTo>
                        <a:pt x="13860" y="-2088"/>
                        <a:pt x="8518" y="1693"/>
                        <a:pt x="4251" y="9254"/>
                      </a:cubicBezTo>
                      <a:cubicBezTo>
                        <a:pt x="640" y="15622"/>
                        <a:pt x="-1165" y="23294"/>
                        <a:pt x="-1165" y="32270"/>
                      </a:cubicBezTo>
                      <a:close/>
                      <a:moveTo>
                        <a:pt x="8571" y="31034"/>
                      </a:moveTo>
                      <a:cubicBezTo>
                        <a:pt x="8571" y="21794"/>
                        <a:pt x="9709" y="14254"/>
                        <a:pt x="11986" y="8414"/>
                      </a:cubicBezTo>
                      <a:cubicBezTo>
                        <a:pt x="13881" y="3493"/>
                        <a:pt x="16697" y="1033"/>
                        <a:pt x="20435" y="1033"/>
                      </a:cubicBezTo>
                      <a:cubicBezTo>
                        <a:pt x="22214" y="1033"/>
                        <a:pt x="24062" y="1830"/>
                        <a:pt x="25978" y="3425"/>
                      </a:cubicBezTo>
                      <a:cubicBezTo>
                        <a:pt x="27905" y="5030"/>
                        <a:pt x="29367" y="7712"/>
                        <a:pt x="30362" y="11472"/>
                      </a:cubicBezTo>
                      <a:cubicBezTo>
                        <a:pt x="31876" y="17153"/>
                        <a:pt x="32633" y="25157"/>
                        <a:pt x="32633" y="35485"/>
                      </a:cubicBezTo>
                      <a:cubicBezTo>
                        <a:pt x="32633" y="43141"/>
                        <a:pt x="31839" y="49525"/>
                        <a:pt x="30251" y="54636"/>
                      </a:cubicBezTo>
                      <a:cubicBezTo>
                        <a:pt x="29065" y="58438"/>
                        <a:pt x="27530" y="61131"/>
                        <a:pt x="25645" y="62715"/>
                      </a:cubicBezTo>
                      <a:cubicBezTo>
                        <a:pt x="24289" y="63802"/>
                        <a:pt x="22648" y="64346"/>
                        <a:pt x="20721" y="64346"/>
                      </a:cubicBezTo>
                      <a:cubicBezTo>
                        <a:pt x="18476" y="64346"/>
                        <a:pt x="16475" y="63338"/>
                        <a:pt x="14717" y="61321"/>
                      </a:cubicBezTo>
                      <a:cubicBezTo>
                        <a:pt x="12335" y="58585"/>
                        <a:pt x="10715" y="54277"/>
                        <a:pt x="9857" y="48395"/>
                      </a:cubicBezTo>
                      <a:cubicBezTo>
                        <a:pt x="9000" y="42524"/>
                        <a:pt x="8571" y="36737"/>
                        <a:pt x="8571" y="31034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69" name="Freeform: Shape 168">
                  <a:extLst>
                    <a:ext uri="{FF2B5EF4-FFF2-40B4-BE49-F238E27FC236}">
                      <a16:creationId xmlns:a16="http://schemas.microsoft.com/office/drawing/2014/main" id="{FB8C4222-F06A-E24A-93DB-396221461557}"/>
                    </a:ext>
                  </a:extLst>
                </p:cNvPr>
                <p:cNvSpPr/>
                <p:nvPr/>
              </p:nvSpPr>
              <p:spPr>
                <a:xfrm flipV="1">
                  <a:off x="5567094" y="508291"/>
                  <a:ext cx="12706" cy="126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06" h="12672"/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70" name="Freeform: Shape 169">
                  <a:extLst>
                    <a:ext uri="{FF2B5EF4-FFF2-40B4-BE49-F238E27FC236}">
                      <a16:creationId xmlns:a16="http://schemas.microsoft.com/office/drawing/2014/main" id="{B96CAF90-DAA8-ACDB-B22A-2C8CDE239F09}"/>
                    </a:ext>
                  </a:extLst>
                </p:cNvPr>
                <p:cNvSpPr/>
                <p:nvPr/>
              </p:nvSpPr>
              <p:spPr>
                <a:xfrm flipV="1">
                  <a:off x="5593349" y="461610"/>
                  <a:ext cx="77777" cy="46681"/>
                </a:xfrm>
                <a:custGeom>
                  <a:avLst/>
                  <a:gdLst>
                    <a:gd name="connsiteX0" fmla="*/ 13777 w 77777"/>
                    <a:gd name="connsiteY0" fmla="*/ 35599 h 46681"/>
                    <a:gd name="connsiteX1" fmla="*/ 19638 w 77777"/>
                    <a:gd name="connsiteY1" fmla="*/ 41286 h 46681"/>
                    <a:gd name="connsiteX2" fmla="*/ 24434 w 77777"/>
                    <a:gd name="connsiteY2" fmla="*/ 44200 h 46681"/>
                    <a:gd name="connsiteX3" fmla="*/ 29564 w 77777"/>
                    <a:gd name="connsiteY3" fmla="*/ 45246 h 46681"/>
                    <a:gd name="connsiteX4" fmla="*/ 36902 w 77777"/>
                    <a:gd name="connsiteY4" fmla="*/ 42759 h 46681"/>
                    <a:gd name="connsiteX5" fmla="*/ 41032 w 77777"/>
                    <a:gd name="connsiteY5" fmla="*/ 35599 h 46681"/>
                    <a:gd name="connsiteX6" fmla="*/ 49656 w 77777"/>
                    <a:gd name="connsiteY6" fmla="*/ 43392 h 46681"/>
                    <a:gd name="connsiteX7" fmla="*/ 56914 w 77777"/>
                    <a:gd name="connsiteY7" fmla="*/ 45246 h 46681"/>
                    <a:gd name="connsiteX8" fmla="*/ 63331 w 77777"/>
                    <a:gd name="connsiteY8" fmla="*/ 43392 h 46681"/>
                    <a:gd name="connsiteX9" fmla="*/ 67778 w 77777"/>
                    <a:gd name="connsiteY9" fmla="*/ 37326 h 46681"/>
                    <a:gd name="connsiteX10" fmla="*/ 68874 w 77777"/>
                    <a:gd name="connsiteY10" fmla="*/ 28313 h 46681"/>
                    <a:gd name="connsiteX11" fmla="*/ 68874 w 77777"/>
                    <a:gd name="connsiteY11" fmla="*/ 8813 h 46681"/>
                    <a:gd name="connsiteX12" fmla="*/ 69509 w 77777"/>
                    <a:gd name="connsiteY12" fmla="*/ 2968 h 46681"/>
                    <a:gd name="connsiteX13" fmla="*/ 71352 w 77777"/>
                    <a:gd name="connsiteY13" fmla="*/ 1115 h 46681"/>
                    <a:gd name="connsiteX14" fmla="*/ 75720 w 77777"/>
                    <a:gd name="connsiteY14" fmla="*/ 355 h 46681"/>
                    <a:gd name="connsiteX15" fmla="*/ 75720 w 77777"/>
                    <a:gd name="connsiteY15" fmla="*/ -1435 h 46681"/>
                    <a:gd name="connsiteX16" fmla="*/ 53293 w 77777"/>
                    <a:gd name="connsiteY16" fmla="*/ -1435 h 46681"/>
                    <a:gd name="connsiteX17" fmla="*/ 53293 w 77777"/>
                    <a:gd name="connsiteY17" fmla="*/ 355 h 46681"/>
                    <a:gd name="connsiteX18" fmla="*/ 54230 w 77777"/>
                    <a:gd name="connsiteY18" fmla="*/ 355 h 46681"/>
                    <a:gd name="connsiteX19" fmla="*/ 58789 w 77777"/>
                    <a:gd name="connsiteY19" fmla="*/ 1479 h 46681"/>
                    <a:gd name="connsiteX20" fmla="*/ 60440 w 77777"/>
                    <a:gd name="connsiteY20" fmla="*/ 4014 h 46681"/>
                    <a:gd name="connsiteX21" fmla="*/ 60631 w 77777"/>
                    <a:gd name="connsiteY21" fmla="*/ 8813 h 46681"/>
                    <a:gd name="connsiteX22" fmla="*/ 60631 w 77777"/>
                    <a:gd name="connsiteY22" fmla="*/ 28313 h 46681"/>
                    <a:gd name="connsiteX23" fmla="*/ 59297 w 77777"/>
                    <a:gd name="connsiteY23" fmla="*/ 36138 h 46681"/>
                    <a:gd name="connsiteX24" fmla="*/ 53087 w 77777"/>
                    <a:gd name="connsiteY24" fmla="*/ 39306 h 46681"/>
                    <a:gd name="connsiteX25" fmla="*/ 47798 w 77777"/>
                    <a:gd name="connsiteY25" fmla="*/ 37991 h 46681"/>
                    <a:gd name="connsiteX26" fmla="*/ 41381 w 77777"/>
                    <a:gd name="connsiteY26" fmla="*/ 33112 h 46681"/>
                    <a:gd name="connsiteX27" fmla="*/ 41270 w 77777"/>
                    <a:gd name="connsiteY27" fmla="*/ 32574 h 46681"/>
                    <a:gd name="connsiteX28" fmla="*/ 41381 w 77777"/>
                    <a:gd name="connsiteY28" fmla="*/ 30451 h 46681"/>
                    <a:gd name="connsiteX29" fmla="*/ 41381 w 77777"/>
                    <a:gd name="connsiteY29" fmla="*/ 8813 h 46681"/>
                    <a:gd name="connsiteX30" fmla="*/ 41889 w 77777"/>
                    <a:gd name="connsiteY30" fmla="*/ 3016 h 46681"/>
                    <a:gd name="connsiteX31" fmla="*/ 43843 w 77777"/>
                    <a:gd name="connsiteY31" fmla="*/ 1115 h 46681"/>
                    <a:gd name="connsiteX32" fmla="*/ 48767 w 77777"/>
                    <a:gd name="connsiteY32" fmla="*/ 355 h 46681"/>
                    <a:gd name="connsiteX33" fmla="*/ 48767 w 77777"/>
                    <a:gd name="connsiteY33" fmla="*/ -1435 h 46681"/>
                    <a:gd name="connsiteX34" fmla="*/ 25784 w 77777"/>
                    <a:gd name="connsiteY34" fmla="*/ -1435 h 46681"/>
                    <a:gd name="connsiteX35" fmla="*/ 25784 w 77777"/>
                    <a:gd name="connsiteY35" fmla="*/ 355 h 46681"/>
                    <a:gd name="connsiteX36" fmla="*/ 30978 w 77777"/>
                    <a:gd name="connsiteY36" fmla="*/ 1242 h 46681"/>
                    <a:gd name="connsiteX37" fmla="*/ 32931 w 77777"/>
                    <a:gd name="connsiteY37" fmla="*/ 3919 h 46681"/>
                    <a:gd name="connsiteX38" fmla="*/ 33186 w 77777"/>
                    <a:gd name="connsiteY38" fmla="*/ 8813 h 46681"/>
                    <a:gd name="connsiteX39" fmla="*/ 33186 w 77777"/>
                    <a:gd name="connsiteY39" fmla="*/ 28313 h 46681"/>
                    <a:gd name="connsiteX40" fmla="*/ 31550 w 77777"/>
                    <a:gd name="connsiteY40" fmla="*/ 36280 h 46681"/>
                    <a:gd name="connsiteX41" fmla="*/ 25435 w 77777"/>
                    <a:gd name="connsiteY41" fmla="*/ 39448 h 46681"/>
                    <a:gd name="connsiteX42" fmla="*/ 20130 w 77777"/>
                    <a:gd name="connsiteY42" fmla="*/ 38023 h 46681"/>
                    <a:gd name="connsiteX43" fmla="*/ 13777 w 77777"/>
                    <a:gd name="connsiteY43" fmla="*/ 33112 h 46681"/>
                    <a:gd name="connsiteX44" fmla="*/ 13777 w 77777"/>
                    <a:gd name="connsiteY44" fmla="*/ 8813 h 46681"/>
                    <a:gd name="connsiteX45" fmla="*/ 14396 w 77777"/>
                    <a:gd name="connsiteY45" fmla="*/ 3016 h 46681"/>
                    <a:gd name="connsiteX46" fmla="*/ 16223 w 77777"/>
                    <a:gd name="connsiteY46" fmla="*/ 1020 h 46681"/>
                    <a:gd name="connsiteX47" fmla="*/ 21178 w 77777"/>
                    <a:gd name="connsiteY47" fmla="*/ 355 h 46681"/>
                    <a:gd name="connsiteX48" fmla="*/ 21178 w 77777"/>
                    <a:gd name="connsiteY48" fmla="*/ -1435 h 46681"/>
                    <a:gd name="connsiteX49" fmla="*/ -1312 w 77777"/>
                    <a:gd name="connsiteY49" fmla="*/ -1435 h 46681"/>
                    <a:gd name="connsiteX50" fmla="*/ -1312 w 77777"/>
                    <a:gd name="connsiteY50" fmla="*/ 355 h 46681"/>
                    <a:gd name="connsiteX51" fmla="*/ 3056 w 77777"/>
                    <a:gd name="connsiteY51" fmla="*/ 1020 h 46681"/>
                    <a:gd name="connsiteX52" fmla="*/ 4930 w 77777"/>
                    <a:gd name="connsiteY52" fmla="*/ 3142 h 46681"/>
                    <a:gd name="connsiteX53" fmla="*/ 5581 w 77777"/>
                    <a:gd name="connsiteY53" fmla="*/ 8813 h 46681"/>
                    <a:gd name="connsiteX54" fmla="*/ 5581 w 77777"/>
                    <a:gd name="connsiteY54" fmla="*/ 26142 h 46681"/>
                    <a:gd name="connsiteX55" fmla="*/ 5137 w 77777"/>
                    <a:gd name="connsiteY55" fmla="*/ 35789 h 46681"/>
                    <a:gd name="connsiteX56" fmla="*/ 4041 w 77777"/>
                    <a:gd name="connsiteY56" fmla="*/ 38038 h 46681"/>
                    <a:gd name="connsiteX57" fmla="*/ 2008 w 77777"/>
                    <a:gd name="connsiteY57" fmla="*/ 38656 h 46681"/>
                    <a:gd name="connsiteX58" fmla="*/ -1312 w 77777"/>
                    <a:gd name="connsiteY58" fmla="*/ 37912 h 46681"/>
                    <a:gd name="connsiteX59" fmla="*/ -2058 w 77777"/>
                    <a:gd name="connsiteY59" fmla="*/ 39702 h 46681"/>
                    <a:gd name="connsiteX60" fmla="*/ 11649 w 77777"/>
                    <a:gd name="connsiteY60" fmla="*/ 45246 h 46681"/>
                    <a:gd name="connsiteX61" fmla="*/ 13777 w 77777"/>
                    <a:gd name="connsiteY61" fmla="*/ 45246 h 46681"/>
                    <a:gd name="connsiteX62" fmla="*/ 13777 w 77777"/>
                    <a:gd name="connsiteY62" fmla="*/ 35599 h 466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</a:cxnLst>
                  <a:rect l="l" t="t" r="r" b="b"/>
                  <a:pathLst>
                    <a:path w="77777" h="46681">
                      <a:moveTo>
                        <a:pt x="13777" y="35599"/>
                      </a:moveTo>
                      <a:cubicBezTo>
                        <a:pt x="17091" y="38894"/>
                        <a:pt x="19045" y="40789"/>
                        <a:pt x="19638" y="41286"/>
                      </a:cubicBezTo>
                      <a:cubicBezTo>
                        <a:pt x="21120" y="42542"/>
                        <a:pt x="22719" y="43514"/>
                        <a:pt x="24434" y="44200"/>
                      </a:cubicBezTo>
                      <a:cubicBezTo>
                        <a:pt x="26160" y="44897"/>
                        <a:pt x="27870" y="45246"/>
                        <a:pt x="29564" y="45246"/>
                      </a:cubicBezTo>
                      <a:cubicBezTo>
                        <a:pt x="32413" y="45246"/>
                        <a:pt x="34859" y="44417"/>
                        <a:pt x="36902" y="42759"/>
                      </a:cubicBezTo>
                      <a:cubicBezTo>
                        <a:pt x="38956" y="41111"/>
                        <a:pt x="40333" y="38725"/>
                        <a:pt x="41032" y="35599"/>
                      </a:cubicBezTo>
                      <a:cubicBezTo>
                        <a:pt x="44441" y="39559"/>
                        <a:pt x="47316" y="42157"/>
                        <a:pt x="49656" y="43392"/>
                      </a:cubicBezTo>
                      <a:cubicBezTo>
                        <a:pt x="52007" y="44628"/>
                        <a:pt x="54426" y="45246"/>
                        <a:pt x="56914" y="45246"/>
                      </a:cubicBezTo>
                      <a:cubicBezTo>
                        <a:pt x="59329" y="45246"/>
                        <a:pt x="61468" y="44628"/>
                        <a:pt x="63331" y="43392"/>
                      </a:cubicBezTo>
                      <a:cubicBezTo>
                        <a:pt x="65205" y="42157"/>
                        <a:pt x="66688" y="40135"/>
                        <a:pt x="67778" y="37326"/>
                      </a:cubicBezTo>
                      <a:cubicBezTo>
                        <a:pt x="68509" y="35414"/>
                        <a:pt x="68874" y="32410"/>
                        <a:pt x="68874" y="28313"/>
                      </a:cubicBezTo>
                      <a:lnTo>
                        <a:pt x="68874" y="8813"/>
                      </a:lnTo>
                      <a:cubicBezTo>
                        <a:pt x="68874" y="5973"/>
                        <a:pt x="69086" y="4024"/>
                        <a:pt x="69509" y="2968"/>
                      </a:cubicBezTo>
                      <a:cubicBezTo>
                        <a:pt x="69848" y="2240"/>
                        <a:pt x="70462" y="1622"/>
                        <a:pt x="71352" y="1115"/>
                      </a:cubicBezTo>
                      <a:cubicBezTo>
                        <a:pt x="72241" y="608"/>
                        <a:pt x="73697" y="355"/>
                        <a:pt x="75720" y="355"/>
                      </a:cubicBezTo>
                      <a:lnTo>
                        <a:pt x="75720" y="-1435"/>
                      </a:lnTo>
                      <a:lnTo>
                        <a:pt x="53293" y="-1435"/>
                      </a:lnTo>
                      <a:lnTo>
                        <a:pt x="53293" y="355"/>
                      </a:lnTo>
                      <a:lnTo>
                        <a:pt x="54230" y="355"/>
                      </a:lnTo>
                      <a:cubicBezTo>
                        <a:pt x="56179" y="355"/>
                        <a:pt x="57698" y="729"/>
                        <a:pt x="58789" y="1479"/>
                      </a:cubicBezTo>
                      <a:cubicBezTo>
                        <a:pt x="59551" y="2007"/>
                        <a:pt x="60102" y="2852"/>
                        <a:pt x="60440" y="4014"/>
                      </a:cubicBezTo>
                      <a:cubicBezTo>
                        <a:pt x="60567" y="4573"/>
                        <a:pt x="60631" y="6173"/>
                        <a:pt x="60631" y="8813"/>
                      </a:cubicBezTo>
                      <a:lnTo>
                        <a:pt x="60631" y="28313"/>
                      </a:lnTo>
                      <a:cubicBezTo>
                        <a:pt x="60631" y="32008"/>
                        <a:pt x="60186" y="34617"/>
                        <a:pt x="59297" y="36138"/>
                      </a:cubicBezTo>
                      <a:cubicBezTo>
                        <a:pt x="58005" y="38250"/>
                        <a:pt x="55935" y="39306"/>
                        <a:pt x="53087" y="39306"/>
                      </a:cubicBezTo>
                      <a:cubicBezTo>
                        <a:pt x="51329" y="39306"/>
                        <a:pt x="49566" y="38867"/>
                        <a:pt x="47798" y="37991"/>
                      </a:cubicBezTo>
                      <a:cubicBezTo>
                        <a:pt x="46029" y="37114"/>
                        <a:pt x="43891" y="35488"/>
                        <a:pt x="41381" y="33112"/>
                      </a:cubicBezTo>
                      <a:lnTo>
                        <a:pt x="41270" y="32574"/>
                      </a:lnTo>
                      <a:lnTo>
                        <a:pt x="41381" y="30451"/>
                      </a:lnTo>
                      <a:lnTo>
                        <a:pt x="41381" y="8813"/>
                      </a:lnTo>
                      <a:cubicBezTo>
                        <a:pt x="41381" y="5709"/>
                        <a:pt x="41551" y="3776"/>
                        <a:pt x="41889" y="3016"/>
                      </a:cubicBezTo>
                      <a:cubicBezTo>
                        <a:pt x="42239" y="2255"/>
                        <a:pt x="42890" y="1622"/>
                        <a:pt x="43843" y="1115"/>
                      </a:cubicBezTo>
                      <a:cubicBezTo>
                        <a:pt x="44807" y="608"/>
                        <a:pt x="46448" y="355"/>
                        <a:pt x="48767" y="355"/>
                      </a:cubicBezTo>
                      <a:lnTo>
                        <a:pt x="48767" y="-1435"/>
                      </a:lnTo>
                      <a:lnTo>
                        <a:pt x="25784" y="-1435"/>
                      </a:lnTo>
                      <a:lnTo>
                        <a:pt x="25784" y="355"/>
                      </a:lnTo>
                      <a:cubicBezTo>
                        <a:pt x="28304" y="355"/>
                        <a:pt x="30036" y="650"/>
                        <a:pt x="30978" y="1242"/>
                      </a:cubicBezTo>
                      <a:cubicBezTo>
                        <a:pt x="31920" y="1833"/>
                        <a:pt x="32571" y="2725"/>
                        <a:pt x="32931" y="3919"/>
                      </a:cubicBezTo>
                      <a:cubicBezTo>
                        <a:pt x="33101" y="4478"/>
                        <a:pt x="33186" y="6110"/>
                        <a:pt x="33186" y="8813"/>
                      </a:cubicBezTo>
                      <a:lnTo>
                        <a:pt x="33186" y="28313"/>
                      </a:lnTo>
                      <a:cubicBezTo>
                        <a:pt x="33186" y="32008"/>
                        <a:pt x="32640" y="34664"/>
                        <a:pt x="31550" y="36280"/>
                      </a:cubicBezTo>
                      <a:cubicBezTo>
                        <a:pt x="30088" y="38392"/>
                        <a:pt x="28050" y="39448"/>
                        <a:pt x="25435" y="39448"/>
                      </a:cubicBezTo>
                      <a:cubicBezTo>
                        <a:pt x="23656" y="39448"/>
                        <a:pt x="21888" y="38973"/>
                        <a:pt x="20130" y="38023"/>
                      </a:cubicBezTo>
                      <a:cubicBezTo>
                        <a:pt x="17387" y="36565"/>
                        <a:pt x="15270" y="34928"/>
                        <a:pt x="13777" y="33112"/>
                      </a:cubicBezTo>
                      <a:lnTo>
                        <a:pt x="13777" y="8813"/>
                      </a:lnTo>
                      <a:cubicBezTo>
                        <a:pt x="13777" y="5846"/>
                        <a:pt x="13983" y="3913"/>
                        <a:pt x="14396" y="3016"/>
                      </a:cubicBezTo>
                      <a:cubicBezTo>
                        <a:pt x="14809" y="2129"/>
                        <a:pt x="15418" y="1463"/>
                        <a:pt x="16223" y="1020"/>
                      </a:cubicBezTo>
                      <a:cubicBezTo>
                        <a:pt x="17038" y="576"/>
                        <a:pt x="18690" y="355"/>
                        <a:pt x="21178" y="355"/>
                      </a:cubicBezTo>
                      <a:lnTo>
                        <a:pt x="21178" y="-1435"/>
                      </a:lnTo>
                      <a:lnTo>
                        <a:pt x="-1312" y="-1435"/>
                      </a:lnTo>
                      <a:lnTo>
                        <a:pt x="-1312" y="355"/>
                      </a:lnTo>
                      <a:cubicBezTo>
                        <a:pt x="774" y="355"/>
                        <a:pt x="2230" y="576"/>
                        <a:pt x="3056" y="1020"/>
                      </a:cubicBezTo>
                      <a:cubicBezTo>
                        <a:pt x="3882" y="1463"/>
                        <a:pt x="4507" y="2171"/>
                        <a:pt x="4930" y="3142"/>
                      </a:cubicBezTo>
                      <a:cubicBezTo>
                        <a:pt x="5364" y="4114"/>
                        <a:pt x="5581" y="6004"/>
                        <a:pt x="5581" y="8813"/>
                      </a:cubicBezTo>
                      <a:lnTo>
                        <a:pt x="5581" y="26142"/>
                      </a:lnTo>
                      <a:cubicBezTo>
                        <a:pt x="5581" y="31127"/>
                        <a:pt x="5433" y="34342"/>
                        <a:pt x="5137" y="35789"/>
                      </a:cubicBezTo>
                      <a:cubicBezTo>
                        <a:pt x="4904" y="36877"/>
                        <a:pt x="4538" y="37627"/>
                        <a:pt x="4041" y="38038"/>
                      </a:cubicBezTo>
                      <a:cubicBezTo>
                        <a:pt x="3554" y="38450"/>
                        <a:pt x="2876" y="38656"/>
                        <a:pt x="2008" y="38656"/>
                      </a:cubicBezTo>
                      <a:cubicBezTo>
                        <a:pt x="1087" y="38656"/>
                        <a:pt x="-20" y="38408"/>
                        <a:pt x="-1312" y="37912"/>
                      </a:cubicBezTo>
                      <a:lnTo>
                        <a:pt x="-2058" y="39702"/>
                      </a:lnTo>
                      <a:lnTo>
                        <a:pt x="11649" y="45246"/>
                      </a:lnTo>
                      <a:lnTo>
                        <a:pt x="13777" y="45246"/>
                      </a:lnTo>
                      <a:lnTo>
                        <a:pt x="13777" y="3559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71" name="Freeform: Shape 170">
                  <a:extLst>
                    <a:ext uri="{FF2B5EF4-FFF2-40B4-BE49-F238E27FC236}">
                      <a16:creationId xmlns:a16="http://schemas.microsoft.com/office/drawing/2014/main" id="{B949B3CB-E0BE-8E26-A4CF-DE8AAEEC5B20}"/>
                    </a:ext>
                  </a:extLst>
                </p:cNvPr>
                <p:cNvSpPr/>
                <p:nvPr/>
              </p:nvSpPr>
              <p:spPr>
                <a:xfrm flipV="1">
                  <a:off x="5672415" y="461610"/>
                  <a:ext cx="77777" cy="46681"/>
                </a:xfrm>
                <a:custGeom>
                  <a:avLst/>
                  <a:gdLst>
                    <a:gd name="connsiteX0" fmla="*/ 13783 w 77777"/>
                    <a:gd name="connsiteY0" fmla="*/ 35599 h 46681"/>
                    <a:gd name="connsiteX1" fmla="*/ 19644 w 77777"/>
                    <a:gd name="connsiteY1" fmla="*/ 41286 h 46681"/>
                    <a:gd name="connsiteX2" fmla="*/ 24440 w 77777"/>
                    <a:gd name="connsiteY2" fmla="*/ 44200 h 46681"/>
                    <a:gd name="connsiteX3" fmla="*/ 29571 w 77777"/>
                    <a:gd name="connsiteY3" fmla="*/ 45246 h 46681"/>
                    <a:gd name="connsiteX4" fmla="*/ 36908 w 77777"/>
                    <a:gd name="connsiteY4" fmla="*/ 42759 h 46681"/>
                    <a:gd name="connsiteX5" fmla="*/ 41038 w 77777"/>
                    <a:gd name="connsiteY5" fmla="*/ 35599 h 46681"/>
                    <a:gd name="connsiteX6" fmla="*/ 49662 w 77777"/>
                    <a:gd name="connsiteY6" fmla="*/ 43392 h 46681"/>
                    <a:gd name="connsiteX7" fmla="*/ 56921 w 77777"/>
                    <a:gd name="connsiteY7" fmla="*/ 45246 h 46681"/>
                    <a:gd name="connsiteX8" fmla="*/ 63337 w 77777"/>
                    <a:gd name="connsiteY8" fmla="*/ 43392 h 46681"/>
                    <a:gd name="connsiteX9" fmla="*/ 67784 w 77777"/>
                    <a:gd name="connsiteY9" fmla="*/ 37326 h 46681"/>
                    <a:gd name="connsiteX10" fmla="*/ 68880 w 77777"/>
                    <a:gd name="connsiteY10" fmla="*/ 28313 h 46681"/>
                    <a:gd name="connsiteX11" fmla="*/ 68880 w 77777"/>
                    <a:gd name="connsiteY11" fmla="*/ 8813 h 46681"/>
                    <a:gd name="connsiteX12" fmla="*/ 69516 w 77777"/>
                    <a:gd name="connsiteY12" fmla="*/ 2968 h 46681"/>
                    <a:gd name="connsiteX13" fmla="*/ 71358 w 77777"/>
                    <a:gd name="connsiteY13" fmla="*/ 1115 h 46681"/>
                    <a:gd name="connsiteX14" fmla="*/ 75726 w 77777"/>
                    <a:gd name="connsiteY14" fmla="*/ 355 h 46681"/>
                    <a:gd name="connsiteX15" fmla="*/ 75726 w 77777"/>
                    <a:gd name="connsiteY15" fmla="*/ -1435 h 46681"/>
                    <a:gd name="connsiteX16" fmla="*/ 53299 w 77777"/>
                    <a:gd name="connsiteY16" fmla="*/ -1435 h 46681"/>
                    <a:gd name="connsiteX17" fmla="*/ 53299 w 77777"/>
                    <a:gd name="connsiteY17" fmla="*/ 355 h 46681"/>
                    <a:gd name="connsiteX18" fmla="*/ 54236 w 77777"/>
                    <a:gd name="connsiteY18" fmla="*/ 355 h 46681"/>
                    <a:gd name="connsiteX19" fmla="*/ 58795 w 77777"/>
                    <a:gd name="connsiteY19" fmla="*/ 1479 h 46681"/>
                    <a:gd name="connsiteX20" fmla="*/ 60447 w 77777"/>
                    <a:gd name="connsiteY20" fmla="*/ 4014 h 46681"/>
                    <a:gd name="connsiteX21" fmla="*/ 60637 w 77777"/>
                    <a:gd name="connsiteY21" fmla="*/ 8813 h 46681"/>
                    <a:gd name="connsiteX22" fmla="*/ 60637 w 77777"/>
                    <a:gd name="connsiteY22" fmla="*/ 28313 h 46681"/>
                    <a:gd name="connsiteX23" fmla="*/ 59303 w 77777"/>
                    <a:gd name="connsiteY23" fmla="*/ 36138 h 46681"/>
                    <a:gd name="connsiteX24" fmla="*/ 53093 w 77777"/>
                    <a:gd name="connsiteY24" fmla="*/ 39306 h 46681"/>
                    <a:gd name="connsiteX25" fmla="*/ 47804 w 77777"/>
                    <a:gd name="connsiteY25" fmla="*/ 37991 h 46681"/>
                    <a:gd name="connsiteX26" fmla="*/ 41387 w 77777"/>
                    <a:gd name="connsiteY26" fmla="*/ 33112 h 46681"/>
                    <a:gd name="connsiteX27" fmla="*/ 41276 w 77777"/>
                    <a:gd name="connsiteY27" fmla="*/ 32574 h 46681"/>
                    <a:gd name="connsiteX28" fmla="*/ 41387 w 77777"/>
                    <a:gd name="connsiteY28" fmla="*/ 30451 h 46681"/>
                    <a:gd name="connsiteX29" fmla="*/ 41387 w 77777"/>
                    <a:gd name="connsiteY29" fmla="*/ 8813 h 46681"/>
                    <a:gd name="connsiteX30" fmla="*/ 41896 w 77777"/>
                    <a:gd name="connsiteY30" fmla="*/ 3016 h 46681"/>
                    <a:gd name="connsiteX31" fmla="*/ 43849 w 77777"/>
                    <a:gd name="connsiteY31" fmla="*/ 1115 h 46681"/>
                    <a:gd name="connsiteX32" fmla="*/ 48773 w 77777"/>
                    <a:gd name="connsiteY32" fmla="*/ 355 h 46681"/>
                    <a:gd name="connsiteX33" fmla="*/ 48773 w 77777"/>
                    <a:gd name="connsiteY33" fmla="*/ -1435 h 46681"/>
                    <a:gd name="connsiteX34" fmla="*/ 25790 w 77777"/>
                    <a:gd name="connsiteY34" fmla="*/ -1435 h 46681"/>
                    <a:gd name="connsiteX35" fmla="*/ 25790 w 77777"/>
                    <a:gd name="connsiteY35" fmla="*/ 355 h 46681"/>
                    <a:gd name="connsiteX36" fmla="*/ 30984 w 77777"/>
                    <a:gd name="connsiteY36" fmla="*/ 1242 h 46681"/>
                    <a:gd name="connsiteX37" fmla="*/ 32938 w 77777"/>
                    <a:gd name="connsiteY37" fmla="*/ 3919 h 46681"/>
                    <a:gd name="connsiteX38" fmla="*/ 33192 w 77777"/>
                    <a:gd name="connsiteY38" fmla="*/ 8813 h 46681"/>
                    <a:gd name="connsiteX39" fmla="*/ 33192 w 77777"/>
                    <a:gd name="connsiteY39" fmla="*/ 28313 h 46681"/>
                    <a:gd name="connsiteX40" fmla="*/ 31556 w 77777"/>
                    <a:gd name="connsiteY40" fmla="*/ 36280 h 46681"/>
                    <a:gd name="connsiteX41" fmla="*/ 25441 w 77777"/>
                    <a:gd name="connsiteY41" fmla="*/ 39448 h 46681"/>
                    <a:gd name="connsiteX42" fmla="*/ 20136 w 77777"/>
                    <a:gd name="connsiteY42" fmla="*/ 38023 h 46681"/>
                    <a:gd name="connsiteX43" fmla="*/ 13783 w 77777"/>
                    <a:gd name="connsiteY43" fmla="*/ 33112 h 46681"/>
                    <a:gd name="connsiteX44" fmla="*/ 13783 w 77777"/>
                    <a:gd name="connsiteY44" fmla="*/ 8813 h 46681"/>
                    <a:gd name="connsiteX45" fmla="*/ 14403 w 77777"/>
                    <a:gd name="connsiteY45" fmla="*/ 3016 h 46681"/>
                    <a:gd name="connsiteX46" fmla="*/ 16229 w 77777"/>
                    <a:gd name="connsiteY46" fmla="*/ 1020 h 46681"/>
                    <a:gd name="connsiteX47" fmla="*/ 21184 w 77777"/>
                    <a:gd name="connsiteY47" fmla="*/ 355 h 46681"/>
                    <a:gd name="connsiteX48" fmla="*/ 21184 w 77777"/>
                    <a:gd name="connsiteY48" fmla="*/ -1435 h 46681"/>
                    <a:gd name="connsiteX49" fmla="*/ -1306 w 77777"/>
                    <a:gd name="connsiteY49" fmla="*/ -1435 h 46681"/>
                    <a:gd name="connsiteX50" fmla="*/ -1306 w 77777"/>
                    <a:gd name="connsiteY50" fmla="*/ 355 h 46681"/>
                    <a:gd name="connsiteX51" fmla="*/ 3062 w 77777"/>
                    <a:gd name="connsiteY51" fmla="*/ 1020 h 46681"/>
                    <a:gd name="connsiteX52" fmla="*/ 4936 w 77777"/>
                    <a:gd name="connsiteY52" fmla="*/ 3142 h 46681"/>
                    <a:gd name="connsiteX53" fmla="*/ 5588 w 77777"/>
                    <a:gd name="connsiteY53" fmla="*/ 8813 h 46681"/>
                    <a:gd name="connsiteX54" fmla="*/ 5588 w 77777"/>
                    <a:gd name="connsiteY54" fmla="*/ 26142 h 46681"/>
                    <a:gd name="connsiteX55" fmla="*/ 5143 w 77777"/>
                    <a:gd name="connsiteY55" fmla="*/ 35789 h 46681"/>
                    <a:gd name="connsiteX56" fmla="*/ 4047 w 77777"/>
                    <a:gd name="connsiteY56" fmla="*/ 38038 h 46681"/>
                    <a:gd name="connsiteX57" fmla="*/ 2014 w 77777"/>
                    <a:gd name="connsiteY57" fmla="*/ 38656 h 46681"/>
                    <a:gd name="connsiteX58" fmla="*/ -1306 w 77777"/>
                    <a:gd name="connsiteY58" fmla="*/ 37912 h 46681"/>
                    <a:gd name="connsiteX59" fmla="*/ -2052 w 77777"/>
                    <a:gd name="connsiteY59" fmla="*/ 39702 h 46681"/>
                    <a:gd name="connsiteX60" fmla="*/ 11655 w 77777"/>
                    <a:gd name="connsiteY60" fmla="*/ 45246 h 46681"/>
                    <a:gd name="connsiteX61" fmla="*/ 13783 w 77777"/>
                    <a:gd name="connsiteY61" fmla="*/ 45246 h 46681"/>
                    <a:gd name="connsiteX62" fmla="*/ 13783 w 77777"/>
                    <a:gd name="connsiteY62" fmla="*/ 35599 h 466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</a:cxnLst>
                  <a:rect l="l" t="t" r="r" b="b"/>
                  <a:pathLst>
                    <a:path w="77777" h="46681">
                      <a:moveTo>
                        <a:pt x="13783" y="35599"/>
                      </a:moveTo>
                      <a:cubicBezTo>
                        <a:pt x="17097" y="38894"/>
                        <a:pt x="19051" y="40789"/>
                        <a:pt x="19644" y="41286"/>
                      </a:cubicBezTo>
                      <a:cubicBezTo>
                        <a:pt x="21126" y="42542"/>
                        <a:pt x="22725" y="43514"/>
                        <a:pt x="24440" y="44200"/>
                      </a:cubicBezTo>
                      <a:cubicBezTo>
                        <a:pt x="26166" y="44897"/>
                        <a:pt x="27876" y="45246"/>
                        <a:pt x="29571" y="45246"/>
                      </a:cubicBezTo>
                      <a:cubicBezTo>
                        <a:pt x="32419" y="45246"/>
                        <a:pt x="34865" y="44417"/>
                        <a:pt x="36908" y="42759"/>
                      </a:cubicBezTo>
                      <a:cubicBezTo>
                        <a:pt x="38962" y="41111"/>
                        <a:pt x="40339" y="38725"/>
                        <a:pt x="41038" y="35599"/>
                      </a:cubicBezTo>
                      <a:cubicBezTo>
                        <a:pt x="44447" y="39559"/>
                        <a:pt x="47322" y="42157"/>
                        <a:pt x="49662" y="43392"/>
                      </a:cubicBezTo>
                      <a:cubicBezTo>
                        <a:pt x="52013" y="44628"/>
                        <a:pt x="54432" y="45246"/>
                        <a:pt x="56921" y="45246"/>
                      </a:cubicBezTo>
                      <a:cubicBezTo>
                        <a:pt x="59335" y="45246"/>
                        <a:pt x="61474" y="44628"/>
                        <a:pt x="63337" y="43392"/>
                      </a:cubicBezTo>
                      <a:cubicBezTo>
                        <a:pt x="65211" y="42157"/>
                        <a:pt x="66694" y="40135"/>
                        <a:pt x="67784" y="37326"/>
                      </a:cubicBezTo>
                      <a:cubicBezTo>
                        <a:pt x="68515" y="35414"/>
                        <a:pt x="68880" y="32410"/>
                        <a:pt x="68880" y="28313"/>
                      </a:cubicBezTo>
                      <a:lnTo>
                        <a:pt x="68880" y="8813"/>
                      </a:lnTo>
                      <a:cubicBezTo>
                        <a:pt x="68880" y="5973"/>
                        <a:pt x="69092" y="4024"/>
                        <a:pt x="69516" y="2968"/>
                      </a:cubicBezTo>
                      <a:cubicBezTo>
                        <a:pt x="69854" y="2240"/>
                        <a:pt x="70469" y="1622"/>
                        <a:pt x="71358" y="1115"/>
                      </a:cubicBezTo>
                      <a:cubicBezTo>
                        <a:pt x="72248" y="608"/>
                        <a:pt x="73703" y="355"/>
                        <a:pt x="75726" y="355"/>
                      </a:cubicBezTo>
                      <a:lnTo>
                        <a:pt x="75726" y="-1435"/>
                      </a:lnTo>
                      <a:lnTo>
                        <a:pt x="53299" y="-1435"/>
                      </a:lnTo>
                      <a:lnTo>
                        <a:pt x="53299" y="355"/>
                      </a:lnTo>
                      <a:lnTo>
                        <a:pt x="54236" y="355"/>
                      </a:lnTo>
                      <a:cubicBezTo>
                        <a:pt x="56185" y="355"/>
                        <a:pt x="57704" y="729"/>
                        <a:pt x="58795" y="1479"/>
                      </a:cubicBezTo>
                      <a:cubicBezTo>
                        <a:pt x="59557" y="2007"/>
                        <a:pt x="60108" y="2852"/>
                        <a:pt x="60447" y="4014"/>
                      </a:cubicBezTo>
                      <a:cubicBezTo>
                        <a:pt x="60574" y="4573"/>
                        <a:pt x="60637" y="6173"/>
                        <a:pt x="60637" y="8813"/>
                      </a:cubicBezTo>
                      <a:lnTo>
                        <a:pt x="60637" y="28313"/>
                      </a:lnTo>
                      <a:cubicBezTo>
                        <a:pt x="60637" y="32008"/>
                        <a:pt x="60192" y="34617"/>
                        <a:pt x="59303" y="36138"/>
                      </a:cubicBezTo>
                      <a:cubicBezTo>
                        <a:pt x="58011" y="38250"/>
                        <a:pt x="55941" y="39306"/>
                        <a:pt x="53093" y="39306"/>
                      </a:cubicBezTo>
                      <a:cubicBezTo>
                        <a:pt x="51335" y="39306"/>
                        <a:pt x="49572" y="38867"/>
                        <a:pt x="47804" y="37991"/>
                      </a:cubicBezTo>
                      <a:cubicBezTo>
                        <a:pt x="46036" y="37114"/>
                        <a:pt x="43897" y="35488"/>
                        <a:pt x="41387" y="33112"/>
                      </a:cubicBezTo>
                      <a:lnTo>
                        <a:pt x="41276" y="32574"/>
                      </a:lnTo>
                      <a:lnTo>
                        <a:pt x="41387" y="30451"/>
                      </a:lnTo>
                      <a:lnTo>
                        <a:pt x="41387" y="8813"/>
                      </a:lnTo>
                      <a:cubicBezTo>
                        <a:pt x="41387" y="5709"/>
                        <a:pt x="41557" y="3776"/>
                        <a:pt x="41896" y="3016"/>
                      </a:cubicBezTo>
                      <a:cubicBezTo>
                        <a:pt x="42245" y="2255"/>
                        <a:pt x="42896" y="1622"/>
                        <a:pt x="43849" y="1115"/>
                      </a:cubicBezTo>
                      <a:cubicBezTo>
                        <a:pt x="44813" y="608"/>
                        <a:pt x="46454" y="355"/>
                        <a:pt x="48773" y="355"/>
                      </a:cubicBezTo>
                      <a:lnTo>
                        <a:pt x="48773" y="-1435"/>
                      </a:lnTo>
                      <a:lnTo>
                        <a:pt x="25790" y="-1435"/>
                      </a:lnTo>
                      <a:lnTo>
                        <a:pt x="25790" y="355"/>
                      </a:lnTo>
                      <a:cubicBezTo>
                        <a:pt x="28311" y="355"/>
                        <a:pt x="30042" y="650"/>
                        <a:pt x="30984" y="1242"/>
                      </a:cubicBezTo>
                      <a:cubicBezTo>
                        <a:pt x="31926" y="1833"/>
                        <a:pt x="32578" y="2725"/>
                        <a:pt x="32938" y="3919"/>
                      </a:cubicBezTo>
                      <a:cubicBezTo>
                        <a:pt x="33107" y="4478"/>
                        <a:pt x="33192" y="6110"/>
                        <a:pt x="33192" y="8813"/>
                      </a:cubicBezTo>
                      <a:lnTo>
                        <a:pt x="33192" y="28313"/>
                      </a:lnTo>
                      <a:cubicBezTo>
                        <a:pt x="33192" y="32008"/>
                        <a:pt x="32647" y="34664"/>
                        <a:pt x="31556" y="36280"/>
                      </a:cubicBezTo>
                      <a:cubicBezTo>
                        <a:pt x="30095" y="38392"/>
                        <a:pt x="28056" y="39448"/>
                        <a:pt x="25441" y="39448"/>
                      </a:cubicBezTo>
                      <a:cubicBezTo>
                        <a:pt x="23662" y="39448"/>
                        <a:pt x="21894" y="38973"/>
                        <a:pt x="20136" y="38023"/>
                      </a:cubicBezTo>
                      <a:cubicBezTo>
                        <a:pt x="17394" y="36565"/>
                        <a:pt x="15276" y="34928"/>
                        <a:pt x="13783" y="33112"/>
                      </a:cubicBezTo>
                      <a:lnTo>
                        <a:pt x="13783" y="8813"/>
                      </a:lnTo>
                      <a:cubicBezTo>
                        <a:pt x="13783" y="5846"/>
                        <a:pt x="13990" y="3913"/>
                        <a:pt x="14403" y="3016"/>
                      </a:cubicBezTo>
                      <a:cubicBezTo>
                        <a:pt x="14815" y="2129"/>
                        <a:pt x="15424" y="1463"/>
                        <a:pt x="16229" y="1020"/>
                      </a:cubicBezTo>
                      <a:cubicBezTo>
                        <a:pt x="17044" y="576"/>
                        <a:pt x="18696" y="355"/>
                        <a:pt x="21184" y="355"/>
                      </a:cubicBezTo>
                      <a:lnTo>
                        <a:pt x="21184" y="-1435"/>
                      </a:lnTo>
                      <a:lnTo>
                        <a:pt x="-1306" y="-1435"/>
                      </a:lnTo>
                      <a:lnTo>
                        <a:pt x="-1306" y="355"/>
                      </a:lnTo>
                      <a:cubicBezTo>
                        <a:pt x="780" y="355"/>
                        <a:pt x="2236" y="576"/>
                        <a:pt x="3062" y="1020"/>
                      </a:cubicBezTo>
                      <a:cubicBezTo>
                        <a:pt x="3888" y="1463"/>
                        <a:pt x="4513" y="2171"/>
                        <a:pt x="4936" y="3142"/>
                      </a:cubicBezTo>
                      <a:cubicBezTo>
                        <a:pt x="5371" y="4114"/>
                        <a:pt x="5588" y="6004"/>
                        <a:pt x="5588" y="8813"/>
                      </a:cubicBezTo>
                      <a:lnTo>
                        <a:pt x="5588" y="26142"/>
                      </a:lnTo>
                      <a:cubicBezTo>
                        <a:pt x="5588" y="31127"/>
                        <a:pt x="5439" y="34342"/>
                        <a:pt x="5143" y="35789"/>
                      </a:cubicBezTo>
                      <a:cubicBezTo>
                        <a:pt x="4910" y="36877"/>
                        <a:pt x="4545" y="37627"/>
                        <a:pt x="4047" y="38038"/>
                      </a:cubicBezTo>
                      <a:cubicBezTo>
                        <a:pt x="3560" y="38450"/>
                        <a:pt x="2882" y="38656"/>
                        <a:pt x="2014" y="38656"/>
                      </a:cubicBezTo>
                      <a:cubicBezTo>
                        <a:pt x="1093" y="38656"/>
                        <a:pt x="-14" y="38408"/>
                        <a:pt x="-1306" y="37912"/>
                      </a:cubicBezTo>
                      <a:lnTo>
                        <a:pt x="-2052" y="39702"/>
                      </a:lnTo>
                      <a:lnTo>
                        <a:pt x="11655" y="45246"/>
                      </a:lnTo>
                      <a:lnTo>
                        <a:pt x="13783" y="45246"/>
                      </a:lnTo>
                      <a:lnTo>
                        <a:pt x="13783" y="3559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</p:grpSp>
          <p:grpSp>
            <p:nvGrpSpPr>
              <p:cNvPr id="172" name="Graphic 57">
                <a:extLst>
                  <a:ext uri="{FF2B5EF4-FFF2-40B4-BE49-F238E27FC236}">
                    <a16:creationId xmlns:a16="http://schemas.microsoft.com/office/drawing/2014/main" id="{396EC63E-397C-53BF-CB38-E74B07355243}"/>
                  </a:ext>
                </a:extLst>
              </p:cNvPr>
              <p:cNvGrpSpPr/>
              <p:nvPr/>
            </p:nvGrpSpPr>
            <p:grpSpPr>
              <a:xfrm>
                <a:off x="5106978" y="339029"/>
                <a:ext cx="645778" cy="70298"/>
                <a:chOff x="5106978" y="339029"/>
                <a:chExt cx="645778" cy="70298"/>
              </a:xfrm>
              <a:solidFill>
                <a:srgbClr val="000000"/>
              </a:solidFill>
            </p:grpSpPr>
            <p:sp>
              <p:nvSpPr>
                <p:cNvPr id="173" name="Freeform: Shape 172">
                  <a:extLst>
                    <a:ext uri="{FF2B5EF4-FFF2-40B4-BE49-F238E27FC236}">
                      <a16:creationId xmlns:a16="http://schemas.microsoft.com/office/drawing/2014/main" id="{9E4A70D3-72A5-AE11-E2F3-9BA18201612E}"/>
                    </a:ext>
                  </a:extLst>
                </p:cNvPr>
                <p:cNvSpPr/>
                <p:nvPr/>
              </p:nvSpPr>
              <p:spPr>
                <a:xfrm flipV="1">
                  <a:off x="5106978" y="360081"/>
                  <a:ext cx="44567" cy="48312"/>
                </a:xfrm>
                <a:custGeom>
                  <a:avLst/>
                  <a:gdLst>
                    <a:gd name="connsiteX0" fmla="*/ 23172 w 44567"/>
                    <a:gd name="connsiteY0" fmla="*/ 6023 h 48312"/>
                    <a:gd name="connsiteX1" fmla="*/ 7941 w 44567"/>
                    <a:gd name="connsiteY1" fmla="*/ -1454 h 48312"/>
                    <a:gd name="connsiteX2" fmla="*/ 1333 w 44567"/>
                    <a:gd name="connsiteY2" fmla="*/ 1144 h 48312"/>
                    <a:gd name="connsiteX3" fmla="*/ -1287 w 44567"/>
                    <a:gd name="connsiteY3" fmla="*/ 7654 h 48312"/>
                    <a:gd name="connsiteX4" fmla="*/ 3271 w 44567"/>
                    <a:gd name="connsiteY4" fmla="*/ 17190 h 48312"/>
                    <a:gd name="connsiteX5" fmla="*/ 23172 w 44567"/>
                    <a:gd name="connsiteY5" fmla="*/ 28452 h 48312"/>
                    <a:gd name="connsiteX6" fmla="*/ 23172 w 44567"/>
                    <a:gd name="connsiteY6" fmla="*/ 33109 h 48312"/>
                    <a:gd name="connsiteX7" fmla="*/ 22600 w 44567"/>
                    <a:gd name="connsiteY7" fmla="*/ 39715 h 48312"/>
                    <a:gd name="connsiteX8" fmla="*/ 20440 w 44567"/>
                    <a:gd name="connsiteY8" fmla="*/ 42091 h 48312"/>
                    <a:gd name="connsiteX9" fmla="*/ 16867 w 44567"/>
                    <a:gd name="connsiteY9" fmla="*/ 43105 h 48312"/>
                    <a:gd name="connsiteX10" fmla="*/ 11562 w 44567"/>
                    <a:gd name="connsiteY10" fmla="*/ 41663 h 48312"/>
                    <a:gd name="connsiteX11" fmla="*/ 10275 w 44567"/>
                    <a:gd name="connsiteY11" fmla="*/ 39588 h 48312"/>
                    <a:gd name="connsiteX12" fmla="*/ 11657 w 44567"/>
                    <a:gd name="connsiteY12" fmla="*/ 37022 h 48312"/>
                    <a:gd name="connsiteX13" fmla="*/ 13547 w 44567"/>
                    <a:gd name="connsiteY13" fmla="*/ 32904 h 48312"/>
                    <a:gd name="connsiteX14" fmla="*/ 11737 w 44567"/>
                    <a:gd name="connsiteY14" fmla="*/ 28769 h 48312"/>
                    <a:gd name="connsiteX15" fmla="*/ 6988 w 44567"/>
                    <a:gd name="connsiteY15" fmla="*/ 27059 h 48312"/>
                    <a:gd name="connsiteX16" fmla="*/ 1762 w 44567"/>
                    <a:gd name="connsiteY16" fmla="*/ 28944 h 48312"/>
                    <a:gd name="connsiteX17" fmla="*/ -350 w 44567"/>
                    <a:gd name="connsiteY17" fmla="*/ 33347 h 48312"/>
                    <a:gd name="connsiteX18" fmla="*/ 2477 w 44567"/>
                    <a:gd name="connsiteY18" fmla="*/ 40158 h 48312"/>
                    <a:gd name="connsiteX19" fmla="*/ 10371 w 44567"/>
                    <a:gd name="connsiteY19" fmla="*/ 45132 h 48312"/>
                    <a:gd name="connsiteX20" fmla="*/ 20885 w 44567"/>
                    <a:gd name="connsiteY20" fmla="*/ 46859 h 48312"/>
                    <a:gd name="connsiteX21" fmla="*/ 31336 w 44567"/>
                    <a:gd name="connsiteY21" fmla="*/ 44055 h 48312"/>
                    <a:gd name="connsiteX22" fmla="*/ 36323 w 44567"/>
                    <a:gd name="connsiteY22" fmla="*/ 38004 h 48312"/>
                    <a:gd name="connsiteX23" fmla="*/ 37022 w 44567"/>
                    <a:gd name="connsiteY23" fmla="*/ 28452 h 48312"/>
                    <a:gd name="connsiteX24" fmla="*/ 37022 w 44567"/>
                    <a:gd name="connsiteY24" fmla="*/ 10490 h 48312"/>
                    <a:gd name="connsiteX25" fmla="*/ 37260 w 44567"/>
                    <a:gd name="connsiteY25" fmla="*/ 6498 h 48312"/>
                    <a:gd name="connsiteX26" fmla="*/ 38007 w 44567"/>
                    <a:gd name="connsiteY26" fmla="*/ 5278 h 48312"/>
                    <a:gd name="connsiteX27" fmla="*/ 39150 w 44567"/>
                    <a:gd name="connsiteY27" fmla="*/ 4882 h 48312"/>
                    <a:gd name="connsiteX28" fmla="*/ 41787 w 44567"/>
                    <a:gd name="connsiteY28" fmla="*/ 6720 h 48312"/>
                    <a:gd name="connsiteX29" fmla="*/ 43280 w 44567"/>
                    <a:gd name="connsiteY29" fmla="*/ 5532 h 48312"/>
                    <a:gd name="connsiteX30" fmla="*/ 38134 w 44567"/>
                    <a:gd name="connsiteY30" fmla="*/ 209 h 48312"/>
                    <a:gd name="connsiteX31" fmla="*/ 32114 w 44567"/>
                    <a:gd name="connsiteY31" fmla="*/ -1454 h 48312"/>
                    <a:gd name="connsiteX32" fmla="*/ 25904 w 44567"/>
                    <a:gd name="connsiteY32" fmla="*/ 399 h 48312"/>
                    <a:gd name="connsiteX33" fmla="*/ 23172 w 44567"/>
                    <a:gd name="connsiteY33" fmla="*/ 6023 h 48312"/>
                    <a:gd name="connsiteX34" fmla="*/ 23172 w 44567"/>
                    <a:gd name="connsiteY34" fmla="*/ 9634 h 48312"/>
                    <a:gd name="connsiteX35" fmla="*/ 23172 w 44567"/>
                    <a:gd name="connsiteY35" fmla="*/ 25142 h 48312"/>
                    <a:gd name="connsiteX36" fmla="*/ 14246 w 44567"/>
                    <a:gd name="connsiteY36" fmla="*/ 17618 h 48312"/>
                    <a:gd name="connsiteX37" fmla="*/ 12308 w 44567"/>
                    <a:gd name="connsiteY37" fmla="*/ 12216 h 48312"/>
                    <a:gd name="connsiteX38" fmla="*/ 13944 w 44567"/>
                    <a:gd name="connsiteY38" fmla="*/ 8209 h 48312"/>
                    <a:gd name="connsiteX39" fmla="*/ 17423 w 44567"/>
                    <a:gd name="connsiteY39" fmla="*/ 6862 h 48312"/>
                    <a:gd name="connsiteX40" fmla="*/ 23172 w 44567"/>
                    <a:gd name="connsiteY40" fmla="*/ 9634 h 483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</a:cxnLst>
                  <a:rect l="l" t="t" r="r" b="b"/>
                  <a:pathLst>
                    <a:path w="44567" h="48312">
                      <a:moveTo>
                        <a:pt x="23172" y="6023"/>
                      </a:moveTo>
                      <a:cubicBezTo>
                        <a:pt x="17518" y="1038"/>
                        <a:pt x="12441" y="-1454"/>
                        <a:pt x="7941" y="-1454"/>
                      </a:cubicBezTo>
                      <a:cubicBezTo>
                        <a:pt x="5293" y="-1454"/>
                        <a:pt x="3091" y="-588"/>
                        <a:pt x="1333" y="1144"/>
                      </a:cubicBezTo>
                      <a:cubicBezTo>
                        <a:pt x="-414" y="2886"/>
                        <a:pt x="-1287" y="5057"/>
                        <a:pt x="-1287" y="7654"/>
                      </a:cubicBezTo>
                      <a:cubicBezTo>
                        <a:pt x="-1287" y="11192"/>
                        <a:pt x="232" y="14371"/>
                        <a:pt x="3271" y="17190"/>
                      </a:cubicBezTo>
                      <a:cubicBezTo>
                        <a:pt x="6321" y="20010"/>
                        <a:pt x="12954" y="23764"/>
                        <a:pt x="23172" y="28452"/>
                      </a:cubicBezTo>
                      <a:lnTo>
                        <a:pt x="23172" y="33109"/>
                      </a:lnTo>
                      <a:cubicBezTo>
                        <a:pt x="23172" y="36605"/>
                        <a:pt x="22982" y="38807"/>
                        <a:pt x="22600" y="39715"/>
                      </a:cubicBezTo>
                      <a:cubicBezTo>
                        <a:pt x="22219" y="40623"/>
                        <a:pt x="21499" y="41415"/>
                        <a:pt x="20440" y="42091"/>
                      </a:cubicBezTo>
                      <a:cubicBezTo>
                        <a:pt x="19381" y="42767"/>
                        <a:pt x="18190" y="43105"/>
                        <a:pt x="16867" y="43105"/>
                      </a:cubicBezTo>
                      <a:cubicBezTo>
                        <a:pt x="14717" y="43105"/>
                        <a:pt x="12949" y="42624"/>
                        <a:pt x="11562" y="41663"/>
                      </a:cubicBezTo>
                      <a:cubicBezTo>
                        <a:pt x="10704" y="41072"/>
                        <a:pt x="10275" y="40380"/>
                        <a:pt x="10275" y="39588"/>
                      </a:cubicBezTo>
                      <a:cubicBezTo>
                        <a:pt x="10275" y="38891"/>
                        <a:pt x="10736" y="38036"/>
                        <a:pt x="11657" y="37022"/>
                      </a:cubicBezTo>
                      <a:cubicBezTo>
                        <a:pt x="12917" y="35596"/>
                        <a:pt x="13547" y="34224"/>
                        <a:pt x="13547" y="32904"/>
                      </a:cubicBezTo>
                      <a:cubicBezTo>
                        <a:pt x="13547" y="31288"/>
                        <a:pt x="12944" y="29910"/>
                        <a:pt x="11737" y="28769"/>
                      </a:cubicBezTo>
                      <a:cubicBezTo>
                        <a:pt x="10529" y="27629"/>
                        <a:pt x="8946" y="27059"/>
                        <a:pt x="6988" y="27059"/>
                      </a:cubicBezTo>
                      <a:cubicBezTo>
                        <a:pt x="4912" y="27059"/>
                        <a:pt x="3170" y="27687"/>
                        <a:pt x="1762" y="28944"/>
                      </a:cubicBezTo>
                      <a:cubicBezTo>
                        <a:pt x="354" y="30200"/>
                        <a:pt x="-350" y="31668"/>
                        <a:pt x="-350" y="33347"/>
                      </a:cubicBezTo>
                      <a:cubicBezTo>
                        <a:pt x="-350" y="35723"/>
                        <a:pt x="592" y="37993"/>
                        <a:pt x="2477" y="40158"/>
                      </a:cubicBezTo>
                      <a:cubicBezTo>
                        <a:pt x="4362" y="42323"/>
                        <a:pt x="6993" y="43981"/>
                        <a:pt x="10371" y="45132"/>
                      </a:cubicBezTo>
                      <a:cubicBezTo>
                        <a:pt x="13748" y="46283"/>
                        <a:pt x="17253" y="46859"/>
                        <a:pt x="20885" y="46859"/>
                      </a:cubicBezTo>
                      <a:cubicBezTo>
                        <a:pt x="25290" y="46859"/>
                        <a:pt x="28773" y="45924"/>
                        <a:pt x="31336" y="44055"/>
                      </a:cubicBezTo>
                      <a:cubicBezTo>
                        <a:pt x="33898" y="42197"/>
                        <a:pt x="35561" y="40179"/>
                        <a:pt x="36323" y="38004"/>
                      </a:cubicBezTo>
                      <a:cubicBezTo>
                        <a:pt x="36789" y="36621"/>
                        <a:pt x="37022" y="33437"/>
                        <a:pt x="37022" y="28452"/>
                      </a:cubicBezTo>
                      <a:lnTo>
                        <a:pt x="37022" y="10490"/>
                      </a:lnTo>
                      <a:cubicBezTo>
                        <a:pt x="37022" y="8378"/>
                        <a:pt x="37101" y="7047"/>
                        <a:pt x="37260" y="6498"/>
                      </a:cubicBezTo>
                      <a:cubicBezTo>
                        <a:pt x="37430" y="5949"/>
                        <a:pt x="37678" y="5542"/>
                        <a:pt x="38007" y="5278"/>
                      </a:cubicBezTo>
                      <a:cubicBezTo>
                        <a:pt x="38345" y="5014"/>
                        <a:pt x="38727" y="4882"/>
                        <a:pt x="39150" y="4882"/>
                      </a:cubicBezTo>
                      <a:cubicBezTo>
                        <a:pt x="40018" y="4882"/>
                        <a:pt x="40897" y="5495"/>
                        <a:pt x="41787" y="6720"/>
                      </a:cubicBezTo>
                      <a:lnTo>
                        <a:pt x="43280" y="5532"/>
                      </a:lnTo>
                      <a:cubicBezTo>
                        <a:pt x="41628" y="3092"/>
                        <a:pt x="39913" y="1318"/>
                        <a:pt x="38134" y="209"/>
                      </a:cubicBezTo>
                      <a:cubicBezTo>
                        <a:pt x="36365" y="-899"/>
                        <a:pt x="34359" y="-1454"/>
                        <a:pt x="32114" y="-1454"/>
                      </a:cubicBezTo>
                      <a:cubicBezTo>
                        <a:pt x="29467" y="-1454"/>
                        <a:pt x="27397" y="-836"/>
                        <a:pt x="25904" y="399"/>
                      </a:cubicBezTo>
                      <a:cubicBezTo>
                        <a:pt x="24411" y="1646"/>
                        <a:pt x="23500" y="3520"/>
                        <a:pt x="23172" y="6023"/>
                      </a:cubicBezTo>
                      <a:close/>
                      <a:moveTo>
                        <a:pt x="23172" y="9634"/>
                      </a:moveTo>
                      <a:lnTo>
                        <a:pt x="23172" y="25142"/>
                      </a:lnTo>
                      <a:cubicBezTo>
                        <a:pt x="19170" y="22798"/>
                        <a:pt x="16194" y="20290"/>
                        <a:pt x="14246" y="17618"/>
                      </a:cubicBezTo>
                      <a:cubicBezTo>
                        <a:pt x="12954" y="15833"/>
                        <a:pt x="12308" y="14033"/>
                        <a:pt x="12308" y="12216"/>
                      </a:cubicBezTo>
                      <a:cubicBezTo>
                        <a:pt x="12308" y="10696"/>
                        <a:pt x="12854" y="9360"/>
                        <a:pt x="13944" y="8209"/>
                      </a:cubicBezTo>
                      <a:cubicBezTo>
                        <a:pt x="14770" y="7311"/>
                        <a:pt x="15930" y="6862"/>
                        <a:pt x="17423" y="6862"/>
                      </a:cubicBezTo>
                      <a:cubicBezTo>
                        <a:pt x="19074" y="6862"/>
                        <a:pt x="20991" y="7786"/>
                        <a:pt x="23172" y="9634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74" name="Freeform: Shape 173">
                  <a:extLst>
                    <a:ext uri="{FF2B5EF4-FFF2-40B4-BE49-F238E27FC236}">
                      <a16:creationId xmlns:a16="http://schemas.microsoft.com/office/drawing/2014/main" id="{9086B741-1EE3-41D2-42E6-C4A8BDD0D6CB}"/>
                    </a:ext>
                  </a:extLst>
                </p:cNvPr>
                <p:cNvSpPr/>
                <p:nvPr/>
              </p:nvSpPr>
              <p:spPr>
                <a:xfrm flipV="1">
                  <a:off x="5156706" y="360081"/>
                  <a:ext cx="50078" cy="47663"/>
                </a:xfrm>
                <a:custGeom>
                  <a:avLst/>
                  <a:gdLst>
                    <a:gd name="connsiteX0" fmla="*/ 17513 w 50078"/>
                    <a:gd name="connsiteY0" fmla="*/ 44811 h 47663"/>
                    <a:gd name="connsiteX1" fmla="*/ 17513 w 50078"/>
                    <a:gd name="connsiteY1" fmla="*/ 38823 h 47663"/>
                    <a:gd name="connsiteX2" fmla="*/ 24358 w 50078"/>
                    <a:gd name="connsiteY2" fmla="*/ 44431 h 47663"/>
                    <a:gd name="connsiteX3" fmla="*/ 31410 w 50078"/>
                    <a:gd name="connsiteY3" fmla="*/ 46189 h 47663"/>
                    <a:gd name="connsiteX4" fmla="*/ 38907 w 50078"/>
                    <a:gd name="connsiteY4" fmla="*/ 43686 h 47663"/>
                    <a:gd name="connsiteX5" fmla="*/ 42878 w 50078"/>
                    <a:gd name="connsiteY5" fmla="*/ 37477 h 47663"/>
                    <a:gd name="connsiteX6" fmla="*/ 43672 w 50078"/>
                    <a:gd name="connsiteY6" fmla="*/ 26642 h 47663"/>
                    <a:gd name="connsiteX7" fmla="*/ 43672 w 50078"/>
                    <a:gd name="connsiteY7" fmla="*/ 8632 h 47663"/>
                    <a:gd name="connsiteX8" fmla="*/ 44641 w 50078"/>
                    <a:gd name="connsiteY8" fmla="*/ 1963 h 47663"/>
                    <a:gd name="connsiteX9" fmla="*/ 48691 w 50078"/>
                    <a:gd name="connsiteY9" fmla="*/ 316 h 47663"/>
                    <a:gd name="connsiteX10" fmla="*/ 48691 w 50078"/>
                    <a:gd name="connsiteY10" fmla="*/ -1474 h 47663"/>
                    <a:gd name="connsiteX11" fmla="*/ 25216 w 50078"/>
                    <a:gd name="connsiteY11" fmla="*/ -1474 h 47663"/>
                    <a:gd name="connsiteX12" fmla="*/ 25216 w 50078"/>
                    <a:gd name="connsiteY12" fmla="*/ 316 h 47663"/>
                    <a:gd name="connsiteX13" fmla="*/ 28980 w 50078"/>
                    <a:gd name="connsiteY13" fmla="*/ 2486 h 47663"/>
                    <a:gd name="connsiteX14" fmla="*/ 29774 w 50078"/>
                    <a:gd name="connsiteY14" fmla="*/ 8632 h 47663"/>
                    <a:gd name="connsiteX15" fmla="*/ 29774 w 50078"/>
                    <a:gd name="connsiteY15" fmla="*/ 29224 h 47663"/>
                    <a:gd name="connsiteX16" fmla="*/ 29330 w 50078"/>
                    <a:gd name="connsiteY16" fmla="*/ 36384 h 47663"/>
                    <a:gd name="connsiteX17" fmla="*/ 27821 w 50078"/>
                    <a:gd name="connsiteY17" fmla="*/ 38696 h 47663"/>
                    <a:gd name="connsiteX18" fmla="*/ 25454 w 50078"/>
                    <a:gd name="connsiteY18" fmla="*/ 39520 h 47663"/>
                    <a:gd name="connsiteX19" fmla="*/ 17513 w 50078"/>
                    <a:gd name="connsiteY19" fmla="*/ 33422 h 47663"/>
                    <a:gd name="connsiteX20" fmla="*/ 17513 w 50078"/>
                    <a:gd name="connsiteY20" fmla="*/ 8632 h 47663"/>
                    <a:gd name="connsiteX21" fmla="*/ 18482 w 50078"/>
                    <a:gd name="connsiteY21" fmla="*/ 2026 h 47663"/>
                    <a:gd name="connsiteX22" fmla="*/ 22087 w 50078"/>
                    <a:gd name="connsiteY22" fmla="*/ 316 h 47663"/>
                    <a:gd name="connsiteX23" fmla="*/ 22087 w 50078"/>
                    <a:gd name="connsiteY23" fmla="*/ -1474 h 47663"/>
                    <a:gd name="connsiteX24" fmla="*/ -1388 w 50078"/>
                    <a:gd name="connsiteY24" fmla="*/ -1474 h 47663"/>
                    <a:gd name="connsiteX25" fmla="*/ -1388 w 50078"/>
                    <a:gd name="connsiteY25" fmla="*/ 316 h 47663"/>
                    <a:gd name="connsiteX26" fmla="*/ 2774 w 50078"/>
                    <a:gd name="connsiteY26" fmla="*/ 2185 h 47663"/>
                    <a:gd name="connsiteX27" fmla="*/ 3615 w 50078"/>
                    <a:gd name="connsiteY27" fmla="*/ 8632 h 47663"/>
                    <a:gd name="connsiteX28" fmla="*/ 3615 w 50078"/>
                    <a:gd name="connsiteY28" fmla="*/ 34768 h 47663"/>
                    <a:gd name="connsiteX29" fmla="*/ 2647 w 50078"/>
                    <a:gd name="connsiteY29" fmla="*/ 41294 h 47663"/>
                    <a:gd name="connsiteX30" fmla="*/ -1388 w 50078"/>
                    <a:gd name="connsiteY30" fmla="*/ 42973 h 47663"/>
                    <a:gd name="connsiteX31" fmla="*/ -1388 w 50078"/>
                    <a:gd name="connsiteY31" fmla="*/ 44811 h 47663"/>
                    <a:gd name="connsiteX32" fmla="*/ 17513 w 50078"/>
                    <a:gd name="connsiteY32" fmla="*/ 44811 h 476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50078" h="47663">
                      <a:moveTo>
                        <a:pt x="17513" y="44811"/>
                      </a:moveTo>
                      <a:lnTo>
                        <a:pt x="17513" y="38823"/>
                      </a:lnTo>
                      <a:cubicBezTo>
                        <a:pt x="19895" y="41400"/>
                        <a:pt x="22177" y="43269"/>
                        <a:pt x="24358" y="44431"/>
                      </a:cubicBezTo>
                      <a:cubicBezTo>
                        <a:pt x="26550" y="45603"/>
                        <a:pt x="28901" y="46189"/>
                        <a:pt x="31410" y="46189"/>
                      </a:cubicBezTo>
                      <a:cubicBezTo>
                        <a:pt x="34428" y="46189"/>
                        <a:pt x="36927" y="45354"/>
                        <a:pt x="38907" y="43686"/>
                      </a:cubicBezTo>
                      <a:cubicBezTo>
                        <a:pt x="40897" y="42028"/>
                        <a:pt x="42221" y="39958"/>
                        <a:pt x="42878" y="37477"/>
                      </a:cubicBezTo>
                      <a:cubicBezTo>
                        <a:pt x="43407" y="35597"/>
                        <a:pt x="43672" y="31985"/>
                        <a:pt x="43672" y="26642"/>
                      </a:cubicBezTo>
                      <a:lnTo>
                        <a:pt x="43672" y="8632"/>
                      </a:lnTo>
                      <a:cubicBezTo>
                        <a:pt x="43672" y="5062"/>
                        <a:pt x="43995" y="2839"/>
                        <a:pt x="44641" y="1963"/>
                      </a:cubicBezTo>
                      <a:cubicBezTo>
                        <a:pt x="45286" y="1086"/>
                        <a:pt x="46637" y="537"/>
                        <a:pt x="48691" y="316"/>
                      </a:cubicBezTo>
                      <a:lnTo>
                        <a:pt x="48691" y="-1474"/>
                      </a:lnTo>
                      <a:lnTo>
                        <a:pt x="25216" y="-1474"/>
                      </a:lnTo>
                      <a:lnTo>
                        <a:pt x="25216" y="316"/>
                      </a:lnTo>
                      <a:cubicBezTo>
                        <a:pt x="26963" y="537"/>
                        <a:pt x="28218" y="1261"/>
                        <a:pt x="28980" y="2486"/>
                      </a:cubicBezTo>
                      <a:cubicBezTo>
                        <a:pt x="29510" y="3309"/>
                        <a:pt x="29774" y="5358"/>
                        <a:pt x="29774" y="8632"/>
                      </a:cubicBezTo>
                      <a:lnTo>
                        <a:pt x="29774" y="29224"/>
                      </a:lnTo>
                      <a:cubicBezTo>
                        <a:pt x="29774" y="33015"/>
                        <a:pt x="29626" y="35402"/>
                        <a:pt x="29330" y="36384"/>
                      </a:cubicBezTo>
                      <a:cubicBezTo>
                        <a:pt x="29033" y="37376"/>
                        <a:pt x="28530" y="38147"/>
                        <a:pt x="27821" y="38696"/>
                      </a:cubicBezTo>
                      <a:cubicBezTo>
                        <a:pt x="27111" y="39246"/>
                        <a:pt x="26322" y="39520"/>
                        <a:pt x="25454" y="39520"/>
                      </a:cubicBezTo>
                      <a:cubicBezTo>
                        <a:pt x="22616" y="39520"/>
                        <a:pt x="19969" y="37487"/>
                        <a:pt x="17513" y="33422"/>
                      </a:cubicBezTo>
                      <a:lnTo>
                        <a:pt x="17513" y="8632"/>
                      </a:lnTo>
                      <a:cubicBezTo>
                        <a:pt x="17513" y="5157"/>
                        <a:pt x="17836" y="2956"/>
                        <a:pt x="18482" y="2026"/>
                      </a:cubicBezTo>
                      <a:cubicBezTo>
                        <a:pt x="19128" y="1108"/>
                        <a:pt x="20329" y="537"/>
                        <a:pt x="22087" y="316"/>
                      </a:cubicBezTo>
                      <a:lnTo>
                        <a:pt x="22087" y="-1474"/>
                      </a:lnTo>
                      <a:lnTo>
                        <a:pt x="-1388" y="-1474"/>
                      </a:lnTo>
                      <a:lnTo>
                        <a:pt x="-1388" y="316"/>
                      </a:lnTo>
                      <a:cubicBezTo>
                        <a:pt x="561" y="506"/>
                        <a:pt x="1948" y="1129"/>
                        <a:pt x="2774" y="2185"/>
                      </a:cubicBezTo>
                      <a:cubicBezTo>
                        <a:pt x="3335" y="2913"/>
                        <a:pt x="3615" y="5062"/>
                        <a:pt x="3615" y="8632"/>
                      </a:cubicBezTo>
                      <a:lnTo>
                        <a:pt x="3615" y="34768"/>
                      </a:lnTo>
                      <a:cubicBezTo>
                        <a:pt x="3615" y="38263"/>
                        <a:pt x="3292" y="40439"/>
                        <a:pt x="2647" y="41294"/>
                      </a:cubicBezTo>
                      <a:cubicBezTo>
                        <a:pt x="2011" y="42150"/>
                        <a:pt x="666" y="42709"/>
                        <a:pt x="-1388" y="42973"/>
                      </a:cubicBezTo>
                      <a:lnTo>
                        <a:pt x="-1388" y="44811"/>
                      </a:lnTo>
                      <a:lnTo>
                        <a:pt x="17513" y="4481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75" name="Freeform: Shape 174">
                  <a:extLst>
                    <a:ext uri="{FF2B5EF4-FFF2-40B4-BE49-F238E27FC236}">
                      <a16:creationId xmlns:a16="http://schemas.microsoft.com/office/drawing/2014/main" id="{BAED257F-29A2-D5BC-5F87-D26C2C290183}"/>
                    </a:ext>
                  </a:extLst>
                </p:cNvPr>
                <p:cNvSpPr/>
                <p:nvPr/>
              </p:nvSpPr>
              <p:spPr>
                <a:xfrm flipV="1">
                  <a:off x="5214335" y="360081"/>
                  <a:ext cx="44567" cy="48312"/>
                </a:xfrm>
                <a:custGeom>
                  <a:avLst/>
                  <a:gdLst>
                    <a:gd name="connsiteX0" fmla="*/ 23181 w 44567"/>
                    <a:gd name="connsiteY0" fmla="*/ 6023 h 48312"/>
                    <a:gd name="connsiteX1" fmla="*/ 7949 w 44567"/>
                    <a:gd name="connsiteY1" fmla="*/ -1454 h 48312"/>
                    <a:gd name="connsiteX2" fmla="*/ 1342 w 44567"/>
                    <a:gd name="connsiteY2" fmla="*/ 1144 h 48312"/>
                    <a:gd name="connsiteX3" fmla="*/ -1279 w 44567"/>
                    <a:gd name="connsiteY3" fmla="*/ 7654 h 48312"/>
                    <a:gd name="connsiteX4" fmla="*/ 3279 w 44567"/>
                    <a:gd name="connsiteY4" fmla="*/ 17190 h 48312"/>
                    <a:gd name="connsiteX5" fmla="*/ 23181 w 44567"/>
                    <a:gd name="connsiteY5" fmla="*/ 28452 h 48312"/>
                    <a:gd name="connsiteX6" fmla="*/ 23181 w 44567"/>
                    <a:gd name="connsiteY6" fmla="*/ 33109 h 48312"/>
                    <a:gd name="connsiteX7" fmla="*/ 22609 w 44567"/>
                    <a:gd name="connsiteY7" fmla="*/ 39715 h 48312"/>
                    <a:gd name="connsiteX8" fmla="*/ 20449 w 44567"/>
                    <a:gd name="connsiteY8" fmla="*/ 42091 h 48312"/>
                    <a:gd name="connsiteX9" fmla="*/ 16875 w 44567"/>
                    <a:gd name="connsiteY9" fmla="*/ 43105 h 48312"/>
                    <a:gd name="connsiteX10" fmla="*/ 11570 w 44567"/>
                    <a:gd name="connsiteY10" fmla="*/ 41663 h 48312"/>
                    <a:gd name="connsiteX11" fmla="*/ 10284 w 44567"/>
                    <a:gd name="connsiteY11" fmla="*/ 39588 h 48312"/>
                    <a:gd name="connsiteX12" fmla="*/ 11666 w 44567"/>
                    <a:gd name="connsiteY12" fmla="*/ 37022 h 48312"/>
                    <a:gd name="connsiteX13" fmla="*/ 13556 w 44567"/>
                    <a:gd name="connsiteY13" fmla="*/ 32904 h 48312"/>
                    <a:gd name="connsiteX14" fmla="*/ 11745 w 44567"/>
                    <a:gd name="connsiteY14" fmla="*/ 28769 h 48312"/>
                    <a:gd name="connsiteX15" fmla="*/ 6996 w 44567"/>
                    <a:gd name="connsiteY15" fmla="*/ 27059 h 48312"/>
                    <a:gd name="connsiteX16" fmla="*/ 1771 w 44567"/>
                    <a:gd name="connsiteY16" fmla="*/ 28944 h 48312"/>
                    <a:gd name="connsiteX17" fmla="*/ -342 w 44567"/>
                    <a:gd name="connsiteY17" fmla="*/ 33347 h 48312"/>
                    <a:gd name="connsiteX18" fmla="*/ 2485 w 44567"/>
                    <a:gd name="connsiteY18" fmla="*/ 40158 h 48312"/>
                    <a:gd name="connsiteX19" fmla="*/ 10379 w 44567"/>
                    <a:gd name="connsiteY19" fmla="*/ 45132 h 48312"/>
                    <a:gd name="connsiteX20" fmla="*/ 20893 w 44567"/>
                    <a:gd name="connsiteY20" fmla="*/ 46859 h 48312"/>
                    <a:gd name="connsiteX21" fmla="*/ 31344 w 44567"/>
                    <a:gd name="connsiteY21" fmla="*/ 44055 h 48312"/>
                    <a:gd name="connsiteX22" fmla="*/ 36331 w 44567"/>
                    <a:gd name="connsiteY22" fmla="*/ 38004 h 48312"/>
                    <a:gd name="connsiteX23" fmla="*/ 37030 w 44567"/>
                    <a:gd name="connsiteY23" fmla="*/ 28452 h 48312"/>
                    <a:gd name="connsiteX24" fmla="*/ 37030 w 44567"/>
                    <a:gd name="connsiteY24" fmla="*/ 10490 h 48312"/>
                    <a:gd name="connsiteX25" fmla="*/ 37269 w 44567"/>
                    <a:gd name="connsiteY25" fmla="*/ 6498 h 48312"/>
                    <a:gd name="connsiteX26" fmla="*/ 38015 w 44567"/>
                    <a:gd name="connsiteY26" fmla="*/ 5278 h 48312"/>
                    <a:gd name="connsiteX27" fmla="*/ 39159 w 44567"/>
                    <a:gd name="connsiteY27" fmla="*/ 4882 h 48312"/>
                    <a:gd name="connsiteX28" fmla="*/ 41795 w 44567"/>
                    <a:gd name="connsiteY28" fmla="*/ 6720 h 48312"/>
                    <a:gd name="connsiteX29" fmla="*/ 43288 w 44567"/>
                    <a:gd name="connsiteY29" fmla="*/ 5532 h 48312"/>
                    <a:gd name="connsiteX30" fmla="*/ 38142 w 44567"/>
                    <a:gd name="connsiteY30" fmla="*/ 209 h 48312"/>
                    <a:gd name="connsiteX31" fmla="*/ 32123 w 44567"/>
                    <a:gd name="connsiteY31" fmla="*/ -1454 h 48312"/>
                    <a:gd name="connsiteX32" fmla="*/ 25912 w 44567"/>
                    <a:gd name="connsiteY32" fmla="*/ 399 h 48312"/>
                    <a:gd name="connsiteX33" fmla="*/ 23181 w 44567"/>
                    <a:gd name="connsiteY33" fmla="*/ 6023 h 48312"/>
                    <a:gd name="connsiteX34" fmla="*/ 23181 w 44567"/>
                    <a:gd name="connsiteY34" fmla="*/ 9634 h 48312"/>
                    <a:gd name="connsiteX35" fmla="*/ 23181 w 44567"/>
                    <a:gd name="connsiteY35" fmla="*/ 25142 h 48312"/>
                    <a:gd name="connsiteX36" fmla="*/ 14254 w 44567"/>
                    <a:gd name="connsiteY36" fmla="*/ 17618 h 48312"/>
                    <a:gd name="connsiteX37" fmla="*/ 12317 w 44567"/>
                    <a:gd name="connsiteY37" fmla="*/ 12216 h 48312"/>
                    <a:gd name="connsiteX38" fmla="*/ 13953 w 44567"/>
                    <a:gd name="connsiteY38" fmla="*/ 8209 h 48312"/>
                    <a:gd name="connsiteX39" fmla="*/ 17431 w 44567"/>
                    <a:gd name="connsiteY39" fmla="*/ 6862 h 48312"/>
                    <a:gd name="connsiteX40" fmla="*/ 23181 w 44567"/>
                    <a:gd name="connsiteY40" fmla="*/ 9634 h 483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</a:cxnLst>
                  <a:rect l="l" t="t" r="r" b="b"/>
                  <a:pathLst>
                    <a:path w="44567" h="48312">
                      <a:moveTo>
                        <a:pt x="23181" y="6023"/>
                      </a:moveTo>
                      <a:cubicBezTo>
                        <a:pt x="17526" y="1038"/>
                        <a:pt x="12449" y="-1454"/>
                        <a:pt x="7949" y="-1454"/>
                      </a:cubicBezTo>
                      <a:cubicBezTo>
                        <a:pt x="5302" y="-1454"/>
                        <a:pt x="3099" y="-588"/>
                        <a:pt x="1342" y="1144"/>
                      </a:cubicBezTo>
                      <a:cubicBezTo>
                        <a:pt x="-405" y="2886"/>
                        <a:pt x="-1279" y="5057"/>
                        <a:pt x="-1279" y="7654"/>
                      </a:cubicBezTo>
                      <a:cubicBezTo>
                        <a:pt x="-1279" y="11192"/>
                        <a:pt x="241" y="14371"/>
                        <a:pt x="3279" y="17190"/>
                      </a:cubicBezTo>
                      <a:cubicBezTo>
                        <a:pt x="6329" y="20010"/>
                        <a:pt x="12963" y="23764"/>
                        <a:pt x="23181" y="28452"/>
                      </a:cubicBezTo>
                      <a:lnTo>
                        <a:pt x="23181" y="33109"/>
                      </a:lnTo>
                      <a:cubicBezTo>
                        <a:pt x="23181" y="36605"/>
                        <a:pt x="22990" y="38807"/>
                        <a:pt x="22609" y="39715"/>
                      </a:cubicBezTo>
                      <a:cubicBezTo>
                        <a:pt x="22228" y="40623"/>
                        <a:pt x="21508" y="41415"/>
                        <a:pt x="20449" y="42091"/>
                      </a:cubicBezTo>
                      <a:cubicBezTo>
                        <a:pt x="19390" y="42767"/>
                        <a:pt x="18199" y="43105"/>
                        <a:pt x="16875" y="43105"/>
                      </a:cubicBezTo>
                      <a:cubicBezTo>
                        <a:pt x="14726" y="43105"/>
                        <a:pt x="12957" y="42624"/>
                        <a:pt x="11570" y="41663"/>
                      </a:cubicBezTo>
                      <a:cubicBezTo>
                        <a:pt x="10713" y="41072"/>
                        <a:pt x="10284" y="40380"/>
                        <a:pt x="10284" y="39588"/>
                      </a:cubicBezTo>
                      <a:cubicBezTo>
                        <a:pt x="10284" y="38891"/>
                        <a:pt x="10744" y="38036"/>
                        <a:pt x="11666" y="37022"/>
                      </a:cubicBezTo>
                      <a:cubicBezTo>
                        <a:pt x="12926" y="35596"/>
                        <a:pt x="13556" y="34224"/>
                        <a:pt x="13556" y="32904"/>
                      </a:cubicBezTo>
                      <a:cubicBezTo>
                        <a:pt x="13556" y="31288"/>
                        <a:pt x="12952" y="29910"/>
                        <a:pt x="11745" y="28769"/>
                      </a:cubicBezTo>
                      <a:cubicBezTo>
                        <a:pt x="10538" y="27629"/>
                        <a:pt x="8955" y="27059"/>
                        <a:pt x="6996" y="27059"/>
                      </a:cubicBezTo>
                      <a:cubicBezTo>
                        <a:pt x="4921" y="27059"/>
                        <a:pt x="3179" y="27687"/>
                        <a:pt x="1771" y="28944"/>
                      </a:cubicBezTo>
                      <a:cubicBezTo>
                        <a:pt x="362" y="30200"/>
                        <a:pt x="-342" y="31668"/>
                        <a:pt x="-342" y="33347"/>
                      </a:cubicBezTo>
                      <a:cubicBezTo>
                        <a:pt x="-342" y="35723"/>
                        <a:pt x="601" y="37993"/>
                        <a:pt x="2485" y="40158"/>
                      </a:cubicBezTo>
                      <a:cubicBezTo>
                        <a:pt x="4370" y="42323"/>
                        <a:pt x="7001" y="43981"/>
                        <a:pt x="10379" y="45132"/>
                      </a:cubicBezTo>
                      <a:cubicBezTo>
                        <a:pt x="13757" y="46283"/>
                        <a:pt x="17262" y="46859"/>
                        <a:pt x="20893" y="46859"/>
                      </a:cubicBezTo>
                      <a:cubicBezTo>
                        <a:pt x="25298" y="46859"/>
                        <a:pt x="28782" y="45924"/>
                        <a:pt x="31344" y="44055"/>
                      </a:cubicBezTo>
                      <a:cubicBezTo>
                        <a:pt x="33907" y="42197"/>
                        <a:pt x="35569" y="40179"/>
                        <a:pt x="36331" y="38004"/>
                      </a:cubicBezTo>
                      <a:cubicBezTo>
                        <a:pt x="36797" y="36621"/>
                        <a:pt x="37030" y="33437"/>
                        <a:pt x="37030" y="28452"/>
                      </a:cubicBezTo>
                      <a:lnTo>
                        <a:pt x="37030" y="10490"/>
                      </a:lnTo>
                      <a:cubicBezTo>
                        <a:pt x="37030" y="8378"/>
                        <a:pt x="37110" y="7047"/>
                        <a:pt x="37269" y="6498"/>
                      </a:cubicBezTo>
                      <a:cubicBezTo>
                        <a:pt x="37438" y="5949"/>
                        <a:pt x="37687" y="5542"/>
                        <a:pt x="38015" y="5278"/>
                      </a:cubicBezTo>
                      <a:cubicBezTo>
                        <a:pt x="38354" y="5014"/>
                        <a:pt x="38735" y="4882"/>
                        <a:pt x="39159" y="4882"/>
                      </a:cubicBezTo>
                      <a:cubicBezTo>
                        <a:pt x="40027" y="4882"/>
                        <a:pt x="40906" y="5495"/>
                        <a:pt x="41795" y="6720"/>
                      </a:cubicBezTo>
                      <a:lnTo>
                        <a:pt x="43288" y="5532"/>
                      </a:lnTo>
                      <a:cubicBezTo>
                        <a:pt x="41636" y="3092"/>
                        <a:pt x="39921" y="1318"/>
                        <a:pt x="38142" y="209"/>
                      </a:cubicBezTo>
                      <a:cubicBezTo>
                        <a:pt x="36374" y="-899"/>
                        <a:pt x="34367" y="-1454"/>
                        <a:pt x="32123" y="-1454"/>
                      </a:cubicBezTo>
                      <a:cubicBezTo>
                        <a:pt x="29475" y="-1454"/>
                        <a:pt x="27405" y="-836"/>
                        <a:pt x="25912" y="399"/>
                      </a:cubicBezTo>
                      <a:cubicBezTo>
                        <a:pt x="24419" y="1646"/>
                        <a:pt x="23509" y="3520"/>
                        <a:pt x="23181" y="6023"/>
                      </a:cubicBezTo>
                      <a:close/>
                      <a:moveTo>
                        <a:pt x="23181" y="9634"/>
                      </a:moveTo>
                      <a:lnTo>
                        <a:pt x="23181" y="25142"/>
                      </a:lnTo>
                      <a:cubicBezTo>
                        <a:pt x="19178" y="22798"/>
                        <a:pt x="16203" y="20290"/>
                        <a:pt x="14254" y="17618"/>
                      </a:cubicBezTo>
                      <a:cubicBezTo>
                        <a:pt x="12963" y="15833"/>
                        <a:pt x="12317" y="14033"/>
                        <a:pt x="12317" y="12216"/>
                      </a:cubicBezTo>
                      <a:cubicBezTo>
                        <a:pt x="12317" y="10696"/>
                        <a:pt x="12862" y="9360"/>
                        <a:pt x="13953" y="8209"/>
                      </a:cubicBezTo>
                      <a:cubicBezTo>
                        <a:pt x="14779" y="7311"/>
                        <a:pt x="15938" y="6862"/>
                        <a:pt x="17431" y="6862"/>
                      </a:cubicBezTo>
                      <a:cubicBezTo>
                        <a:pt x="19083" y="6862"/>
                        <a:pt x="20999" y="7786"/>
                        <a:pt x="23181" y="9634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76" name="Freeform: Shape 175">
                  <a:extLst>
                    <a:ext uri="{FF2B5EF4-FFF2-40B4-BE49-F238E27FC236}">
                      <a16:creationId xmlns:a16="http://schemas.microsoft.com/office/drawing/2014/main" id="{1F3E09CA-A64E-4409-33A4-781A32073845}"/>
                    </a:ext>
                  </a:extLst>
                </p:cNvPr>
                <p:cNvSpPr/>
                <p:nvPr/>
              </p:nvSpPr>
              <p:spPr>
                <a:xfrm flipV="1">
                  <a:off x="5262475" y="344526"/>
                  <a:ext cx="30971" cy="63867"/>
                </a:xfrm>
                <a:custGeom>
                  <a:avLst/>
                  <a:gdLst>
                    <a:gd name="connsiteX0" fmla="*/ 19270 w 30971"/>
                    <a:gd name="connsiteY0" fmla="*/ 61922 h 63867"/>
                    <a:gd name="connsiteX1" fmla="*/ 19270 w 30971"/>
                    <a:gd name="connsiteY1" fmla="*/ 44989 h 63867"/>
                    <a:gd name="connsiteX2" fmla="*/ 30293 w 30971"/>
                    <a:gd name="connsiteY2" fmla="*/ 44989 h 63867"/>
                    <a:gd name="connsiteX3" fmla="*/ 30293 w 30971"/>
                    <a:gd name="connsiteY3" fmla="*/ 40094 h 63867"/>
                    <a:gd name="connsiteX4" fmla="*/ 19270 w 30971"/>
                    <a:gd name="connsiteY4" fmla="*/ 40094 h 63867"/>
                    <a:gd name="connsiteX5" fmla="*/ 19270 w 30971"/>
                    <a:gd name="connsiteY5" fmla="*/ 11519 h 63867"/>
                    <a:gd name="connsiteX6" fmla="*/ 19635 w 30971"/>
                    <a:gd name="connsiteY6" fmla="*/ 6339 h 63867"/>
                    <a:gd name="connsiteX7" fmla="*/ 20954 w 30971"/>
                    <a:gd name="connsiteY7" fmla="*/ 4470 h 63867"/>
                    <a:gd name="connsiteX8" fmla="*/ 22701 w 30971"/>
                    <a:gd name="connsiteY8" fmla="*/ 3757 h 63867"/>
                    <a:gd name="connsiteX9" fmla="*/ 28800 w 30971"/>
                    <a:gd name="connsiteY9" fmla="*/ 8652 h 63867"/>
                    <a:gd name="connsiteX10" fmla="*/ 30293 w 30971"/>
                    <a:gd name="connsiteY10" fmla="*/ 7559 h 63867"/>
                    <a:gd name="connsiteX11" fmla="*/ 17237 w 30971"/>
                    <a:gd name="connsiteY11" fmla="*/ -1945 h 63867"/>
                    <a:gd name="connsiteX12" fmla="*/ 9756 w 30971"/>
                    <a:gd name="connsiteY12" fmla="*/ 510 h 63867"/>
                    <a:gd name="connsiteX13" fmla="*/ 5865 w 30971"/>
                    <a:gd name="connsiteY13" fmla="*/ 5975 h 63867"/>
                    <a:gd name="connsiteX14" fmla="*/ 5373 w 30971"/>
                    <a:gd name="connsiteY14" fmla="*/ 15083 h 63867"/>
                    <a:gd name="connsiteX15" fmla="*/ 5373 w 30971"/>
                    <a:gd name="connsiteY15" fmla="*/ 40094 h 63867"/>
                    <a:gd name="connsiteX16" fmla="*/ -679 w 30971"/>
                    <a:gd name="connsiteY16" fmla="*/ 40094 h 63867"/>
                    <a:gd name="connsiteX17" fmla="*/ -679 w 30971"/>
                    <a:gd name="connsiteY17" fmla="*/ 41821 h 63867"/>
                    <a:gd name="connsiteX18" fmla="*/ 9963 w 30971"/>
                    <a:gd name="connsiteY18" fmla="*/ 51072 h 63867"/>
                    <a:gd name="connsiteX19" fmla="*/ 17634 w 30971"/>
                    <a:gd name="connsiteY19" fmla="*/ 61922 h 63867"/>
                    <a:gd name="connsiteX20" fmla="*/ 19270 w 30971"/>
                    <a:gd name="connsiteY20" fmla="*/ 61922 h 638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30971" h="63867">
                      <a:moveTo>
                        <a:pt x="19270" y="61922"/>
                      </a:moveTo>
                      <a:lnTo>
                        <a:pt x="19270" y="44989"/>
                      </a:lnTo>
                      <a:lnTo>
                        <a:pt x="30293" y="44989"/>
                      </a:lnTo>
                      <a:lnTo>
                        <a:pt x="30293" y="40094"/>
                      </a:lnTo>
                      <a:lnTo>
                        <a:pt x="19270" y="40094"/>
                      </a:lnTo>
                      <a:lnTo>
                        <a:pt x="19270" y="11519"/>
                      </a:lnTo>
                      <a:cubicBezTo>
                        <a:pt x="19270" y="8847"/>
                        <a:pt x="19392" y="7120"/>
                        <a:pt x="19635" y="6339"/>
                      </a:cubicBezTo>
                      <a:cubicBezTo>
                        <a:pt x="19890" y="5568"/>
                        <a:pt x="20329" y="4945"/>
                        <a:pt x="20954" y="4470"/>
                      </a:cubicBezTo>
                      <a:cubicBezTo>
                        <a:pt x="21589" y="3995"/>
                        <a:pt x="22171" y="3757"/>
                        <a:pt x="22701" y="3757"/>
                      </a:cubicBezTo>
                      <a:cubicBezTo>
                        <a:pt x="24850" y="3757"/>
                        <a:pt x="26883" y="5389"/>
                        <a:pt x="28800" y="8652"/>
                      </a:cubicBezTo>
                      <a:lnTo>
                        <a:pt x="30293" y="7559"/>
                      </a:lnTo>
                      <a:cubicBezTo>
                        <a:pt x="27614" y="1223"/>
                        <a:pt x="23262" y="-1945"/>
                        <a:pt x="17237" y="-1945"/>
                      </a:cubicBezTo>
                      <a:cubicBezTo>
                        <a:pt x="14294" y="-1945"/>
                        <a:pt x="11800" y="-1127"/>
                        <a:pt x="9756" y="510"/>
                      </a:cubicBezTo>
                      <a:cubicBezTo>
                        <a:pt x="7723" y="2147"/>
                        <a:pt x="6426" y="3968"/>
                        <a:pt x="5865" y="5975"/>
                      </a:cubicBezTo>
                      <a:cubicBezTo>
                        <a:pt x="5537" y="7105"/>
                        <a:pt x="5373" y="10141"/>
                        <a:pt x="5373" y="15083"/>
                      </a:cubicBezTo>
                      <a:lnTo>
                        <a:pt x="5373" y="40094"/>
                      </a:lnTo>
                      <a:lnTo>
                        <a:pt x="-679" y="40094"/>
                      </a:lnTo>
                      <a:lnTo>
                        <a:pt x="-679" y="41821"/>
                      </a:lnTo>
                      <a:cubicBezTo>
                        <a:pt x="3493" y="44757"/>
                        <a:pt x="7040" y="47840"/>
                        <a:pt x="9963" y="51072"/>
                      </a:cubicBezTo>
                      <a:cubicBezTo>
                        <a:pt x="12896" y="54314"/>
                        <a:pt x="15453" y="57930"/>
                        <a:pt x="17634" y="61922"/>
                      </a:cubicBezTo>
                      <a:lnTo>
                        <a:pt x="19270" y="6192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77" name="Freeform: Shape 176">
                  <a:extLst>
                    <a:ext uri="{FF2B5EF4-FFF2-40B4-BE49-F238E27FC236}">
                      <a16:creationId xmlns:a16="http://schemas.microsoft.com/office/drawing/2014/main" id="{4D97180E-6331-C455-3AE0-26B1D2081FC4}"/>
                    </a:ext>
                  </a:extLst>
                </p:cNvPr>
                <p:cNvSpPr/>
                <p:nvPr/>
              </p:nvSpPr>
              <p:spPr>
                <a:xfrm flipV="1">
                  <a:off x="5303124" y="360129"/>
                  <a:ext cx="16533" cy="48851"/>
                </a:xfrm>
                <a:custGeom>
                  <a:avLst/>
                  <a:gdLst>
                    <a:gd name="connsiteX0" fmla="*/ 7641 w 16533"/>
                    <a:gd name="connsiteY0" fmla="*/ 47417 h 48851"/>
                    <a:gd name="connsiteX1" fmla="*/ 13470 w 16533"/>
                    <a:gd name="connsiteY1" fmla="*/ 45010 h 48851"/>
                    <a:gd name="connsiteX2" fmla="*/ 15884 w 16533"/>
                    <a:gd name="connsiteY2" fmla="*/ 39212 h 48851"/>
                    <a:gd name="connsiteX3" fmla="*/ 13470 w 16533"/>
                    <a:gd name="connsiteY3" fmla="*/ 33383 h 48851"/>
                    <a:gd name="connsiteX4" fmla="*/ 7641 w 16533"/>
                    <a:gd name="connsiteY4" fmla="*/ 30991 h 48851"/>
                    <a:gd name="connsiteX5" fmla="*/ 1796 w 16533"/>
                    <a:gd name="connsiteY5" fmla="*/ 33383 h 48851"/>
                    <a:gd name="connsiteX6" fmla="*/ -602 w 16533"/>
                    <a:gd name="connsiteY6" fmla="*/ 39212 h 48851"/>
                    <a:gd name="connsiteX7" fmla="*/ 1796 w 16533"/>
                    <a:gd name="connsiteY7" fmla="*/ 45010 h 48851"/>
                    <a:gd name="connsiteX8" fmla="*/ 7641 w 16533"/>
                    <a:gd name="connsiteY8" fmla="*/ 47417 h 48851"/>
                    <a:gd name="connsiteX9" fmla="*/ 7594 w 16533"/>
                    <a:gd name="connsiteY9" fmla="*/ 15056 h 48851"/>
                    <a:gd name="connsiteX10" fmla="*/ 13470 w 16533"/>
                    <a:gd name="connsiteY10" fmla="*/ 12616 h 48851"/>
                    <a:gd name="connsiteX11" fmla="*/ 15884 w 16533"/>
                    <a:gd name="connsiteY11" fmla="*/ 6787 h 48851"/>
                    <a:gd name="connsiteX12" fmla="*/ 13439 w 16533"/>
                    <a:gd name="connsiteY12" fmla="*/ 958 h 48851"/>
                    <a:gd name="connsiteX13" fmla="*/ 7594 w 16533"/>
                    <a:gd name="connsiteY13" fmla="*/ -1434 h 48851"/>
                    <a:gd name="connsiteX14" fmla="*/ 1749 w 16533"/>
                    <a:gd name="connsiteY14" fmla="*/ 958 h 48851"/>
                    <a:gd name="connsiteX15" fmla="*/ -649 w 16533"/>
                    <a:gd name="connsiteY15" fmla="*/ 6787 h 48851"/>
                    <a:gd name="connsiteX16" fmla="*/ 1749 w 16533"/>
                    <a:gd name="connsiteY16" fmla="*/ 12616 h 48851"/>
                    <a:gd name="connsiteX17" fmla="*/ 7594 w 16533"/>
                    <a:gd name="connsiteY17" fmla="*/ 15056 h 488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16533" h="48851">
                      <a:moveTo>
                        <a:pt x="7641" y="47417"/>
                      </a:moveTo>
                      <a:cubicBezTo>
                        <a:pt x="9918" y="47417"/>
                        <a:pt x="11861" y="46615"/>
                        <a:pt x="13470" y="45010"/>
                      </a:cubicBezTo>
                      <a:cubicBezTo>
                        <a:pt x="15080" y="43415"/>
                        <a:pt x="15884" y="41483"/>
                        <a:pt x="15884" y="39212"/>
                      </a:cubicBezTo>
                      <a:cubicBezTo>
                        <a:pt x="15884" y="36931"/>
                        <a:pt x="15080" y="34988"/>
                        <a:pt x="13470" y="33383"/>
                      </a:cubicBezTo>
                      <a:cubicBezTo>
                        <a:pt x="11861" y="31788"/>
                        <a:pt x="9918" y="30991"/>
                        <a:pt x="7641" y="30991"/>
                      </a:cubicBezTo>
                      <a:cubicBezTo>
                        <a:pt x="5354" y="30991"/>
                        <a:pt x="3406" y="31788"/>
                        <a:pt x="1796" y="33383"/>
                      </a:cubicBezTo>
                      <a:cubicBezTo>
                        <a:pt x="198" y="34988"/>
                        <a:pt x="-602" y="36931"/>
                        <a:pt x="-602" y="39212"/>
                      </a:cubicBezTo>
                      <a:cubicBezTo>
                        <a:pt x="-602" y="41483"/>
                        <a:pt x="198" y="43415"/>
                        <a:pt x="1796" y="45010"/>
                      </a:cubicBezTo>
                      <a:cubicBezTo>
                        <a:pt x="3406" y="46615"/>
                        <a:pt x="5354" y="47417"/>
                        <a:pt x="7641" y="47417"/>
                      </a:cubicBezTo>
                      <a:close/>
                      <a:moveTo>
                        <a:pt x="7594" y="15056"/>
                      </a:moveTo>
                      <a:cubicBezTo>
                        <a:pt x="9902" y="15056"/>
                        <a:pt x="11861" y="14243"/>
                        <a:pt x="13470" y="12616"/>
                      </a:cubicBezTo>
                      <a:cubicBezTo>
                        <a:pt x="15080" y="11001"/>
                        <a:pt x="15884" y="9058"/>
                        <a:pt x="15884" y="6787"/>
                      </a:cubicBezTo>
                      <a:cubicBezTo>
                        <a:pt x="15884" y="4506"/>
                        <a:pt x="15069" y="2563"/>
                        <a:pt x="13439" y="958"/>
                      </a:cubicBezTo>
                      <a:cubicBezTo>
                        <a:pt x="11818" y="-637"/>
                        <a:pt x="9870" y="-1434"/>
                        <a:pt x="7594" y="-1434"/>
                      </a:cubicBezTo>
                      <a:cubicBezTo>
                        <a:pt x="5307" y="-1434"/>
                        <a:pt x="3358" y="-637"/>
                        <a:pt x="1749" y="958"/>
                      </a:cubicBezTo>
                      <a:cubicBezTo>
                        <a:pt x="150" y="2563"/>
                        <a:pt x="-649" y="4506"/>
                        <a:pt x="-649" y="6787"/>
                      </a:cubicBezTo>
                      <a:cubicBezTo>
                        <a:pt x="-649" y="9058"/>
                        <a:pt x="150" y="11001"/>
                        <a:pt x="1749" y="12616"/>
                      </a:cubicBezTo>
                      <a:cubicBezTo>
                        <a:pt x="3358" y="14243"/>
                        <a:pt x="5307" y="15056"/>
                        <a:pt x="7594" y="15056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78" name="Freeform: Shape 177">
                  <a:extLst>
                    <a:ext uri="{FF2B5EF4-FFF2-40B4-BE49-F238E27FC236}">
                      <a16:creationId xmlns:a16="http://schemas.microsoft.com/office/drawing/2014/main" id="{AAFC4626-ED3E-D069-6D59-DD4BBF6D8DCC}"/>
                    </a:ext>
                  </a:extLst>
                </p:cNvPr>
                <p:cNvSpPr/>
                <p:nvPr/>
              </p:nvSpPr>
              <p:spPr>
                <a:xfrm flipV="1">
                  <a:off x="5333543" y="339093"/>
                  <a:ext cx="47203" cy="70235"/>
                </a:xfrm>
                <a:custGeom>
                  <a:avLst/>
                  <a:gdLst>
                    <a:gd name="connsiteX0" fmla="*/ 41091 w 47203"/>
                    <a:gd name="connsiteY0" fmla="*/ 68148 h 70235"/>
                    <a:gd name="connsiteX1" fmla="*/ 41647 w 47203"/>
                    <a:gd name="connsiteY1" fmla="*/ 45781 h 70235"/>
                    <a:gd name="connsiteX2" fmla="*/ 39614 w 47203"/>
                    <a:gd name="connsiteY2" fmla="*/ 45781 h 70235"/>
                    <a:gd name="connsiteX3" fmla="*/ 32530 w 47203"/>
                    <a:gd name="connsiteY3" fmla="*/ 59309 h 70235"/>
                    <a:gd name="connsiteX4" fmla="*/ 20348 w 47203"/>
                    <a:gd name="connsiteY4" fmla="*/ 64441 h 70235"/>
                    <a:gd name="connsiteX5" fmla="*/ 12327 w 47203"/>
                    <a:gd name="connsiteY5" fmla="*/ 61733 h 70235"/>
                    <a:gd name="connsiteX6" fmla="*/ 9373 w 47203"/>
                    <a:gd name="connsiteY6" fmla="*/ 55539 h 70235"/>
                    <a:gd name="connsiteX7" fmla="*/ 10421 w 47203"/>
                    <a:gd name="connsiteY7" fmla="*/ 51579 h 70235"/>
                    <a:gd name="connsiteX8" fmla="*/ 15043 w 47203"/>
                    <a:gd name="connsiteY8" fmla="*/ 46969 h 70235"/>
                    <a:gd name="connsiteX9" fmla="*/ 25812 w 47203"/>
                    <a:gd name="connsiteY9" fmla="*/ 41172 h 70235"/>
                    <a:gd name="connsiteX10" fmla="*/ 41742 w 47203"/>
                    <a:gd name="connsiteY10" fmla="*/ 30242 h 70235"/>
                    <a:gd name="connsiteX11" fmla="*/ 45808 w 47203"/>
                    <a:gd name="connsiteY11" fmla="*/ 18457 h 70235"/>
                    <a:gd name="connsiteX12" fmla="*/ 39233 w 47203"/>
                    <a:gd name="connsiteY12" fmla="*/ 3979 h 70235"/>
                    <a:gd name="connsiteX13" fmla="*/ 22540 w 47203"/>
                    <a:gd name="connsiteY13" fmla="*/ -2088 h 70235"/>
                    <a:gd name="connsiteX14" fmla="*/ 16520 w 47203"/>
                    <a:gd name="connsiteY14" fmla="*/ -1438 h 70235"/>
                    <a:gd name="connsiteX15" fmla="*/ 9437 w 47203"/>
                    <a:gd name="connsiteY15" fmla="*/ 985 h 70235"/>
                    <a:gd name="connsiteX16" fmla="*/ 5514 w 47203"/>
                    <a:gd name="connsiteY16" fmla="*/ 1967 h 70235"/>
                    <a:gd name="connsiteX17" fmla="*/ 2766 w 47203"/>
                    <a:gd name="connsiteY17" fmla="*/ 970 h 70235"/>
                    <a:gd name="connsiteX18" fmla="*/ 447 w 47203"/>
                    <a:gd name="connsiteY18" fmla="*/ -2040 h 70235"/>
                    <a:gd name="connsiteX19" fmla="*/ -1395 w 47203"/>
                    <a:gd name="connsiteY19" fmla="*/ -2040 h 70235"/>
                    <a:gd name="connsiteX20" fmla="*/ -1395 w 47203"/>
                    <a:gd name="connsiteY20" fmla="*/ 23304 h 70235"/>
                    <a:gd name="connsiteX21" fmla="*/ 447 w 47203"/>
                    <a:gd name="connsiteY21" fmla="*/ 23304 h 70235"/>
                    <a:gd name="connsiteX22" fmla="*/ 8849 w 47203"/>
                    <a:gd name="connsiteY22" fmla="*/ 6989 h 70235"/>
                    <a:gd name="connsiteX23" fmla="*/ 22286 w 47203"/>
                    <a:gd name="connsiteY23" fmla="*/ 1381 h 70235"/>
                    <a:gd name="connsiteX24" fmla="*/ 31148 w 47203"/>
                    <a:gd name="connsiteY24" fmla="*/ 4391 h 70235"/>
                    <a:gd name="connsiteX25" fmla="*/ 34452 w 47203"/>
                    <a:gd name="connsiteY25" fmla="*/ 11424 h 70235"/>
                    <a:gd name="connsiteX26" fmla="*/ 33181 w 47203"/>
                    <a:gd name="connsiteY26" fmla="*/ 16018 h 70235"/>
                    <a:gd name="connsiteX27" fmla="*/ 29322 w 47203"/>
                    <a:gd name="connsiteY27" fmla="*/ 20263 h 70235"/>
                    <a:gd name="connsiteX28" fmla="*/ 20205 w 47203"/>
                    <a:gd name="connsiteY28" fmla="*/ 25490 h 70235"/>
                    <a:gd name="connsiteX29" fmla="*/ 6991 w 47203"/>
                    <a:gd name="connsiteY29" fmla="*/ 33157 h 70235"/>
                    <a:gd name="connsiteX30" fmla="*/ 812 w 47203"/>
                    <a:gd name="connsiteY30" fmla="*/ 40237 h 70235"/>
                    <a:gd name="connsiteX31" fmla="*/ -1348 w 47203"/>
                    <a:gd name="connsiteY31" fmla="*/ 48854 h 70235"/>
                    <a:gd name="connsiteX32" fmla="*/ 4561 w 47203"/>
                    <a:gd name="connsiteY32" fmla="*/ 62509 h 70235"/>
                    <a:gd name="connsiteX33" fmla="*/ 19459 w 47203"/>
                    <a:gd name="connsiteY33" fmla="*/ 68148 h 70235"/>
                    <a:gd name="connsiteX34" fmla="*/ 25812 w 47203"/>
                    <a:gd name="connsiteY34" fmla="*/ 67356 h 70235"/>
                    <a:gd name="connsiteX35" fmla="*/ 31498 w 47203"/>
                    <a:gd name="connsiteY35" fmla="*/ 65154 h 70235"/>
                    <a:gd name="connsiteX36" fmla="*/ 36183 w 47203"/>
                    <a:gd name="connsiteY36" fmla="*/ 63554 h 70235"/>
                    <a:gd name="connsiteX37" fmla="*/ 38216 w 47203"/>
                    <a:gd name="connsiteY37" fmla="*/ 64346 h 70235"/>
                    <a:gd name="connsiteX38" fmla="*/ 39614 w 47203"/>
                    <a:gd name="connsiteY38" fmla="*/ 68148 h 70235"/>
                    <a:gd name="connsiteX39" fmla="*/ 41091 w 47203"/>
                    <a:gd name="connsiteY39" fmla="*/ 68148 h 702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</a:cxnLst>
                  <a:rect l="l" t="t" r="r" b="b"/>
                  <a:pathLst>
                    <a:path w="47203" h="70235">
                      <a:moveTo>
                        <a:pt x="41091" y="68148"/>
                      </a:moveTo>
                      <a:lnTo>
                        <a:pt x="41647" y="45781"/>
                      </a:lnTo>
                      <a:lnTo>
                        <a:pt x="39614" y="45781"/>
                      </a:lnTo>
                      <a:cubicBezTo>
                        <a:pt x="38650" y="51389"/>
                        <a:pt x="36289" y="55898"/>
                        <a:pt x="32530" y="59309"/>
                      </a:cubicBezTo>
                      <a:cubicBezTo>
                        <a:pt x="28782" y="62730"/>
                        <a:pt x="24721" y="64441"/>
                        <a:pt x="20348" y="64441"/>
                      </a:cubicBezTo>
                      <a:cubicBezTo>
                        <a:pt x="16970" y="64441"/>
                        <a:pt x="14297" y="63538"/>
                        <a:pt x="12327" y="61733"/>
                      </a:cubicBezTo>
                      <a:cubicBezTo>
                        <a:pt x="10358" y="59937"/>
                        <a:pt x="9373" y="57873"/>
                        <a:pt x="9373" y="55539"/>
                      </a:cubicBezTo>
                      <a:cubicBezTo>
                        <a:pt x="9373" y="54050"/>
                        <a:pt x="9723" y="52730"/>
                        <a:pt x="10421" y="51579"/>
                      </a:cubicBezTo>
                      <a:cubicBezTo>
                        <a:pt x="11385" y="50027"/>
                        <a:pt x="12926" y="48490"/>
                        <a:pt x="15043" y="46969"/>
                      </a:cubicBezTo>
                      <a:cubicBezTo>
                        <a:pt x="16600" y="45882"/>
                        <a:pt x="20189" y="43949"/>
                        <a:pt x="25812" y="41172"/>
                      </a:cubicBezTo>
                      <a:cubicBezTo>
                        <a:pt x="33690" y="37318"/>
                        <a:pt x="39000" y="33674"/>
                        <a:pt x="41742" y="30242"/>
                      </a:cubicBezTo>
                      <a:cubicBezTo>
                        <a:pt x="44453" y="26810"/>
                        <a:pt x="45808" y="22882"/>
                        <a:pt x="45808" y="18457"/>
                      </a:cubicBezTo>
                      <a:cubicBezTo>
                        <a:pt x="45808" y="12850"/>
                        <a:pt x="43616" y="8024"/>
                        <a:pt x="39233" y="3979"/>
                      </a:cubicBezTo>
                      <a:cubicBezTo>
                        <a:pt x="34849" y="-65"/>
                        <a:pt x="29285" y="-2088"/>
                        <a:pt x="22540" y="-2088"/>
                      </a:cubicBezTo>
                      <a:cubicBezTo>
                        <a:pt x="20422" y="-2088"/>
                        <a:pt x="18416" y="-1871"/>
                        <a:pt x="16520" y="-1438"/>
                      </a:cubicBezTo>
                      <a:cubicBezTo>
                        <a:pt x="14636" y="-1016"/>
                        <a:pt x="12274" y="-208"/>
                        <a:pt x="9437" y="985"/>
                      </a:cubicBezTo>
                      <a:cubicBezTo>
                        <a:pt x="7848" y="1640"/>
                        <a:pt x="6541" y="1967"/>
                        <a:pt x="5514" y="1967"/>
                      </a:cubicBezTo>
                      <a:cubicBezTo>
                        <a:pt x="4645" y="1967"/>
                        <a:pt x="3729" y="1635"/>
                        <a:pt x="2766" y="970"/>
                      </a:cubicBezTo>
                      <a:cubicBezTo>
                        <a:pt x="1813" y="315"/>
                        <a:pt x="1040" y="-688"/>
                        <a:pt x="447" y="-2040"/>
                      </a:cubicBezTo>
                      <a:lnTo>
                        <a:pt x="-1395" y="-2040"/>
                      </a:lnTo>
                      <a:lnTo>
                        <a:pt x="-1395" y="23304"/>
                      </a:lnTo>
                      <a:lnTo>
                        <a:pt x="447" y="23304"/>
                      </a:lnTo>
                      <a:cubicBezTo>
                        <a:pt x="1898" y="16176"/>
                        <a:pt x="4698" y="10738"/>
                        <a:pt x="8849" y="6989"/>
                      </a:cubicBezTo>
                      <a:cubicBezTo>
                        <a:pt x="13010" y="3251"/>
                        <a:pt x="17489" y="1381"/>
                        <a:pt x="22286" y="1381"/>
                      </a:cubicBezTo>
                      <a:cubicBezTo>
                        <a:pt x="25992" y="1381"/>
                        <a:pt x="28946" y="2385"/>
                        <a:pt x="31148" y="4391"/>
                      </a:cubicBezTo>
                      <a:cubicBezTo>
                        <a:pt x="33351" y="6408"/>
                        <a:pt x="34452" y="8752"/>
                        <a:pt x="34452" y="11424"/>
                      </a:cubicBezTo>
                      <a:cubicBezTo>
                        <a:pt x="34452" y="13008"/>
                        <a:pt x="34028" y="14539"/>
                        <a:pt x="33181" y="16018"/>
                      </a:cubicBezTo>
                      <a:cubicBezTo>
                        <a:pt x="32334" y="17507"/>
                        <a:pt x="31048" y="18922"/>
                        <a:pt x="29322" y="20263"/>
                      </a:cubicBezTo>
                      <a:cubicBezTo>
                        <a:pt x="27607" y="21604"/>
                        <a:pt x="24568" y="23347"/>
                        <a:pt x="20205" y="25490"/>
                      </a:cubicBezTo>
                      <a:cubicBezTo>
                        <a:pt x="14085" y="28489"/>
                        <a:pt x="9680" y="31045"/>
                        <a:pt x="6991" y="33157"/>
                      </a:cubicBezTo>
                      <a:cubicBezTo>
                        <a:pt x="4312" y="35269"/>
                        <a:pt x="2252" y="37629"/>
                        <a:pt x="812" y="40237"/>
                      </a:cubicBezTo>
                      <a:cubicBezTo>
                        <a:pt x="-628" y="42846"/>
                        <a:pt x="-1348" y="45718"/>
                        <a:pt x="-1348" y="48854"/>
                      </a:cubicBezTo>
                      <a:cubicBezTo>
                        <a:pt x="-1348" y="54198"/>
                        <a:pt x="622" y="58749"/>
                        <a:pt x="4561" y="62509"/>
                      </a:cubicBezTo>
                      <a:cubicBezTo>
                        <a:pt x="8500" y="66268"/>
                        <a:pt x="13466" y="68148"/>
                        <a:pt x="19459" y="68148"/>
                      </a:cubicBezTo>
                      <a:cubicBezTo>
                        <a:pt x="21640" y="68148"/>
                        <a:pt x="23758" y="67884"/>
                        <a:pt x="25812" y="67356"/>
                      </a:cubicBezTo>
                      <a:cubicBezTo>
                        <a:pt x="27368" y="66965"/>
                        <a:pt x="29264" y="66231"/>
                        <a:pt x="31498" y="65154"/>
                      </a:cubicBezTo>
                      <a:cubicBezTo>
                        <a:pt x="33732" y="64087"/>
                        <a:pt x="35294" y="63554"/>
                        <a:pt x="36183" y="63554"/>
                      </a:cubicBezTo>
                      <a:cubicBezTo>
                        <a:pt x="37041" y="63554"/>
                        <a:pt x="37719" y="63818"/>
                        <a:pt x="38216" y="64346"/>
                      </a:cubicBezTo>
                      <a:cubicBezTo>
                        <a:pt x="38714" y="64874"/>
                        <a:pt x="39180" y="66141"/>
                        <a:pt x="39614" y="68148"/>
                      </a:cubicBezTo>
                      <a:lnTo>
                        <a:pt x="41091" y="6814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79" name="Freeform: Shape 178">
                  <a:extLst>
                    <a:ext uri="{FF2B5EF4-FFF2-40B4-BE49-F238E27FC236}">
                      <a16:creationId xmlns:a16="http://schemas.microsoft.com/office/drawing/2014/main" id="{69126539-BEB3-74FF-2E9C-18A0CF1B843A}"/>
                    </a:ext>
                  </a:extLst>
                </p:cNvPr>
                <p:cNvSpPr/>
                <p:nvPr/>
              </p:nvSpPr>
              <p:spPr>
                <a:xfrm flipV="1">
                  <a:off x="5386947" y="340613"/>
                  <a:ext cx="25078" cy="67130"/>
                </a:xfrm>
                <a:custGeom>
                  <a:avLst/>
                  <a:gdLst>
                    <a:gd name="connsiteX0" fmla="*/ 18958 w 25078"/>
                    <a:gd name="connsiteY0" fmla="*/ 65041 h 67130"/>
                    <a:gd name="connsiteX1" fmla="*/ 18958 w 25078"/>
                    <a:gd name="connsiteY1" fmla="*/ 7510 h 67130"/>
                    <a:gd name="connsiteX2" fmla="*/ 20101 w 25078"/>
                    <a:gd name="connsiteY2" fmla="*/ 1253 h 67130"/>
                    <a:gd name="connsiteX3" fmla="*/ 24580 w 25078"/>
                    <a:gd name="connsiteY3" fmla="*/ -300 h 67130"/>
                    <a:gd name="connsiteX4" fmla="*/ 24580 w 25078"/>
                    <a:gd name="connsiteY4" fmla="*/ -2090 h 67130"/>
                    <a:gd name="connsiteX5" fmla="*/ -499 w 25078"/>
                    <a:gd name="connsiteY5" fmla="*/ -2090 h 67130"/>
                    <a:gd name="connsiteX6" fmla="*/ -499 w 25078"/>
                    <a:gd name="connsiteY6" fmla="*/ -300 h 67130"/>
                    <a:gd name="connsiteX7" fmla="*/ 4076 w 25078"/>
                    <a:gd name="connsiteY7" fmla="*/ 1474 h 67130"/>
                    <a:gd name="connsiteX8" fmla="*/ 5060 w 25078"/>
                    <a:gd name="connsiteY8" fmla="*/ 7510 h 67130"/>
                    <a:gd name="connsiteX9" fmla="*/ 5060 w 25078"/>
                    <a:gd name="connsiteY9" fmla="*/ 55426 h 67130"/>
                    <a:gd name="connsiteX10" fmla="*/ 3917 w 25078"/>
                    <a:gd name="connsiteY10" fmla="*/ 61635 h 67130"/>
                    <a:gd name="connsiteX11" fmla="*/ -499 w 25078"/>
                    <a:gd name="connsiteY11" fmla="*/ 63204 h 67130"/>
                    <a:gd name="connsiteX12" fmla="*/ -499 w 25078"/>
                    <a:gd name="connsiteY12" fmla="*/ 65041 h 67130"/>
                    <a:gd name="connsiteX13" fmla="*/ 18958 w 25078"/>
                    <a:gd name="connsiteY13" fmla="*/ 65041 h 671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5078" h="67130">
                      <a:moveTo>
                        <a:pt x="18958" y="65041"/>
                      </a:moveTo>
                      <a:lnTo>
                        <a:pt x="18958" y="7510"/>
                      </a:lnTo>
                      <a:cubicBezTo>
                        <a:pt x="18958" y="4246"/>
                        <a:pt x="19339" y="2161"/>
                        <a:pt x="20101" y="1253"/>
                      </a:cubicBezTo>
                      <a:cubicBezTo>
                        <a:pt x="20864" y="345"/>
                        <a:pt x="22357" y="-173"/>
                        <a:pt x="24580" y="-300"/>
                      </a:cubicBezTo>
                      <a:lnTo>
                        <a:pt x="24580" y="-2090"/>
                      </a:lnTo>
                      <a:lnTo>
                        <a:pt x="-499" y="-2090"/>
                      </a:lnTo>
                      <a:lnTo>
                        <a:pt x="-499" y="-300"/>
                      </a:lnTo>
                      <a:cubicBezTo>
                        <a:pt x="1556" y="-236"/>
                        <a:pt x="3080" y="355"/>
                        <a:pt x="4076" y="1474"/>
                      </a:cubicBezTo>
                      <a:cubicBezTo>
                        <a:pt x="4732" y="2235"/>
                        <a:pt x="5060" y="4246"/>
                        <a:pt x="5060" y="7510"/>
                      </a:cubicBezTo>
                      <a:lnTo>
                        <a:pt x="5060" y="55426"/>
                      </a:lnTo>
                      <a:cubicBezTo>
                        <a:pt x="5060" y="58668"/>
                        <a:pt x="4679" y="60738"/>
                        <a:pt x="3917" y="61635"/>
                      </a:cubicBezTo>
                      <a:cubicBezTo>
                        <a:pt x="3165" y="62544"/>
                        <a:pt x="1693" y="63066"/>
                        <a:pt x="-499" y="63204"/>
                      </a:cubicBezTo>
                      <a:lnTo>
                        <a:pt x="-499" y="65041"/>
                      </a:lnTo>
                      <a:lnTo>
                        <a:pt x="18958" y="6504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80" name="Freeform: Shape 179">
                  <a:extLst>
                    <a:ext uri="{FF2B5EF4-FFF2-40B4-BE49-F238E27FC236}">
                      <a16:creationId xmlns:a16="http://schemas.microsoft.com/office/drawing/2014/main" id="{E30FD290-3122-D9D5-3273-15D8E2636467}"/>
                    </a:ext>
                  </a:extLst>
                </p:cNvPr>
                <p:cNvSpPr/>
                <p:nvPr/>
              </p:nvSpPr>
              <p:spPr>
                <a:xfrm flipV="1">
                  <a:off x="5415140" y="339029"/>
                  <a:ext cx="25062" cy="68714"/>
                </a:xfrm>
                <a:custGeom>
                  <a:avLst/>
                  <a:gdLst>
                    <a:gd name="connsiteX0" fmla="*/ 12023 w 25062"/>
                    <a:gd name="connsiteY0" fmla="*/ 66575 h 68714"/>
                    <a:gd name="connsiteX1" fmla="*/ 17471 w 25062"/>
                    <a:gd name="connsiteY1" fmla="*/ 64310 h 68714"/>
                    <a:gd name="connsiteX2" fmla="*/ 19710 w 25062"/>
                    <a:gd name="connsiteY2" fmla="*/ 58893 h 68714"/>
                    <a:gd name="connsiteX3" fmla="*/ 17455 w 25062"/>
                    <a:gd name="connsiteY3" fmla="*/ 53491 h 68714"/>
                    <a:gd name="connsiteX4" fmla="*/ 12023 w 25062"/>
                    <a:gd name="connsiteY4" fmla="*/ 51273 h 68714"/>
                    <a:gd name="connsiteX5" fmla="*/ 6607 w 25062"/>
                    <a:gd name="connsiteY5" fmla="*/ 53491 h 68714"/>
                    <a:gd name="connsiteX6" fmla="*/ 4383 w 25062"/>
                    <a:gd name="connsiteY6" fmla="*/ 58893 h 68714"/>
                    <a:gd name="connsiteX7" fmla="*/ 6607 w 25062"/>
                    <a:gd name="connsiteY7" fmla="*/ 64310 h 68714"/>
                    <a:gd name="connsiteX8" fmla="*/ 12023 w 25062"/>
                    <a:gd name="connsiteY8" fmla="*/ 66575 h 68714"/>
                    <a:gd name="connsiteX9" fmla="*/ 18964 w 25062"/>
                    <a:gd name="connsiteY9" fmla="*/ 44145 h 68714"/>
                    <a:gd name="connsiteX10" fmla="*/ 18964 w 25062"/>
                    <a:gd name="connsiteY10" fmla="*/ 7459 h 68714"/>
                    <a:gd name="connsiteX11" fmla="*/ 20107 w 25062"/>
                    <a:gd name="connsiteY11" fmla="*/ 1203 h 68714"/>
                    <a:gd name="connsiteX12" fmla="*/ 24570 w 25062"/>
                    <a:gd name="connsiteY12" fmla="*/ -350 h 68714"/>
                    <a:gd name="connsiteX13" fmla="*/ 24570 w 25062"/>
                    <a:gd name="connsiteY13" fmla="*/ -2140 h 68714"/>
                    <a:gd name="connsiteX14" fmla="*/ -493 w 25062"/>
                    <a:gd name="connsiteY14" fmla="*/ -2140 h 68714"/>
                    <a:gd name="connsiteX15" fmla="*/ -493 w 25062"/>
                    <a:gd name="connsiteY15" fmla="*/ -350 h 68714"/>
                    <a:gd name="connsiteX16" fmla="*/ 4081 w 25062"/>
                    <a:gd name="connsiteY16" fmla="*/ 1424 h 68714"/>
                    <a:gd name="connsiteX17" fmla="*/ 5066 w 25062"/>
                    <a:gd name="connsiteY17" fmla="*/ 7459 h 68714"/>
                    <a:gd name="connsiteX18" fmla="*/ 5066 w 25062"/>
                    <a:gd name="connsiteY18" fmla="*/ 34499 h 68714"/>
                    <a:gd name="connsiteX19" fmla="*/ 3923 w 25062"/>
                    <a:gd name="connsiteY19" fmla="*/ 40756 h 68714"/>
                    <a:gd name="connsiteX20" fmla="*/ -493 w 25062"/>
                    <a:gd name="connsiteY20" fmla="*/ 42308 h 68714"/>
                    <a:gd name="connsiteX21" fmla="*/ -493 w 25062"/>
                    <a:gd name="connsiteY21" fmla="*/ 44145 h 68714"/>
                    <a:gd name="connsiteX22" fmla="*/ 18964 w 25062"/>
                    <a:gd name="connsiteY22" fmla="*/ 44145 h 687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25062" h="68714">
                      <a:moveTo>
                        <a:pt x="12023" y="66575"/>
                      </a:moveTo>
                      <a:cubicBezTo>
                        <a:pt x="14172" y="66575"/>
                        <a:pt x="15988" y="65820"/>
                        <a:pt x="17471" y="64310"/>
                      </a:cubicBezTo>
                      <a:cubicBezTo>
                        <a:pt x="18964" y="62810"/>
                        <a:pt x="19710" y="61005"/>
                        <a:pt x="19710" y="58893"/>
                      </a:cubicBezTo>
                      <a:cubicBezTo>
                        <a:pt x="19710" y="56781"/>
                        <a:pt x="18958" y="54980"/>
                        <a:pt x="17455" y="53491"/>
                      </a:cubicBezTo>
                      <a:cubicBezTo>
                        <a:pt x="15951" y="52013"/>
                        <a:pt x="14140" y="51273"/>
                        <a:pt x="12023" y="51273"/>
                      </a:cubicBezTo>
                      <a:cubicBezTo>
                        <a:pt x="9905" y="51273"/>
                        <a:pt x="8100" y="52013"/>
                        <a:pt x="6607" y="53491"/>
                      </a:cubicBezTo>
                      <a:cubicBezTo>
                        <a:pt x="5124" y="54980"/>
                        <a:pt x="4383" y="56781"/>
                        <a:pt x="4383" y="58893"/>
                      </a:cubicBezTo>
                      <a:cubicBezTo>
                        <a:pt x="4383" y="61005"/>
                        <a:pt x="5124" y="62810"/>
                        <a:pt x="6607" y="64310"/>
                      </a:cubicBezTo>
                      <a:cubicBezTo>
                        <a:pt x="8100" y="65820"/>
                        <a:pt x="9905" y="66575"/>
                        <a:pt x="12023" y="66575"/>
                      </a:cubicBezTo>
                      <a:close/>
                      <a:moveTo>
                        <a:pt x="18964" y="44145"/>
                      </a:moveTo>
                      <a:lnTo>
                        <a:pt x="18964" y="7459"/>
                      </a:lnTo>
                      <a:cubicBezTo>
                        <a:pt x="18964" y="4196"/>
                        <a:pt x="19345" y="2111"/>
                        <a:pt x="20107" y="1203"/>
                      </a:cubicBezTo>
                      <a:cubicBezTo>
                        <a:pt x="20869" y="294"/>
                        <a:pt x="22357" y="-223"/>
                        <a:pt x="24570" y="-350"/>
                      </a:cubicBezTo>
                      <a:lnTo>
                        <a:pt x="24570" y="-2140"/>
                      </a:lnTo>
                      <a:lnTo>
                        <a:pt x="-493" y="-2140"/>
                      </a:lnTo>
                      <a:lnTo>
                        <a:pt x="-493" y="-350"/>
                      </a:lnTo>
                      <a:cubicBezTo>
                        <a:pt x="1561" y="-286"/>
                        <a:pt x="3086" y="305"/>
                        <a:pt x="4081" y="1424"/>
                      </a:cubicBezTo>
                      <a:cubicBezTo>
                        <a:pt x="4738" y="2185"/>
                        <a:pt x="5066" y="4196"/>
                        <a:pt x="5066" y="7459"/>
                      </a:cubicBezTo>
                      <a:lnTo>
                        <a:pt x="5066" y="34499"/>
                      </a:lnTo>
                      <a:cubicBezTo>
                        <a:pt x="5066" y="37762"/>
                        <a:pt x="4685" y="39847"/>
                        <a:pt x="3923" y="40756"/>
                      </a:cubicBezTo>
                      <a:cubicBezTo>
                        <a:pt x="3171" y="41664"/>
                        <a:pt x="1699" y="42181"/>
                        <a:pt x="-493" y="42308"/>
                      </a:cubicBezTo>
                      <a:lnTo>
                        <a:pt x="-493" y="44145"/>
                      </a:lnTo>
                      <a:lnTo>
                        <a:pt x="18964" y="4414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81" name="Freeform: Shape 180">
                  <a:extLst>
                    <a:ext uri="{FF2B5EF4-FFF2-40B4-BE49-F238E27FC236}">
                      <a16:creationId xmlns:a16="http://schemas.microsoft.com/office/drawing/2014/main" id="{BF947796-63E8-3ACB-43CB-F3AAEA5F750F}"/>
                    </a:ext>
                  </a:extLst>
                </p:cNvPr>
                <p:cNvSpPr/>
                <p:nvPr/>
              </p:nvSpPr>
              <p:spPr>
                <a:xfrm flipV="1">
                  <a:off x="5445176" y="360081"/>
                  <a:ext cx="38960" cy="49057"/>
                </a:xfrm>
                <a:custGeom>
                  <a:avLst/>
                  <a:gdLst>
                    <a:gd name="connsiteX0" fmla="*/ 36379 w 38960"/>
                    <a:gd name="connsiteY0" fmla="*/ 11891 h 49057"/>
                    <a:gd name="connsiteX1" fmla="*/ 37920 w 38960"/>
                    <a:gd name="connsiteY1" fmla="*/ 10703 h 49057"/>
                    <a:gd name="connsiteX2" fmla="*/ 29756 w 38960"/>
                    <a:gd name="connsiteY2" fmla="*/ 1564 h 49057"/>
                    <a:gd name="connsiteX3" fmla="*/ 19353 w 38960"/>
                    <a:gd name="connsiteY3" fmla="*/ -1430 h 49057"/>
                    <a:gd name="connsiteX4" fmla="*/ 4519 w 38960"/>
                    <a:gd name="connsiteY4" fmla="*/ 5555 h 49057"/>
                    <a:gd name="connsiteX5" fmla="*/ -1040 w 38960"/>
                    <a:gd name="connsiteY5" fmla="*/ 22346 h 49057"/>
                    <a:gd name="connsiteX6" fmla="*/ 4026 w 38960"/>
                    <a:gd name="connsiteY6" fmla="*/ 38978 h 49057"/>
                    <a:gd name="connsiteX7" fmla="*/ 20846 w 38960"/>
                    <a:gd name="connsiteY7" fmla="*/ 47627 h 49057"/>
                    <a:gd name="connsiteX8" fmla="*/ 32282 w 38960"/>
                    <a:gd name="connsiteY8" fmla="*/ 44015 h 49057"/>
                    <a:gd name="connsiteX9" fmla="*/ 36522 w 38960"/>
                    <a:gd name="connsiteY9" fmla="*/ 35953 h 49057"/>
                    <a:gd name="connsiteX10" fmla="*/ 34807 w 38960"/>
                    <a:gd name="connsiteY10" fmla="*/ 31438 h 49057"/>
                    <a:gd name="connsiteX11" fmla="*/ 30328 w 38960"/>
                    <a:gd name="connsiteY11" fmla="*/ 29759 h 49057"/>
                    <a:gd name="connsiteX12" fmla="*/ 25484 w 38960"/>
                    <a:gd name="connsiteY12" fmla="*/ 31692 h 49057"/>
                    <a:gd name="connsiteX13" fmla="*/ 23133 w 38960"/>
                    <a:gd name="connsiteY13" fmla="*/ 38582 h 49057"/>
                    <a:gd name="connsiteX14" fmla="*/ 21688 w 38960"/>
                    <a:gd name="connsiteY14" fmla="*/ 42938 h 49057"/>
                    <a:gd name="connsiteX15" fmla="*/ 19004 w 38960"/>
                    <a:gd name="connsiteY15" fmla="*/ 44174 h 49057"/>
                    <a:gd name="connsiteX16" fmla="*/ 14938 w 38960"/>
                    <a:gd name="connsiteY16" fmla="*/ 41639 h 49057"/>
                    <a:gd name="connsiteX17" fmla="*/ 12365 w 38960"/>
                    <a:gd name="connsiteY17" fmla="*/ 29965 h 49057"/>
                    <a:gd name="connsiteX18" fmla="*/ 14445 w 38960"/>
                    <a:gd name="connsiteY18" fmla="*/ 17451 h 49057"/>
                    <a:gd name="connsiteX19" fmla="*/ 20147 w 38960"/>
                    <a:gd name="connsiteY19" fmla="*/ 8581 h 49057"/>
                    <a:gd name="connsiteX20" fmla="*/ 26596 w 38960"/>
                    <a:gd name="connsiteY20" fmla="*/ 6442 h 49057"/>
                    <a:gd name="connsiteX21" fmla="*/ 31217 w 38960"/>
                    <a:gd name="connsiteY21" fmla="*/ 7583 h 49057"/>
                    <a:gd name="connsiteX22" fmla="*/ 36379 w 38960"/>
                    <a:gd name="connsiteY22" fmla="*/ 11891 h 490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38960" h="49057">
                      <a:moveTo>
                        <a:pt x="36379" y="11891"/>
                      </a:moveTo>
                      <a:lnTo>
                        <a:pt x="37920" y="10703"/>
                      </a:lnTo>
                      <a:cubicBezTo>
                        <a:pt x="35739" y="6617"/>
                        <a:pt x="33017" y="3570"/>
                        <a:pt x="29756" y="1564"/>
                      </a:cubicBezTo>
                      <a:cubicBezTo>
                        <a:pt x="26495" y="-432"/>
                        <a:pt x="23027" y="-1430"/>
                        <a:pt x="19353" y="-1430"/>
                      </a:cubicBezTo>
                      <a:cubicBezTo>
                        <a:pt x="13169" y="-1430"/>
                        <a:pt x="8225" y="898"/>
                        <a:pt x="4519" y="5555"/>
                      </a:cubicBezTo>
                      <a:cubicBezTo>
                        <a:pt x="813" y="10212"/>
                        <a:pt x="-1040" y="15809"/>
                        <a:pt x="-1040" y="22346"/>
                      </a:cubicBezTo>
                      <a:cubicBezTo>
                        <a:pt x="-1040" y="28640"/>
                        <a:pt x="648" y="34184"/>
                        <a:pt x="4026" y="38978"/>
                      </a:cubicBezTo>
                      <a:cubicBezTo>
                        <a:pt x="8092" y="44744"/>
                        <a:pt x="13699" y="47627"/>
                        <a:pt x="20846" y="47627"/>
                      </a:cubicBezTo>
                      <a:cubicBezTo>
                        <a:pt x="25643" y="47627"/>
                        <a:pt x="29454" y="46423"/>
                        <a:pt x="32282" y="44015"/>
                      </a:cubicBezTo>
                      <a:cubicBezTo>
                        <a:pt x="35109" y="41608"/>
                        <a:pt x="36522" y="38920"/>
                        <a:pt x="36522" y="35953"/>
                      </a:cubicBezTo>
                      <a:cubicBezTo>
                        <a:pt x="36522" y="34073"/>
                        <a:pt x="35951" y="32568"/>
                        <a:pt x="34807" y="31438"/>
                      </a:cubicBezTo>
                      <a:cubicBezTo>
                        <a:pt x="33674" y="30319"/>
                        <a:pt x="32181" y="29759"/>
                        <a:pt x="30328" y="29759"/>
                      </a:cubicBezTo>
                      <a:cubicBezTo>
                        <a:pt x="28369" y="29759"/>
                        <a:pt x="26754" y="30403"/>
                        <a:pt x="25484" y="31692"/>
                      </a:cubicBezTo>
                      <a:cubicBezTo>
                        <a:pt x="24213" y="32980"/>
                        <a:pt x="23430" y="35277"/>
                        <a:pt x="23133" y="38582"/>
                      </a:cubicBezTo>
                      <a:cubicBezTo>
                        <a:pt x="22932" y="40652"/>
                        <a:pt x="22450" y="42104"/>
                        <a:pt x="21688" y="42938"/>
                      </a:cubicBezTo>
                      <a:cubicBezTo>
                        <a:pt x="20925" y="43762"/>
                        <a:pt x="20031" y="44174"/>
                        <a:pt x="19004" y="44174"/>
                      </a:cubicBezTo>
                      <a:cubicBezTo>
                        <a:pt x="17415" y="44174"/>
                        <a:pt x="16060" y="43329"/>
                        <a:pt x="14938" y="41639"/>
                      </a:cubicBezTo>
                      <a:cubicBezTo>
                        <a:pt x="13222" y="39105"/>
                        <a:pt x="12365" y="35213"/>
                        <a:pt x="12365" y="29965"/>
                      </a:cubicBezTo>
                      <a:cubicBezTo>
                        <a:pt x="12365" y="25604"/>
                        <a:pt x="13058" y="21432"/>
                        <a:pt x="14445" y="17451"/>
                      </a:cubicBezTo>
                      <a:cubicBezTo>
                        <a:pt x="15832" y="13481"/>
                        <a:pt x="17733" y="10524"/>
                        <a:pt x="20147" y="8581"/>
                      </a:cubicBezTo>
                      <a:cubicBezTo>
                        <a:pt x="21968" y="7155"/>
                        <a:pt x="24118" y="6442"/>
                        <a:pt x="26596" y="6442"/>
                      </a:cubicBezTo>
                      <a:cubicBezTo>
                        <a:pt x="28226" y="6442"/>
                        <a:pt x="29767" y="6822"/>
                        <a:pt x="31217" y="7583"/>
                      </a:cubicBezTo>
                      <a:cubicBezTo>
                        <a:pt x="32679" y="8343"/>
                        <a:pt x="34399" y="9779"/>
                        <a:pt x="36379" y="1189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82" name="Freeform: Shape 181">
                  <a:extLst>
                    <a:ext uri="{FF2B5EF4-FFF2-40B4-BE49-F238E27FC236}">
                      <a16:creationId xmlns:a16="http://schemas.microsoft.com/office/drawing/2014/main" id="{8B213FBF-15CC-BFE2-7E7C-30F6F3AC48C4}"/>
                    </a:ext>
                  </a:extLst>
                </p:cNvPr>
                <p:cNvSpPr/>
                <p:nvPr/>
              </p:nvSpPr>
              <p:spPr>
                <a:xfrm flipV="1">
                  <a:off x="5490341" y="360081"/>
                  <a:ext cx="38817" cy="49057"/>
                </a:xfrm>
                <a:custGeom>
                  <a:avLst/>
                  <a:gdLst>
                    <a:gd name="connsiteX0" fmla="*/ 37782 w 38817"/>
                    <a:gd name="connsiteY0" fmla="*/ 24769 h 49057"/>
                    <a:gd name="connsiteX1" fmla="*/ 12322 w 38817"/>
                    <a:gd name="connsiteY1" fmla="*/ 24769 h 49057"/>
                    <a:gd name="connsiteX2" fmla="*/ 17230 w 38817"/>
                    <a:gd name="connsiteY2" fmla="*/ 10212 h 49057"/>
                    <a:gd name="connsiteX3" fmla="*/ 25473 w 38817"/>
                    <a:gd name="connsiteY3" fmla="*/ 6110 h 49057"/>
                    <a:gd name="connsiteX4" fmla="*/ 30873 w 38817"/>
                    <a:gd name="connsiteY4" fmla="*/ 7757 h 49057"/>
                    <a:gd name="connsiteX5" fmla="*/ 36083 w 38817"/>
                    <a:gd name="connsiteY5" fmla="*/ 13729 h 49057"/>
                    <a:gd name="connsiteX6" fmla="*/ 37782 w 38817"/>
                    <a:gd name="connsiteY6" fmla="*/ 12636 h 49057"/>
                    <a:gd name="connsiteX7" fmla="*/ 29428 w 38817"/>
                    <a:gd name="connsiteY7" fmla="*/ 1769 h 49057"/>
                    <a:gd name="connsiteX8" fmla="*/ 18866 w 38817"/>
                    <a:gd name="connsiteY8" fmla="*/ -1430 h 49057"/>
                    <a:gd name="connsiteX9" fmla="*/ 3237 w 38817"/>
                    <a:gd name="connsiteY9" fmla="*/ 6506 h 49057"/>
                    <a:gd name="connsiteX10" fmla="*/ -1035 w 38817"/>
                    <a:gd name="connsiteY10" fmla="*/ 22346 h 49057"/>
                    <a:gd name="connsiteX11" fmla="*/ 5238 w 38817"/>
                    <a:gd name="connsiteY11" fmla="*/ 40768 h 49057"/>
                    <a:gd name="connsiteX12" fmla="*/ 19962 w 38817"/>
                    <a:gd name="connsiteY12" fmla="*/ 47627 h 49057"/>
                    <a:gd name="connsiteX13" fmla="*/ 32191 w 38817"/>
                    <a:gd name="connsiteY13" fmla="*/ 41861 h 49057"/>
                    <a:gd name="connsiteX14" fmla="*/ 37782 w 38817"/>
                    <a:gd name="connsiteY14" fmla="*/ 24769 h 49057"/>
                    <a:gd name="connsiteX15" fmla="*/ 25568 w 38817"/>
                    <a:gd name="connsiteY15" fmla="*/ 28080 h 49057"/>
                    <a:gd name="connsiteX16" fmla="*/ 24695 w 38817"/>
                    <a:gd name="connsiteY16" fmla="*/ 39010 h 49057"/>
                    <a:gd name="connsiteX17" fmla="*/ 21995 w 38817"/>
                    <a:gd name="connsiteY17" fmla="*/ 43524 h 49057"/>
                    <a:gd name="connsiteX18" fmla="*/ 19215 w 38817"/>
                    <a:gd name="connsiteY18" fmla="*/ 44411 h 49057"/>
                    <a:gd name="connsiteX19" fmla="*/ 14990 w 38817"/>
                    <a:gd name="connsiteY19" fmla="*/ 41893 h 49057"/>
                    <a:gd name="connsiteX20" fmla="*/ 12068 w 38817"/>
                    <a:gd name="connsiteY20" fmla="*/ 29807 h 49057"/>
                    <a:gd name="connsiteX21" fmla="*/ 12068 w 38817"/>
                    <a:gd name="connsiteY21" fmla="*/ 28080 h 49057"/>
                    <a:gd name="connsiteX22" fmla="*/ 25568 w 38817"/>
                    <a:gd name="connsiteY22" fmla="*/ 28080 h 490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38817" h="49057">
                      <a:moveTo>
                        <a:pt x="37782" y="24769"/>
                      </a:moveTo>
                      <a:lnTo>
                        <a:pt x="12322" y="24769"/>
                      </a:lnTo>
                      <a:cubicBezTo>
                        <a:pt x="12619" y="18623"/>
                        <a:pt x="14254" y="13771"/>
                        <a:pt x="17230" y="10212"/>
                      </a:cubicBezTo>
                      <a:cubicBezTo>
                        <a:pt x="19517" y="7477"/>
                        <a:pt x="22265" y="6110"/>
                        <a:pt x="25473" y="6110"/>
                      </a:cubicBezTo>
                      <a:cubicBezTo>
                        <a:pt x="27453" y="6110"/>
                        <a:pt x="29253" y="6659"/>
                        <a:pt x="30873" y="7757"/>
                      </a:cubicBezTo>
                      <a:cubicBezTo>
                        <a:pt x="32493" y="8866"/>
                        <a:pt x="34230" y="10856"/>
                        <a:pt x="36083" y="13729"/>
                      </a:cubicBezTo>
                      <a:lnTo>
                        <a:pt x="37782" y="12636"/>
                      </a:lnTo>
                      <a:cubicBezTo>
                        <a:pt x="35262" y="7525"/>
                        <a:pt x="32477" y="3903"/>
                        <a:pt x="29428" y="1769"/>
                      </a:cubicBezTo>
                      <a:cubicBezTo>
                        <a:pt x="26389" y="-364"/>
                        <a:pt x="22868" y="-1430"/>
                        <a:pt x="18866" y="-1430"/>
                      </a:cubicBezTo>
                      <a:cubicBezTo>
                        <a:pt x="11983" y="-1430"/>
                        <a:pt x="6774" y="1215"/>
                        <a:pt x="3237" y="6506"/>
                      </a:cubicBezTo>
                      <a:cubicBezTo>
                        <a:pt x="389" y="10761"/>
                        <a:pt x="-1035" y="16041"/>
                        <a:pt x="-1035" y="22346"/>
                      </a:cubicBezTo>
                      <a:cubicBezTo>
                        <a:pt x="-1035" y="30065"/>
                        <a:pt x="1056" y="36206"/>
                        <a:pt x="5238" y="40768"/>
                      </a:cubicBezTo>
                      <a:cubicBezTo>
                        <a:pt x="9431" y="45341"/>
                        <a:pt x="14339" y="47627"/>
                        <a:pt x="19962" y="47627"/>
                      </a:cubicBezTo>
                      <a:cubicBezTo>
                        <a:pt x="24663" y="47627"/>
                        <a:pt x="28740" y="45705"/>
                        <a:pt x="32191" y="41861"/>
                      </a:cubicBezTo>
                      <a:cubicBezTo>
                        <a:pt x="35654" y="38017"/>
                        <a:pt x="37517" y="32320"/>
                        <a:pt x="37782" y="24769"/>
                      </a:cubicBezTo>
                      <a:close/>
                      <a:moveTo>
                        <a:pt x="25568" y="28080"/>
                      </a:moveTo>
                      <a:cubicBezTo>
                        <a:pt x="25568" y="33392"/>
                        <a:pt x="25277" y="37035"/>
                        <a:pt x="24695" y="39010"/>
                      </a:cubicBezTo>
                      <a:cubicBezTo>
                        <a:pt x="24123" y="40995"/>
                        <a:pt x="23223" y="42500"/>
                        <a:pt x="21995" y="43524"/>
                      </a:cubicBezTo>
                      <a:cubicBezTo>
                        <a:pt x="21296" y="44115"/>
                        <a:pt x="20369" y="44411"/>
                        <a:pt x="19215" y="44411"/>
                      </a:cubicBezTo>
                      <a:cubicBezTo>
                        <a:pt x="17489" y="44411"/>
                        <a:pt x="16081" y="43572"/>
                        <a:pt x="14990" y="41893"/>
                      </a:cubicBezTo>
                      <a:cubicBezTo>
                        <a:pt x="13042" y="38957"/>
                        <a:pt x="12068" y="34928"/>
                        <a:pt x="12068" y="29807"/>
                      </a:cubicBezTo>
                      <a:lnTo>
                        <a:pt x="12068" y="28080"/>
                      </a:lnTo>
                      <a:lnTo>
                        <a:pt x="25568" y="2808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83" name="Freeform: Shape 182">
                  <a:extLst>
                    <a:ext uri="{FF2B5EF4-FFF2-40B4-BE49-F238E27FC236}">
                      <a16:creationId xmlns:a16="http://schemas.microsoft.com/office/drawing/2014/main" id="{36C4636A-0856-7D3E-3B29-7F9CEC6B8190}"/>
                    </a:ext>
                  </a:extLst>
                </p:cNvPr>
                <p:cNvSpPr/>
                <p:nvPr/>
              </p:nvSpPr>
              <p:spPr>
                <a:xfrm flipV="1">
                  <a:off x="5533425" y="344526"/>
                  <a:ext cx="30971" cy="63867"/>
                </a:xfrm>
                <a:custGeom>
                  <a:avLst/>
                  <a:gdLst>
                    <a:gd name="connsiteX0" fmla="*/ 19291 w 30971"/>
                    <a:gd name="connsiteY0" fmla="*/ 61922 h 63867"/>
                    <a:gd name="connsiteX1" fmla="*/ 19291 w 30971"/>
                    <a:gd name="connsiteY1" fmla="*/ 44989 h 63867"/>
                    <a:gd name="connsiteX2" fmla="*/ 30314 w 30971"/>
                    <a:gd name="connsiteY2" fmla="*/ 44989 h 63867"/>
                    <a:gd name="connsiteX3" fmla="*/ 30314 w 30971"/>
                    <a:gd name="connsiteY3" fmla="*/ 40094 h 63867"/>
                    <a:gd name="connsiteX4" fmla="*/ 19291 w 30971"/>
                    <a:gd name="connsiteY4" fmla="*/ 40094 h 63867"/>
                    <a:gd name="connsiteX5" fmla="*/ 19291 w 30971"/>
                    <a:gd name="connsiteY5" fmla="*/ 11519 h 63867"/>
                    <a:gd name="connsiteX6" fmla="*/ 19657 w 30971"/>
                    <a:gd name="connsiteY6" fmla="*/ 6339 h 63867"/>
                    <a:gd name="connsiteX7" fmla="*/ 20975 w 30971"/>
                    <a:gd name="connsiteY7" fmla="*/ 4470 h 63867"/>
                    <a:gd name="connsiteX8" fmla="*/ 22722 w 30971"/>
                    <a:gd name="connsiteY8" fmla="*/ 3757 h 63867"/>
                    <a:gd name="connsiteX9" fmla="*/ 28821 w 30971"/>
                    <a:gd name="connsiteY9" fmla="*/ 8652 h 63867"/>
                    <a:gd name="connsiteX10" fmla="*/ 30314 w 30971"/>
                    <a:gd name="connsiteY10" fmla="*/ 7559 h 63867"/>
                    <a:gd name="connsiteX11" fmla="*/ 17258 w 30971"/>
                    <a:gd name="connsiteY11" fmla="*/ -1945 h 63867"/>
                    <a:gd name="connsiteX12" fmla="*/ 9778 w 30971"/>
                    <a:gd name="connsiteY12" fmla="*/ 510 h 63867"/>
                    <a:gd name="connsiteX13" fmla="*/ 5886 w 30971"/>
                    <a:gd name="connsiteY13" fmla="*/ 5975 h 63867"/>
                    <a:gd name="connsiteX14" fmla="*/ 5394 w 30971"/>
                    <a:gd name="connsiteY14" fmla="*/ 15083 h 63867"/>
                    <a:gd name="connsiteX15" fmla="*/ 5394 w 30971"/>
                    <a:gd name="connsiteY15" fmla="*/ 40094 h 63867"/>
                    <a:gd name="connsiteX16" fmla="*/ -657 w 30971"/>
                    <a:gd name="connsiteY16" fmla="*/ 40094 h 63867"/>
                    <a:gd name="connsiteX17" fmla="*/ -657 w 30971"/>
                    <a:gd name="connsiteY17" fmla="*/ 41821 h 63867"/>
                    <a:gd name="connsiteX18" fmla="*/ 9984 w 30971"/>
                    <a:gd name="connsiteY18" fmla="*/ 51072 h 63867"/>
                    <a:gd name="connsiteX19" fmla="*/ 17656 w 30971"/>
                    <a:gd name="connsiteY19" fmla="*/ 61922 h 63867"/>
                    <a:gd name="connsiteX20" fmla="*/ 19291 w 30971"/>
                    <a:gd name="connsiteY20" fmla="*/ 61922 h 638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30971" h="63867">
                      <a:moveTo>
                        <a:pt x="19291" y="61922"/>
                      </a:moveTo>
                      <a:lnTo>
                        <a:pt x="19291" y="44989"/>
                      </a:lnTo>
                      <a:lnTo>
                        <a:pt x="30314" y="44989"/>
                      </a:lnTo>
                      <a:lnTo>
                        <a:pt x="30314" y="40094"/>
                      </a:lnTo>
                      <a:lnTo>
                        <a:pt x="19291" y="40094"/>
                      </a:lnTo>
                      <a:lnTo>
                        <a:pt x="19291" y="11519"/>
                      </a:lnTo>
                      <a:cubicBezTo>
                        <a:pt x="19291" y="8847"/>
                        <a:pt x="19413" y="7120"/>
                        <a:pt x="19657" y="6339"/>
                      </a:cubicBezTo>
                      <a:cubicBezTo>
                        <a:pt x="19911" y="5568"/>
                        <a:pt x="20350" y="4945"/>
                        <a:pt x="20975" y="4470"/>
                      </a:cubicBezTo>
                      <a:cubicBezTo>
                        <a:pt x="21610" y="3995"/>
                        <a:pt x="22193" y="3757"/>
                        <a:pt x="22722" y="3757"/>
                      </a:cubicBezTo>
                      <a:cubicBezTo>
                        <a:pt x="24872" y="3757"/>
                        <a:pt x="26905" y="5389"/>
                        <a:pt x="28821" y="8652"/>
                      </a:cubicBezTo>
                      <a:lnTo>
                        <a:pt x="30314" y="7559"/>
                      </a:lnTo>
                      <a:cubicBezTo>
                        <a:pt x="27635" y="1223"/>
                        <a:pt x="23283" y="-1945"/>
                        <a:pt x="17258" y="-1945"/>
                      </a:cubicBezTo>
                      <a:cubicBezTo>
                        <a:pt x="14315" y="-1945"/>
                        <a:pt x="11821" y="-1127"/>
                        <a:pt x="9778" y="510"/>
                      </a:cubicBezTo>
                      <a:cubicBezTo>
                        <a:pt x="7745" y="2147"/>
                        <a:pt x="6448" y="3968"/>
                        <a:pt x="5886" y="5975"/>
                      </a:cubicBezTo>
                      <a:cubicBezTo>
                        <a:pt x="5558" y="7105"/>
                        <a:pt x="5394" y="10141"/>
                        <a:pt x="5394" y="15083"/>
                      </a:cubicBezTo>
                      <a:lnTo>
                        <a:pt x="5394" y="40094"/>
                      </a:lnTo>
                      <a:lnTo>
                        <a:pt x="-657" y="40094"/>
                      </a:lnTo>
                      <a:lnTo>
                        <a:pt x="-657" y="41821"/>
                      </a:lnTo>
                      <a:cubicBezTo>
                        <a:pt x="3515" y="44757"/>
                        <a:pt x="7062" y="47840"/>
                        <a:pt x="9984" y="51072"/>
                      </a:cubicBezTo>
                      <a:cubicBezTo>
                        <a:pt x="12917" y="54314"/>
                        <a:pt x="15474" y="57930"/>
                        <a:pt x="17656" y="61922"/>
                      </a:cubicBezTo>
                      <a:lnTo>
                        <a:pt x="19291" y="6192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84" name="Freeform: Shape 183">
                  <a:extLst>
                    <a:ext uri="{FF2B5EF4-FFF2-40B4-BE49-F238E27FC236}">
                      <a16:creationId xmlns:a16="http://schemas.microsoft.com/office/drawing/2014/main" id="{5A6F21B0-3471-EDF1-5860-D910971D8AF9}"/>
                    </a:ext>
                  </a:extLst>
                </p:cNvPr>
                <p:cNvSpPr/>
                <p:nvPr/>
              </p:nvSpPr>
              <p:spPr>
                <a:xfrm flipV="1">
                  <a:off x="5568864" y="340613"/>
                  <a:ext cx="50125" cy="67130"/>
                </a:xfrm>
                <a:custGeom>
                  <a:avLst/>
                  <a:gdLst>
                    <a:gd name="connsiteX0" fmla="*/ 17544 w 50125"/>
                    <a:gd name="connsiteY0" fmla="*/ 65041 h 67130"/>
                    <a:gd name="connsiteX1" fmla="*/ 17544 w 50125"/>
                    <a:gd name="connsiteY1" fmla="*/ 38255 h 67130"/>
                    <a:gd name="connsiteX2" fmla="*/ 24548 w 50125"/>
                    <a:gd name="connsiteY2" fmla="*/ 43910 h 67130"/>
                    <a:gd name="connsiteX3" fmla="*/ 31155 w 50125"/>
                    <a:gd name="connsiteY3" fmla="*/ 45574 h 67130"/>
                    <a:gd name="connsiteX4" fmla="*/ 38620 w 50125"/>
                    <a:gd name="connsiteY4" fmla="*/ 43102 h 67130"/>
                    <a:gd name="connsiteX5" fmla="*/ 42734 w 50125"/>
                    <a:gd name="connsiteY5" fmla="*/ 37289 h 67130"/>
                    <a:gd name="connsiteX6" fmla="*/ 43750 w 50125"/>
                    <a:gd name="connsiteY6" fmla="*/ 26027 h 67130"/>
                    <a:gd name="connsiteX7" fmla="*/ 43750 w 50125"/>
                    <a:gd name="connsiteY7" fmla="*/ 7953 h 67130"/>
                    <a:gd name="connsiteX8" fmla="*/ 44735 w 50125"/>
                    <a:gd name="connsiteY8" fmla="*/ 1348 h 67130"/>
                    <a:gd name="connsiteX9" fmla="*/ 48769 w 50125"/>
                    <a:gd name="connsiteY9" fmla="*/ -300 h 67130"/>
                    <a:gd name="connsiteX10" fmla="*/ 48769 w 50125"/>
                    <a:gd name="connsiteY10" fmla="*/ -2090 h 67130"/>
                    <a:gd name="connsiteX11" fmla="*/ 25247 w 50125"/>
                    <a:gd name="connsiteY11" fmla="*/ -2090 h 67130"/>
                    <a:gd name="connsiteX12" fmla="*/ 25247 w 50125"/>
                    <a:gd name="connsiteY12" fmla="*/ -300 h 67130"/>
                    <a:gd name="connsiteX13" fmla="*/ 28963 w 50125"/>
                    <a:gd name="connsiteY13" fmla="*/ 1680 h 67130"/>
                    <a:gd name="connsiteX14" fmla="*/ 29853 w 50125"/>
                    <a:gd name="connsiteY14" fmla="*/ 7953 h 67130"/>
                    <a:gd name="connsiteX15" fmla="*/ 29853 w 50125"/>
                    <a:gd name="connsiteY15" fmla="*/ 28609 h 67130"/>
                    <a:gd name="connsiteX16" fmla="*/ 29408 w 50125"/>
                    <a:gd name="connsiteY16" fmla="*/ 35800 h 67130"/>
                    <a:gd name="connsiteX17" fmla="*/ 27899 w 50125"/>
                    <a:gd name="connsiteY17" fmla="*/ 38081 h 67130"/>
                    <a:gd name="connsiteX18" fmla="*/ 25485 w 50125"/>
                    <a:gd name="connsiteY18" fmla="*/ 38905 h 67130"/>
                    <a:gd name="connsiteX19" fmla="*/ 21610 w 50125"/>
                    <a:gd name="connsiteY19" fmla="*/ 37543 h 67130"/>
                    <a:gd name="connsiteX20" fmla="*/ 17544 w 50125"/>
                    <a:gd name="connsiteY20" fmla="*/ 32759 h 67130"/>
                    <a:gd name="connsiteX21" fmla="*/ 17544 w 50125"/>
                    <a:gd name="connsiteY21" fmla="*/ 7953 h 67130"/>
                    <a:gd name="connsiteX22" fmla="*/ 18290 w 50125"/>
                    <a:gd name="connsiteY22" fmla="*/ 1775 h 67130"/>
                    <a:gd name="connsiteX23" fmla="*/ 22166 w 50125"/>
                    <a:gd name="connsiteY23" fmla="*/ -300 h 67130"/>
                    <a:gd name="connsiteX24" fmla="*/ 22166 w 50125"/>
                    <a:gd name="connsiteY24" fmla="*/ -2090 h 67130"/>
                    <a:gd name="connsiteX25" fmla="*/ -1357 w 50125"/>
                    <a:gd name="connsiteY25" fmla="*/ -2090 h 67130"/>
                    <a:gd name="connsiteX26" fmla="*/ -1357 w 50125"/>
                    <a:gd name="connsiteY26" fmla="*/ -300 h 67130"/>
                    <a:gd name="connsiteX27" fmla="*/ 2805 w 50125"/>
                    <a:gd name="connsiteY27" fmla="*/ 1569 h 67130"/>
                    <a:gd name="connsiteX28" fmla="*/ 3646 w 50125"/>
                    <a:gd name="connsiteY28" fmla="*/ 7953 h 67130"/>
                    <a:gd name="connsiteX29" fmla="*/ 3646 w 50125"/>
                    <a:gd name="connsiteY29" fmla="*/ 54983 h 67130"/>
                    <a:gd name="connsiteX30" fmla="*/ 2677 w 50125"/>
                    <a:gd name="connsiteY30" fmla="*/ 61509 h 67130"/>
                    <a:gd name="connsiteX31" fmla="*/ -1357 w 50125"/>
                    <a:gd name="connsiteY31" fmla="*/ 63204 h 67130"/>
                    <a:gd name="connsiteX32" fmla="*/ -1357 w 50125"/>
                    <a:gd name="connsiteY32" fmla="*/ 65041 h 67130"/>
                    <a:gd name="connsiteX33" fmla="*/ 17544 w 50125"/>
                    <a:gd name="connsiteY33" fmla="*/ 65041 h 671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</a:cxnLst>
                  <a:rect l="l" t="t" r="r" b="b"/>
                  <a:pathLst>
                    <a:path w="50125" h="67130">
                      <a:moveTo>
                        <a:pt x="17544" y="65041"/>
                      </a:moveTo>
                      <a:lnTo>
                        <a:pt x="17544" y="38255"/>
                      </a:lnTo>
                      <a:cubicBezTo>
                        <a:pt x="20096" y="40927"/>
                        <a:pt x="22430" y="42812"/>
                        <a:pt x="24548" y="43910"/>
                      </a:cubicBezTo>
                      <a:cubicBezTo>
                        <a:pt x="26666" y="45019"/>
                        <a:pt x="28868" y="45574"/>
                        <a:pt x="31155" y="45574"/>
                      </a:cubicBezTo>
                      <a:cubicBezTo>
                        <a:pt x="34067" y="45574"/>
                        <a:pt x="36555" y="44750"/>
                        <a:pt x="38620" y="43102"/>
                      </a:cubicBezTo>
                      <a:cubicBezTo>
                        <a:pt x="40685" y="41455"/>
                        <a:pt x="42056" y="39517"/>
                        <a:pt x="42734" y="37289"/>
                      </a:cubicBezTo>
                      <a:cubicBezTo>
                        <a:pt x="43411" y="35061"/>
                        <a:pt x="43750" y="31307"/>
                        <a:pt x="43750" y="26027"/>
                      </a:cubicBezTo>
                      <a:lnTo>
                        <a:pt x="43750" y="7953"/>
                      </a:lnTo>
                      <a:cubicBezTo>
                        <a:pt x="43750" y="4426"/>
                        <a:pt x="44079" y="2224"/>
                        <a:pt x="44735" y="1348"/>
                      </a:cubicBezTo>
                      <a:cubicBezTo>
                        <a:pt x="45402" y="471"/>
                        <a:pt x="46747" y="-78"/>
                        <a:pt x="48769" y="-300"/>
                      </a:cubicBezTo>
                      <a:lnTo>
                        <a:pt x="48769" y="-2090"/>
                      </a:lnTo>
                      <a:lnTo>
                        <a:pt x="25247" y="-2090"/>
                      </a:lnTo>
                      <a:lnTo>
                        <a:pt x="25247" y="-300"/>
                      </a:lnTo>
                      <a:cubicBezTo>
                        <a:pt x="26899" y="-78"/>
                        <a:pt x="28138" y="582"/>
                        <a:pt x="28963" y="1680"/>
                      </a:cubicBezTo>
                      <a:cubicBezTo>
                        <a:pt x="29556" y="2536"/>
                        <a:pt x="29853" y="4627"/>
                        <a:pt x="29853" y="7953"/>
                      </a:cubicBezTo>
                      <a:lnTo>
                        <a:pt x="29853" y="28609"/>
                      </a:lnTo>
                      <a:cubicBezTo>
                        <a:pt x="29853" y="32431"/>
                        <a:pt x="29705" y="34829"/>
                        <a:pt x="29408" y="35800"/>
                      </a:cubicBezTo>
                      <a:cubicBezTo>
                        <a:pt x="29112" y="36772"/>
                        <a:pt x="28609" y="37532"/>
                        <a:pt x="27899" y="38081"/>
                      </a:cubicBezTo>
                      <a:cubicBezTo>
                        <a:pt x="27190" y="38630"/>
                        <a:pt x="26385" y="38905"/>
                        <a:pt x="25485" y="38905"/>
                      </a:cubicBezTo>
                      <a:cubicBezTo>
                        <a:pt x="24162" y="38905"/>
                        <a:pt x="22870" y="38451"/>
                        <a:pt x="21610" y="37543"/>
                      </a:cubicBezTo>
                      <a:cubicBezTo>
                        <a:pt x="20360" y="36634"/>
                        <a:pt x="19005" y="35040"/>
                        <a:pt x="17544" y="32759"/>
                      </a:cubicBezTo>
                      <a:lnTo>
                        <a:pt x="17544" y="7953"/>
                      </a:lnTo>
                      <a:cubicBezTo>
                        <a:pt x="17544" y="4658"/>
                        <a:pt x="17793" y="2599"/>
                        <a:pt x="18290" y="1775"/>
                      </a:cubicBezTo>
                      <a:cubicBezTo>
                        <a:pt x="18926" y="656"/>
                        <a:pt x="20217" y="-36"/>
                        <a:pt x="22166" y="-300"/>
                      </a:cubicBezTo>
                      <a:lnTo>
                        <a:pt x="22166" y="-2090"/>
                      </a:lnTo>
                      <a:lnTo>
                        <a:pt x="-1357" y="-2090"/>
                      </a:lnTo>
                      <a:lnTo>
                        <a:pt x="-1357" y="-300"/>
                      </a:lnTo>
                      <a:cubicBezTo>
                        <a:pt x="592" y="-110"/>
                        <a:pt x="1979" y="513"/>
                        <a:pt x="2805" y="1569"/>
                      </a:cubicBezTo>
                      <a:cubicBezTo>
                        <a:pt x="3366" y="2298"/>
                        <a:pt x="3646" y="4426"/>
                        <a:pt x="3646" y="7953"/>
                      </a:cubicBezTo>
                      <a:lnTo>
                        <a:pt x="3646" y="54983"/>
                      </a:lnTo>
                      <a:cubicBezTo>
                        <a:pt x="3646" y="58478"/>
                        <a:pt x="3323" y="60653"/>
                        <a:pt x="2677" y="61509"/>
                      </a:cubicBezTo>
                      <a:cubicBezTo>
                        <a:pt x="2042" y="62375"/>
                        <a:pt x="697" y="62940"/>
                        <a:pt x="-1357" y="63204"/>
                      </a:cubicBezTo>
                      <a:lnTo>
                        <a:pt x="-1357" y="65041"/>
                      </a:lnTo>
                      <a:lnTo>
                        <a:pt x="17544" y="6504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85" name="Freeform: Shape 184">
                  <a:extLst>
                    <a:ext uri="{FF2B5EF4-FFF2-40B4-BE49-F238E27FC236}">
                      <a16:creationId xmlns:a16="http://schemas.microsoft.com/office/drawing/2014/main" id="{DFBA76FF-7E76-6D45-5FD7-B304472AD126}"/>
                    </a:ext>
                  </a:extLst>
                </p:cNvPr>
                <p:cNvSpPr/>
                <p:nvPr/>
              </p:nvSpPr>
              <p:spPr>
                <a:xfrm flipV="1">
                  <a:off x="5623999" y="339029"/>
                  <a:ext cx="25062" cy="68714"/>
                </a:xfrm>
                <a:custGeom>
                  <a:avLst/>
                  <a:gdLst>
                    <a:gd name="connsiteX0" fmla="*/ 12039 w 25062"/>
                    <a:gd name="connsiteY0" fmla="*/ 66575 h 68714"/>
                    <a:gd name="connsiteX1" fmla="*/ 17487 w 25062"/>
                    <a:gd name="connsiteY1" fmla="*/ 64310 h 68714"/>
                    <a:gd name="connsiteX2" fmla="*/ 19726 w 25062"/>
                    <a:gd name="connsiteY2" fmla="*/ 58893 h 68714"/>
                    <a:gd name="connsiteX3" fmla="*/ 17471 w 25062"/>
                    <a:gd name="connsiteY3" fmla="*/ 53491 h 68714"/>
                    <a:gd name="connsiteX4" fmla="*/ 12039 w 25062"/>
                    <a:gd name="connsiteY4" fmla="*/ 51273 h 68714"/>
                    <a:gd name="connsiteX5" fmla="*/ 6623 w 25062"/>
                    <a:gd name="connsiteY5" fmla="*/ 53491 h 68714"/>
                    <a:gd name="connsiteX6" fmla="*/ 4400 w 25062"/>
                    <a:gd name="connsiteY6" fmla="*/ 58893 h 68714"/>
                    <a:gd name="connsiteX7" fmla="*/ 6623 w 25062"/>
                    <a:gd name="connsiteY7" fmla="*/ 64310 h 68714"/>
                    <a:gd name="connsiteX8" fmla="*/ 12039 w 25062"/>
                    <a:gd name="connsiteY8" fmla="*/ 66575 h 68714"/>
                    <a:gd name="connsiteX9" fmla="*/ 18980 w 25062"/>
                    <a:gd name="connsiteY9" fmla="*/ 44145 h 68714"/>
                    <a:gd name="connsiteX10" fmla="*/ 18980 w 25062"/>
                    <a:gd name="connsiteY10" fmla="*/ 7459 h 68714"/>
                    <a:gd name="connsiteX11" fmla="*/ 20124 w 25062"/>
                    <a:gd name="connsiteY11" fmla="*/ 1203 h 68714"/>
                    <a:gd name="connsiteX12" fmla="*/ 24587 w 25062"/>
                    <a:gd name="connsiteY12" fmla="*/ -350 h 68714"/>
                    <a:gd name="connsiteX13" fmla="*/ 24587 w 25062"/>
                    <a:gd name="connsiteY13" fmla="*/ -2140 h 68714"/>
                    <a:gd name="connsiteX14" fmla="*/ -476 w 25062"/>
                    <a:gd name="connsiteY14" fmla="*/ -2140 h 68714"/>
                    <a:gd name="connsiteX15" fmla="*/ -476 w 25062"/>
                    <a:gd name="connsiteY15" fmla="*/ -350 h 68714"/>
                    <a:gd name="connsiteX16" fmla="*/ 4098 w 25062"/>
                    <a:gd name="connsiteY16" fmla="*/ 1424 h 68714"/>
                    <a:gd name="connsiteX17" fmla="*/ 5083 w 25062"/>
                    <a:gd name="connsiteY17" fmla="*/ 7459 h 68714"/>
                    <a:gd name="connsiteX18" fmla="*/ 5083 w 25062"/>
                    <a:gd name="connsiteY18" fmla="*/ 34499 h 68714"/>
                    <a:gd name="connsiteX19" fmla="*/ 3939 w 25062"/>
                    <a:gd name="connsiteY19" fmla="*/ 40756 h 68714"/>
                    <a:gd name="connsiteX20" fmla="*/ -476 w 25062"/>
                    <a:gd name="connsiteY20" fmla="*/ 42308 h 68714"/>
                    <a:gd name="connsiteX21" fmla="*/ -476 w 25062"/>
                    <a:gd name="connsiteY21" fmla="*/ 44145 h 68714"/>
                    <a:gd name="connsiteX22" fmla="*/ 18980 w 25062"/>
                    <a:gd name="connsiteY22" fmla="*/ 44145 h 687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25062" h="68714">
                      <a:moveTo>
                        <a:pt x="12039" y="66575"/>
                      </a:moveTo>
                      <a:cubicBezTo>
                        <a:pt x="14189" y="66575"/>
                        <a:pt x="16005" y="65820"/>
                        <a:pt x="17487" y="64310"/>
                      </a:cubicBezTo>
                      <a:cubicBezTo>
                        <a:pt x="18980" y="62810"/>
                        <a:pt x="19726" y="61005"/>
                        <a:pt x="19726" y="58893"/>
                      </a:cubicBezTo>
                      <a:cubicBezTo>
                        <a:pt x="19726" y="56781"/>
                        <a:pt x="18975" y="54980"/>
                        <a:pt x="17471" y="53491"/>
                      </a:cubicBezTo>
                      <a:cubicBezTo>
                        <a:pt x="15967" y="52013"/>
                        <a:pt x="14157" y="51273"/>
                        <a:pt x="12039" y="51273"/>
                      </a:cubicBezTo>
                      <a:cubicBezTo>
                        <a:pt x="9922" y="51273"/>
                        <a:pt x="8116" y="52013"/>
                        <a:pt x="6623" y="53491"/>
                      </a:cubicBezTo>
                      <a:cubicBezTo>
                        <a:pt x="5141" y="54980"/>
                        <a:pt x="4400" y="56781"/>
                        <a:pt x="4400" y="58893"/>
                      </a:cubicBezTo>
                      <a:cubicBezTo>
                        <a:pt x="4400" y="61005"/>
                        <a:pt x="5141" y="62810"/>
                        <a:pt x="6623" y="64310"/>
                      </a:cubicBezTo>
                      <a:cubicBezTo>
                        <a:pt x="8116" y="65820"/>
                        <a:pt x="9922" y="66575"/>
                        <a:pt x="12039" y="66575"/>
                      </a:cubicBezTo>
                      <a:close/>
                      <a:moveTo>
                        <a:pt x="18980" y="44145"/>
                      </a:moveTo>
                      <a:lnTo>
                        <a:pt x="18980" y="7459"/>
                      </a:lnTo>
                      <a:cubicBezTo>
                        <a:pt x="18980" y="4196"/>
                        <a:pt x="19361" y="2111"/>
                        <a:pt x="20124" y="1203"/>
                      </a:cubicBezTo>
                      <a:cubicBezTo>
                        <a:pt x="20886" y="294"/>
                        <a:pt x="22374" y="-223"/>
                        <a:pt x="24587" y="-350"/>
                      </a:cubicBezTo>
                      <a:lnTo>
                        <a:pt x="24587" y="-2140"/>
                      </a:lnTo>
                      <a:lnTo>
                        <a:pt x="-476" y="-2140"/>
                      </a:lnTo>
                      <a:lnTo>
                        <a:pt x="-476" y="-350"/>
                      </a:lnTo>
                      <a:cubicBezTo>
                        <a:pt x="1578" y="-286"/>
                        <a:pt x="3103" y="305"/>
                        <a:pt x="4098" y="1424"/>
                      </a:cubicBezTo>
                      <a:cubicBezTo>
                        <a:pt x="4754" y="2185"/>
                        <a:pt x="5083" y="4196"/>
                        <a:pt x="5083" y="7459"/>
                      </a:cubicBezTo>
                      <a:lnTo>
                        <a:pt x="5083" y="34499"/>
                      </a:lnTo>
                      <a:cubicBezTo>
                        <a:pt x="5083" y="37762"/>
                        <a:pt x="4701" y="39847"/>
                        <a:pt x="3939" y="40756"/>
                      </a:cubicBezTo>
                      <a:cubicBezTo>
                        <a:pt x="3187" y="41664"/>
                        <a:pt x="1715" y="42181"/>
                        <a:pt x="-476" y="42308"/>
                      </a:cubicBezTo>
                      <a:lnTo>
                        <a:pt x="-476" y="44145"/>
                      </a:lnTo>
                      <a:lnTo>
                        <a:pt x="18980" y="4414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86" name="Freeform: Shape 185">
                  <a:extLst>
                    <a:ext uri="{FF2B5EF4-FFF2-40B4-BE49-F238E27FC236}">
                      <a16:creationId xmlns:a16="http://schemas.microsoft.com/office/drawing/2014/main" id="{FB1E51F5-7531-DB58-CC12-47CD599EF20E}"/>
                    </a:ext>
                  </a:extLst>
                </p:cNvPr>
                <p:cNvSpPr/>
                <p:nvPr/>
              </p:nvSpPr>
              <p:spPr>
                <a:xfrm flipV="1">
                  <a:off x="5654035" y="360081"/>
                  <a:ext cx="38960" cy="49057"/>
                </a:xfrm>
                <a:custGeom>
                  <a:avLst/>
                  <a:gdLst>
                    <a:gd name="connsiteX0" fmla="*/ 36396 w 38960"/>
                    <a:gd name="connsiteY0" fmla="*/ 11891 h 49057"/>
                    <a:gd name="connsiteX1" fmla="*/ 37936 w 38960"/>
                    <a:gd name="connsiteY1" fmla="*/ 10703 h 49057"/>
                    <a:gd name="connsiteX2" fmla="*/ 29773 w 38960"/>
                    <a:gd name="connsiteY2" fmla="*/ 1564 h 49057"/>
                    <a:gd name="connsiteX3" fmla="*/ 19369 w 38960"/>
                    <a:gd name="connsiteY3" fmla="*/ -1430 h 49057"/>
                    <a:gd name="connsiteX4" fmla="*/ 4535 w 38960"/>
                    <a:gd name="connsiteY4" fmla="*/ 5555 h 49057"/>
                    <a:gd name="connsiteX5" fmla="*/ -1024 w 38960"/>
                    <a:gd name="connsiteY5" fmla="*/ 22346 h 49057"/>
                    <a:gd name="connsiteX6" fmla="*/ 4043 w 38960"/>
                    <a:gd name="connsiteY6" fmla="*/ 38978 h 49057"/>
                    <a:gd name="connsiteX7" fmla="*/ 20862 w 38960"/>
                    <a:gd name="connsiteY7" fmla="*/ 47627 h 49057"/>
                    <a:gd name="connsiteX8" fmla="*/ 32298 w 38960"/>
                    <a:gd name="connsiteY8" fmla="*/ 44015 h 49057"/>
                    <a:gd name="connsiteX9" fmla="*/ 36539 w 38960"/>
                    <a:gd name="connsiteY9" fmla="*/ 35953 h 49057"/>
                    <a:gd name="connsiteX10" fmla="*/ 34823 w 38960"/>
                    <a:gd name="connsiteY10" fmla="*/ 31438 h 49057"/>
                    <a:gd name="connsiteX11" fmla="*/ 30344 w 38960"/>
                    <a:gd name="connsiteY11" fmla="*/ 29759 h 49057"/>
                    <a:gd name="connsiteX12" fmla="*/ 25500 w 38960"/>
                    <a:gd name="connsiteY12" fmla="*/ 31692 h 49057"/>
                    <a:gd name="connsiteX13" fmla="*/ 23150 w 38960"/>
                    <a:gd name="connsiteY13" fmla="*/ 38582 h 49057"/>
                    <a:gd name="connsiteX14" fmla="*/ 21704 w 38960"/>
                    <a:gd name="connsiteY14" fmla="*/ 42938 h 49057"/>
                    <a:gd name="connsiteX15" fmla="*/ 19020 w 38960"/>
                    <a:gd name="connsiteY15" fmla="*/ 44174 h 49057"/>
                    <a:gd name="connsiteX16" fmla="*/ 14954 w 38960"/>
                    <a:gd name="connsiteY16" fmla="*/ 41639 h 49057"/>
                    <a:gd name="connsiteX17" fmla="*/ 12381 w 38960"/>
                    <a:gd name="connsiteY17" fmla="*/ 29965 h 49057"/>
                    <a:gd name="connsiteX18" fmla="*/ 14462 w 38960"/>
                    <a:gd name="connsiteY18" fmla="*/ 17451 h 49057"/>
                    <a:gd name="connsiteX19" fmla="*/ 20164 w 38960"/>
                    <a:gd name="connsiteY19" fmla="*/ 8581 h 49057"/>
                    <a:gd name="connsiteX20" fmla="*/ 26612 w 38960"/>
                    <a:gd name="connsiteY20" fmla="*/ 6442 h 49057"/>
                    <a:gd name="connsiteX21" fmla="*/ 31234 w 38960"/>
                    <a:gd name="connsiteY21" fmla="*/ 7583 h 49057"/>
                    <a:gd name="connsiteX22" fmla="*/ 36396 w 38960"/>
                    <a:gd name="connsiteY22" fmla="*/ 11891 h 490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38960" h="49057">
                      <a:moveTo>
                        <a:pt x="36396" y="11891"/>
                      </a:moveTo>
                      <a:lnTo>
                        <a:pt x="37936" y="10703"/>
                      </a:lnTo>
                      <a:cubicBezTo>
                        <a:pt x="35755" y="6617"/>
                        <a:pt x="33034" y="3570"/>
                        <a:pt x="29773" y="1564"/>
                      </a:cubicBezTo>
                      <a:cubicBezTo>
                        <a:pt x="26511" y="-432"/>
                        <a:pt x="23044" y="-1430"/>
                        <a:pt x="19369" y="-1430"/>
                      </a:cubicBezTo>
                      <a:cubicBezTo>
                        <a:pt x="13186" y="-1430"/>
                        <a:pt x="8241" y="898"/>
                        <a:pt x="4535" y="5555"/>
                      </a:cubicBezTo>
                      <a:cubicBezTo>
                        <a:pt x="829" y="10212"/>
                        <a:pt x="-1024" y="15809"/>
                        <a:pt x="-1024" y="22346"/>
                      </a:cubicBezTo>
                      <a:cubicBezTo>
                        <a:pt x="-1024" y="28640"/>
                        <a:pt x="665" y="34184"/>
                        <a:pt x="4043" y="38978"/>
                      </a:cubicBezTo>
                      <a:cubicBezTo>
                        <a:pt x="8109" y="44744"/>
                        <a:pt x="13715" y="47627"/>
                        <a:pt x="20862" y="47627"/>
                      </a:cubicBezTo>
                      <a:cubicBezTo>
                        <a:pt x="25659" y="47627"/>
                        <a:pt x="29471" y="46423"/>
                        <a:pt x="32298" y="44015"/>
                      </a:cubicBezTo>
                      <a:cubicBezTo>
                        <a:pt x="35125" y="41608"/>
                        <a:pt x="36539" y="38920"/>
                        <a:pt x="36539" y="35953"/>
                      </a:cubicBezTo>
                      <a:cubicBezTo>
                        <a:pt x="36539" y="34073"/>
                        <a:pt x="35967" y="32568"/>
                        <a:pt x="34823" y="31438"/>
                      </a:cubicBezTo>
                      <a:cubicBezTo>
                        <a:pt x="33690" y="30319"/>
                        <a:pt x="32197" y="29759"/>
                        <a:pt x="30344" y="29759"/>
                      </a:cubicBezTo>
                      <a:cubicBezTo>
                        <a:pt x="28386" y="29759"/>
                        <a:pt x="26771" y="30403"/>
                        <a:pt x="25500" y="31692"/>
                      </a:cubicBezTo>
                      <a:cubicBezTo>
                        <a:pt x="24230" y="32980"/>
                        <a:pt x="23446" y="35277"/>
                        <a:pt x="23150" y="38582"/>
                      </a:cubicBezTo>
                      <a:cubicBezTo>
                        <a:pt x="22948" y="40652"/>
                        <a:pt x="22467" y="42104"/>
                        <a:pt x="21704" y="42938"/>
                      </a:cubicBezTo>
                      <a:cubicBezTo>
                        <a:pt x="20942" y="43762"/>
                        <a:pt x="20047" y="44174"/>
                        <a:pt x="19020" y="44174"/>
                      </a:cubicBezTo>
                      <a:cubicBezTo>
                        <a:pt x="17432" y="44174"/>
                        <a:pt x="16076" y="43329"/>
                        <a:pt x="14954" y="41639"/>
                      </a:cubicBezTo>
                      <a:cubicBezTo>
                        <a:pt x="13239" y="39105"/>
                        <a:pt x="12381" y="35213"/>
                        <a:pt x="12381" y="29965"/>
                      </a:cubicBezTo>
                      <a:cubicBezTo>
                        <a:pt x="12381" y="25604"/>
                        <a:pt x="13075" y="21432"/>
                        <a:pt x="14462" y="17451"/>
                      </a:cubicBezTo>
                      <a:cubicBezTo>
                        <a:pt x="15849" y="13481"/>
                        <a:pt x="17749" y="10524"/>
                        <a:pt x="20164" y="8581"/>
                      </a:cubicBezTo>
                      <a:cubicBezTo>
                        <a:pt x="21985" y="7155"/>
                        <a:pt x="24134" y="6442"/>
                        <a:pt x="26612" y="6442"/>
                      </a:cubicBezTo>
                      <a:cubicBezTo>
                        <a:pt x="28243" y="6442"/>
                        <a:pt x="29783" y="6822"/>
                        <a:pt x="31234" y="7583"/>
                      </a:cubicBezTo>
                      <a:cubicBezTo>
                        <a:pt x="32695" y="8343"/>
                        <a:pt x="34416" y="9779"/>
                        <a:pt x="36396" y="1189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87" name="Freeform: Shape 186">
                  <a:extLst>
                    <a:ext uri="{FF2B5EF4-FFF2-40B4-BE49-F238E27FC236}">
                      <a16:creationId xmlns:a16="http://schemas.microsoft.com/office/drawing/2014/main" id="{443916DD-02B3-CDD3-B0D3-BAF4E44E42B8}"/>
                    </a:ext>
                  </a:extLst>
                </p:cNvPr>
                <p:cNvSpPr/>
                <p:nvPr/>
              </p:nvSpPr>
              <p:spPr>
                <a:xfrm flipV="1">
                  <a:off x="5698660" y="340613"/>
                  <a:ext cx="54096" cy="67130"/>
                </a:xfrm>
                <a:custGeom>
                  <a:avLst/>
                  <a:gdLst>
                    <a:gd name="connsiteX0" fmla="*/ 17435 w 54096"/>
                    <a:gd name="connsiteY0" fmla="*/ 65041 h 67130"/>
                    <a:gd name="connsiteX1" fmla="*/ 17435 w 54096"/>
                    <a:gd name="connsiteY1" fmla="*/ 20879 h 67130"/>
                    <a:gd name="connsiteX2" fmla="*/ 28204 w 54096"/>
                    <a:gd name="connsiteY2" fmla="*/ 31428 h 67130"/>
                    <a:gd name="connsiteX3" fmla="*/ 32349 w 54096"/>
                    <a:gd name="connsiteY3" fmla="*/ 36069 h 67130"/>
                    <a:gd name="connsiteX4" fmla="*/ 33175 w 54096"/>
                    <a:gd name="connsiteY4" fmla="*/ 38841 h 67130"/>
                    <a:gd name="connsiteX5" fmla="*/ 32079 w 54096"/>
                    <a:gd name="connsiteY5" fmla="*/ 41075 h 67130"/>
                    <a:gd name="connsiteX6" fmla="*/ 27807 w 54096"/>
                    <a:gd name="connsiteY6" fmla="*/ 42358 h 67130"/>
                    <a:gd name="connsiteX7" fmla="*/ 27807 w 54096"/>
                    <a:gd name="connsiteY7" fmla="*/ 44195 h 67130"/>
                    <a:gd name="connsiteX8" fmla="*/ 48613 w 54096"/>
                    <a:gd name="connsiteY8" fmla="*/ 44195 h 67130"/>
                    <a:gd name="connsiteX9" fmla="*/ 48613 w 54096"/>
                    <a:gd name="connsiteY9" fmla="*/ 42358 h 67130"/>
                    <a:gd name="connsiteX10" fmla="*/ 43388 w 54096"/>
                    <a:gd name="connsiteY10" fmla="*/ 40948 h 67130"/>
                    <a:gd name="connsiteX11" fmla="*/ 34668 w 54096"/>
                    <a:gd name="connsiteY11" fmla="*/ 33361 h 67130"/>
                    <a:gd name="connsiteX12" fmla="*/ 29601 w 54096"/>
                    <a:gd name="connsiteY12" fmla="*/ 28403 h 67130"/>
                    <a:gd name="connsiteX13" fmla="*/ 40513 w 54096"/>
                    <a:gd name="connsiteY13" fmla="*/ 12468 h 67130"/>
                    <a:gd name="connsiteX14" fmla="*/ 48359 w 54096"/>
                    <a:gd name="connsiteY14" fmla="*/ 1569 h 67130"/>
                    <a:gd name="connsiteX15" fmla="*/ 52631 w 54096"/>
                    <a:gd name="connsiteY15" fmla="*/ -300 h 67130"/>
                    <a:gd name="connsiteX16" fmla="*/ 52631 w 54096"/>
                    <a:gd name="connsiteY16" fmla="*/ -2090 h 67130"/>
                    <a:gd name="connsiteX17" fmla="*/ 28648 w 54096"/>
                    <a:gd name="connsiteY17" fmla="*/ -2090 h 67130"/>
                    <a:gd name="connsiteX18" fmla="*/ 28648 w 54096"/>
                    <a:gd name="connsiteY18" fmla="*/ -300 h 67130"/>
                    <a:gd name="connsiteX19" fmla="*/ 30951 w 54096"/>
                    <a:gd name="connsiteY19" fmla="*/ 286 h 67130"/>
                    <a:gd name="connsiteX20" fmla="*/ 31682 w 54096"/>
                    <a:gd name="connsiteY20" fmla="*/ 1569 h 67130"/>
                    <a:gd name="connsiteX21" fmla="*/ 29601 w 54096"/>
                    <a:gd name="connsiteY21" fmla="*/ 5783 h 67130"/>
                    <a:gd name="connsiteX22" fmla="*/ 20421 w 54096"/>
                    <a:gd name="connsiteY22" fmla="*/ 19200 h 67130"/>
                    <a:gd name="connsiteX23" fmla="*/ 17435 w 54096"/>
                    <a:gd name="connsiteY23" fmla="*/ 16269 h 67130"/>
                    <a:gd name="connsiteX24" fmla="*/ 17435 w 54096"/>
                    <a:gd name="connsiteY24" fmla="*/ 7953 h 67130"/>
                    <a:gd name="connsiteX25" fmla="*/ 18420 w 54096"/>
                    <a:gd name="connsiteY25" fmla="*/ 1348 h 67130"/>
                    <a:gd name="connsiteX26" fmla="*/ 22502 w 54096"/>
                    <a:gd name="connsiteY26" fmla="*/ -300 h 67130"/>
                    <a:gd name="connsiteX27" fmla="*/ 22502 w 54096"/>
                    <a:gd name="connsiteY27" fmla="*/ -2090 h 67130"/>
                    <a:gd name="connsiteX28" fmla="*/ -1465 w 54096"/>
                    <a:gd name="connsiteY28" fmla="*/ -2090 h 67130"/>
                    <a:gd name="connsiteX29" fmla="*/ -1465 w 54096"/>
                    <a:gd name="connsiteY29" fmla="*/ -300 h 67130"/>
                    <a:gd name="connsiteX30" fmla="*/ 2696 w 54096"/>
                    <a:gd name="connsiteY30" fmla="*/ 1569 h 67130"/>
                    <a:gd name="connsiteX31" fmla="*/ 3538 w 54096"/>
                    <a:gd name="connsiteY31" fmla="*/ 7953 h 67130"/>
                    <a:gd name="connsiteX32" fmla="*/ 3538 w 54096"/>
                    <a:gd name="connsiteY32" fmla="*/ 54983 h 67130"/>
                    <a:gd name="connsiteX33" fmla="*/ 2569 w 54096"/>
                    <a:gd name="connsiteY33" fmla="*/ 61509 h 67130"/>
                    <a:gd name="connsiteX34" fmla="*/ -1465 w 54096"/>
                    <a:gd name="connsiteY34" fmla="*/ 63204 h 67130"/>
                    <a:gd name="connsiteX35" fmla="*/ -1465 w 54096"/>
                    <a:gd name="connsiteY35" fmla="*/ 65041 h 67130"/>
                    <a:gd name="connsiteX36" fmla="*/ 17435 w 54096"/>
                    <a:gd name="connsiteY36" fmla="*/ 65041 h 671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</a:cxnLst>
                  <a:rect l="l" t="t" r="r" b="b"/>
                  <a:pathLst>
                    <a:path w="54096" h="67130">
                      <a:moveTo>
                        <a:pt x="17435" y="65041"/>
                      </a:moveTo>
                      <a:lnTo>
                        <a:pt x="17435" y="20879"/>
                      </a:lnTo>
                      <a:lnTo>
                        <a:pt x="28204" y="31428"/>
                      </a:lnTo>
                      <a:cubicBezTo>
                        <a:pt x="30427" y="33572"/>
                        <a:pt x="31809" y="35119"/>
                        <a:pt x="32349" y="36069"/>
                      </a:cubicBezTo>
                      <a:cubicBezTo>
                        <a:pt x="32900" y="37030"/>
                        <a:pt x="33175" y="37954"/>
                        <a:pt x="33175" y="38841"/>
                      </a:cubicBezTo>
                      <a:cubicBezTo>
                        <a:pt x="33175" y="39739"/>
                        <a:pt x="32810" y="40484"/>
                        <a:pt x="32079" y="41075"/>
                      </a:cubicBezTo>
                      <a:cubicBezTo>
                        <a:pt x="31348" y="41666"/>
                        <a:pt x="29924" y="42094"/>
                        <a:pt x="27807" y="42358"/>
                      </a:cubicBezTo>
                      <a:lnTo>
                        <a:pt x="27807" y="44195"/>
                      </a:lnTo>
                      <a:lnTo>
                        <a:pt x="48613" y="44195"/>
                      </a:lnTo>
                      <a:lnTo>
                        <a:pt x="48613" y="42358"/>
                      </a:lnTo>
                      <a:cubicBezTo>
                        <a:pt x="46622" y="42263"/>
                        <a:pt x="44880" y="41793"/>
                        <a:pt x="43388" y="40948"/>
                      </a:cubicBezTo>
                      <a:cubicBezTo>
                        <a:pt x="41905" y="40114"/>
                        <a:pt x="38999" y="37585"/>
                        <a:pt x="34668" y="33361"/>
                      </a:cubicBezTo>
                      <a:lnTo>
                        <a:pt x="29601" y="28403"/>
                      </a:lnTo>
                      <a:lnTo>
                        <a:pt x="40513" y="12468"/>
                      </a:lnTo>
                      <a:cubicBezTo>
                        <a:pt x="44918" y="5994"/>
                        <a:pt x="47533" y="2361"/>
                        <a:pt x="48359" y="1569"/>
                      </a:cubicBezTo>
                      <a:cubicBezTo>
                        <a:pt x="49481" y="450"/>
                        <a:pt x="50905" y="-173"/>
                        <a:pt x="52631" y="-300"/>
                      </a:cubicBezTo>
                      <a:lnTo>
                        <a:pt x="52631" y="-2090"/>
                      </a:lnTo>
                      <a:lnTo>
                        <a:pt x="28648" y="-2090"/>
                      </a:lnTo>
                      <a:lnTo>
                        <a:pt x="28648" y="-300"/>
                      </a:lnTo>
                      <a:cubicBezTo>
                        <a:pt x="29707" y="-300"/>
                        <a:pt x="30475" y="-104"/>
                        <a:pt x="30951" y="286"/>
                      </a:cubicBezTo>
                      <a:cubicBezTo>
                        <a:pt x="31438" y="688"/>
                        <a:pt x="31682" y="1115"/>
                        <a:pt x="31682" y="1569"/>
                      </a:cubicBezTo>
                      <a:cubicBezTo>
                        <a:pt x="31682" y="2330"/>
                        <a:pt x="30988" y="3734"/>
                        <a:pt x="29601" y="5783"/>
                      </a:cubicBezTo>
                      <a:lnTo>
                        <a:pt x="20421" y="19200"/>
                      </a:lnTo>
                      <a:lnTo>
                        <a:pt x="17435" y="16269"/>
                      </a:lnTo>
                      <a:lnTo>
                        <a:pt x="17435" y="7953"/>
                      </a:lnTo>
                      <a:cubicBezTo>
                        <a:pt x="17435" y="4426"/>
                        <a:pt x="17763" y="2224"/>
                        <a:pt x="18420" y="1348"/>
                      </a:cubicBezTo>
                      <a:cubicBezTo>
                        <a:pt x="19087" y="471"/>
                        <a:pt x="20448" y="-78"/>
                        <a:pt x="22502" y="-300"/>
                      </a:cubicBezTo>
                      <a:lnTo>
                        <a:pt x="22502" y="-2090"/>
                      </a:lnTo>
                      <a:lnTo>
                        <a:pt x="-1465" y="-2090"/>
                      </a:lnTo>
                      <a:lnTo>
                        <a:pt x="-1465" y="-300"/>
                      </a:lnTo>
                      <a:cubicBezTo>
                        <a:pt x="483" y="-110"/>
                        <a:pt x="1870" y="513"/>
                        <a:pt x="2696" y="1569"/>
                      </a:cubicBezTo>
                      <a:cubicBezTo>
                        <a:pt x="3257" y="2298"/>
                        <a:pt x="3538" y="4426"/>
                        <a:pt x="3538" y="7953"/>
                      </a:cubicBezTo>
                      <a:lnTo>
                        <a:pt x="3538" y="54983"/>
                      </a:lnTo>
                      <a:cubicBezTo>
                        <a:pt x="3538" y="58478"/>
                        <a:pt x="3215" y="60653"/>
                        <a:pt x="2569" y="61509"/>
                      </a:cubicBezTo>
                      <a:cubicBezTo>
                        <a:pt x="1923" y="62375"/>
                        <a:pt x="578" y="62940"/>
                        <a:pt x="-1465" y="63204"/>
                      </a:cubicBezTo>
                      <a:lnTo>
                        <a:pt x="-1465" y="65041"/>
                      </a:lnTo>
                      <a:lnTo>
                        <a:pt x="17435" y="6504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</p:grpSp>
        </p:grp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A8B7A974-E238-DCAF-222D-E2C2F2052AA2}"/>
                </a:ext>
              </a:extLst>
            </p:cNvPr>
            <p:cNvSpPr/>
            <p:nvPr/>
          </p:nvSpPr>
          <p:spPr>
            <a:xfrm>
              <a:off x="713965" y="2351791"/>
              <a:ext cx="627517" cy="474370"/>
            </a:xfrm>
            <a:custGeom>
              <a:avLst/>
              <a:gdLst>
                <a:gd name="connsiteX0" fmla="*/ 0 w 627517"/>
                <a:gd name="connsiteY0" fmla="*/ 0 h 474370"/>
                <a:gd name="connsiteX1" fmla="*/ 52430 w 627517"/>
                <a:gd name="connsiteY1" fmla="*/ 216504 h 474370"/>
                <a:gd name="connsiteX2" fmla="*/ 198157 w 627517"/>
                <a:gd name="connsiteY2" fmla="*/ 385284 h 474370"/>
                <a:gd name="connsiteX3" fmla="*/ 405058 w 627517"/>
                <a:gd name="connsiteY3" fmla="*/ 469123 h 474370"/>
                <a:gd name="connsiteX4" fmla="*/ 627517 w 627517"/>
                <a:gd name="connsiteY4" fmla="*/ 449544 h 474370"/>
                <a:gd name="connsiteX5" fmla="*/ 475646 w 627517"/>
                <a:gd name="connsiteY5" fmla="*/ 0 h 474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27517" h="474370">
                  <a:moveTo>
                    <a:pt x="0" y="0"/>
                  </a:moveTo>
                  <a:cubicBezTo>
                    <a:pt x="0" y="75285"/>
                    <a:pt x="17974" y="149506"/>
                    <a:pt x="52430" y="216504"/>
                  </a:cubicBezTo>
                  <a:cubicBezTo>
                    <a:pt x="86885" y="283501"/>
                    <a:pt x="136842" y="341350"/>
                    <a:pt x="198157" y="385284"/>
                  </a:cubicBezTo>
                  <a:cubicBezTo>
                    <a:pt x="259472" y="429206"/>
                    <a:pt x="330401" y="457946"/>
                    <a:pt x="405058" y="469123"/>
                  </a:cubicBezTo>
                  <a:cubicBezTo>
                    <a:pt x="479716" y="480287"/>
                    <a:pt x="555979" y="473583"/>
                    <a:pt x="627517" y="449544"/>
                  </a:cubicBezTo>
                  <a:lnTo>
                    <a:pt x="475646" y="0"/>
                  </a:lnTo>
                  <a:close/>
                </a:path>
              </a:pathLst>
            </a:custGeom>
            <a:solidFill>
              <a:srgbClr val="1F77B4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B696BCD9-056C-5330-1FAE-D07534FD3FC7}"/>
                </a:ext>
              </a:extLst>
            </p:cNvPr>
            <p:cNvSpPr/>
            <p:nvPr/>
          </p:nvSpPr>
          <p:spPr>
            <a:xfrm>
              <a:off x="1189611" y="2351791"/>
              <a:ext cx="471851" cy="449544"/>
            </a:xfrm>
            <a:custGeom>
              <a:avLst/>
              <a:gdLst>
                <a:gd name="connsiteX0" fmla="*/ 151871 w 471851"/>
                <a:gd name="connsiteY0" fmla="*/ 449544 h 449544"/>
                <a:gd name="connsiteX1" fmla="*/ 368016 w 471851"/>
                <a:gd name="connsiteY1" fmla="*/ 300520 h 449544"/>
                <a:gd name="connsiteX2" fmla="*/ 471851 w 471851"/>
                <a:gd name="connsiteY2" fmla="*/ 59800 h 449544"/>
                <a:gd name="connsiteX3" fmla="*/ 0 w 471851"/>
                <a:gd name="connsiteY3" fmla="*/ 0 h 449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51" h="449544">
                  <a:moveTo>
                    <a:pt x="151871" y="449544"/>
                  </a:moveTo>
                  <a:cubicBezTo>
                    <a:pt x="236520" y="421095"/>
                    <a:pt x="311435" y="369444"/>
                    <a:pt x="368016" y="300520"/>
                  </a:cubicBezTo>
                  <a:cubicBezTo>
                    <a:pt x="424597" y="231609"/>
                    <a:pt x="460593" y="148163"/>
                    <a:pt x="471851" y="5980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CA02C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30308A92-9433-D2DD-FD6F-2126596B8371}"/>
                </a:ext>
              </a:extLst>
            </p:cNvPr>
            <p:cNvSpPr/>
            <p:nvPr/>
          </p:nvSpPr>
          <p:spPr>
            <a:xfrm>
              <a:off x="1189611" y="1974148"/>
              <a:ext cx="475643" cy="437442"/>
            </a:xfrm>
            <a:custGeom>
              <a:avLst/>
              <a:gdLst>
                <a:gd name="connsiteX0" fmla="*/ 471851 w 475643"/>
                <a:gd name="connsiteY0" fmla="*/ 437443 h 437442"/>
                <a:gd name="connsiteX1" fmla="*/ 438612 w 475643"/>
                <a:gd name="connsiteY1" fmla="*/ 194137 h 437442"/>
                <a:gd name="connsiteX2" fmla="*/ 287853 w 475643"/>
                <a:gd name="connsiteY2" fmla="*/ 0 h 437442"/>
                <a:gd name="connsiteX3" fmla="*/ 0 w 475643"/>
                <a:gd name="connsiteY3" fmla="*/ 377643 h 437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5643" h="437442">
                  <a:moveTo>
                    <a:pt x="471851" y="437443"/>
                  </a:moveTo>
                  <a:cubicBezTo>
                    <a:pt x="482372" y="354833"/>
                    <a:pt x="470911" y="270918"/>
                    <a:pt x="438612" y="194137"/>
                  </a:cubicBezTo>
                  <a:cubicBezTo>
                    <a:pt x="406313" y="117357"/>
                    <a:pt x="354306" y="50385"/>
                    <a:pt x="287853" y="0"/>
                  </a:cubicBezTo>
                  <a:lnTo>
                    <a:pt x="0" y="377643"/>
                  </a:lnTo>
                  <a:close/>
                </a:path>
              </a:pathLst>
            </a:custGeom>
            <a:solidFill>
              <a:srgbClr val="2CA02C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C5AAF3E5-B003-4EF8-CD5A-22B6FF494150}"/>
                </a:ext>
              </a:extLst>
            </p:cNvPr>
            <p:cNvSpPr/>
            <p:nvPr/>
          </p:nvSpPr>
          <p:spPr>
            <a:xfrm>
              <a:off x="1189611" y="1882364"/>
              <a:ext cx="287852" cy="469427"/>
            </a:xfrm>
            <a:custGeom>
              <a:avLst/>
              <a:gdLst>
                <a:gd name="connsiteX0" fmla="*/ 287853 w 287852"/>
                <a:gd name="connsiteY0" fmla="*/ 91784 h 469427"/>
                <a:gd name="connsiteX1" fmla="*/ 184005 w 287852"/>
                <a:gd name="connsiteY1" fmla="*/ 31985 h 469427"/>
                <a:gd name="connsiteX2" fmla="*/ 68464 w 287852"/>
                <a:gd name="connsiteY2" fmla="*/ 0 h 469427"/>
                <a:gd name="connsiteX3" fmla="*/ 0 w 287852"/>
                <a:gd name="connsiteY3" fmla="*/ 469427 h 469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7852" h="469427">
                  <a:moveTo>
                    <a:pt x="287853" y="91784"/>
                  </a:moveTo>
                  <a:cubicBezTo>
                    <a:pt x="255897" y="67568"/>
                    <a:pt x="221005" y="47470"/>
                    <a:pt x="184005" y="31985"/>
                  </a:cubicBezTo>
                  <a:cubicBezTo>
                    <a:pt x="146992" y="16512"/>
                    <a:pt x="108174" y="5753"/>
                    <a:pt x="68464" y="0"/>
                  </a:cubicBezTo>
                  <a:lnTo>
                    <a:pt x="0" y="469427"/>
                  </a:lnTo>
                  <a:close/>
                </a:path>
              </a:pathLst>
            </a:custGeom>
            <a:solidFill>
              <a:srgbClr val="D62728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31198518-A8B1-F3A0-3791-58F2E5CB093D}"/>
                </a:ext>
              </a:extLst>
            </p:cNvPr>
            <p:cNvSpPr/>
            <p:nvPr/>
          </p:nvSpPr>
          <p:spPr>
            <a:xfrm>
              <a:off x="1104199" y="1877420"/>
              <a:ext cx="153875" cy="474371"/>
            </a:xfrm>
            <a:custGeom>
              <a:avLst/>
              <a:gdLst>
                <a:gd name="connsiteX0" fmla="*/ 153876 w 153875"/>
                <a:gd name="connsiteY0" fmla="*/ 4945 h 474371"/>
                <a:gd name="connsiteX1" fmla="*/ 76824 w 153875"/>
                <a:gd name="connsiteY1" fmla="*/ 78 h 474371"/>
                <a:gd name="connsiteX2" fmla="*/ 0 w 153875"/>
                <a:gd name="connsiteY2" fmla="*/ 7707 h 474371"/>
                <a:gd name="connsiteX3" fmla="*/ 85412 w 153875"/>
                <a:gd name="connsiteY3" fmla="*/ 474372 h 474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875" h="474371">
                  <a:moveTo>
                    <a:pt x="153876" y="4945"/>
                  </a:moveTo>
                  <a:cubicBezTo>
                    <a:pt x="128367" y="1244"/>
                    <a:pt x="102599" y="-390"/>
                    <a:pt x="76824" y="78"/>
                  </a:cubicBezTo>
                  <a:cubicBezTo>
                    <a:pt x="51051" y="547"/>
                    <a:pt x="25358" y="3094"/>
                    <a:pt x="0" y="7707"/>
                  </a:cubicBezTo>
                  <a:lnTo>
                    <a:pt x="85412" y="474372"/>
                  </a:lnTo>
                  <a:close/>
                </a:path>
              </a:pathLst>
            </a:custGeom>
            <a:solidFill>
              <a:srgbClr val="9467BD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F8E9C4F7-2315-1B55-5611-5EBC90AA21E5}"/>
                </a:ext>
              </a:extLst>
            </p:cNvPr>
            <p:cNvSpPr/>
            <p:nvPr/>
          </p:nvSpPr>
          <p:spPr>
            <a:xfrm>
              <a:off x="963030" y="1885127"/>
              <a:ext cx="226580" cy="466664"/>
            </a:xfrm>
            <a:custGeom>
              <a:avLst/>
              <a:gdLst>
                <a:gd name="connsiteX0" fmla="*/ 141168 w 226580"/>
                <a:gd name="connsiteY0" fmla="*/ 0 h 466664"/>
                <a:gd name="connsiteX1" fmla="*/ 68616 w 226580"/>
                <a:gd name="connsiteY1" fmla="*/ 19224 h 466664"/>
                <a:gd name="connsiteX2" fmla="*/ 0 w 226580"/>
                <a:gd name="connsiteY2" fmla="*/ 49573 h 466664"/>
                <a:gd name="connsiteX3" fmla="*/ 226581 w 226580"/>
                <a:gd name="connsiteY3" fmla="*/ 466665 h 466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6580" h="466664">
                  <a:moveTo>
                    <a:pt x="141168" y="0"/>
                  </a:moveTo>
                  <a:cubicBezTo>
                    <a:pt x="116515" y="4499"/>
                    <a:pt x="92255" y="10911"/>
                    <a:pt x="68616" y="19224"/>
                  </a:cubicBezTo>
                  <a:cubicBezTo>
                    <a:pt x="44979" y="27524"/>
                    <a:pt x="22034" y="37674"/>
                    <a:pt x="0" y="49573"/>
                  </a:cubicBezTo>
                  <a:lnTo>
                    <a:pt x="226581" y="466665"/>
                  </a:lnTo>
                  <a:close/>
                </a:path>
              </a:pathLst>
            </a:custGeom>
            <a:solidFill>
              <a:srgbClr val="8C564B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3A000F3F-7E47-BAF4-729C-427A03C3DE6E}"/>
                </a:ext>
              </a:extLst>
            </p:cNvPr>
            <p:cNvSpPr/>
            <p:nvPr/>
          </p:nvSpPr>
          <p:spPr>
            <a:xfrm>
              <a:off x="878425" y="1934700"/>
              <a:ext cx="311186" cy="417091"/>
            </a:xfrm>
            <a:custGeom>
              <a:avLst/>
              <a:gdLst>
                <a:gd name="connsiteX0" fmla="*/ 84606 w 311186"/>
                <a:gd name="connsiteY0" fmla="*/ 0 h 417091"/>
                <a:gd name="connsiteX1" fmla="*/ 40717 w 311186"/>
                <a:gd name="connsiteY1" fmla="*/ 26878 h 417091"/>
                <a:gd name="connsiteX2" fmla="*/ 0 w 311186"/>
                <a:gd name="connsiteY2" fmla="*/ 58330 h 417091"/>
                <a:gd name="connsiteX3" fmla="*/ 311186 w 311186"/>
                <a:gd name="connsiteY3" fmla="*/ 417091 h 417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1186" h="417091">
                  <a:moveTo>
                    <a:pt x="84606" y="0"/>
                  </a:moveTo>
                  <a:cubicBezTo>
                    <a:pt x="69499" y="8161"/>
                    <a:pt x="54849" y="17133"/>
                    <a:pt x="40717" y="26878"/>
                  </a:cubicBezTo>
                  <a:cubicBezTo>
                    <a:pt x="26585" y="36623"/>
                    <a:pt x="12992" y="47115"/>
                    <a:pt x="0" y="58330"/>
                  </a:cubicBezTo>
                  <a:lnTo>
                    <a:pt x="311186" y="417091"/>
                  </a:lnTo>
                  <a:close/>
                </a:path>
              </a:pathLst>
            </a:custGeom>
            <a:solidFill>
              <a:srgbClr val="E377C2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37A49135-ABB0-785A-F158-E235C3D2F40D}"/>
                </a:ext>
              </a:extLst>
            </p:cNvPr>
            <p:cNvSpPr/>
            <p:nvPr/>
          </p:nvSpPr>
          <p:spPr>
            <a:xfrm>
              <a:off x="835563" y="1993030"/>
              <a:ext cx="354048" cy="358761"/>
            </a:xfrm>
            <a:custGeom>
              <a:avLst/>
              <a:gdLst>
                <a:gd name="connsiteX0" fmla="*/ 42862 w 354048"/>
                <a:gd name="connsiteY0" fmla="*/ 0 h 358761"/>
                <a:gd name="connsiteX1" fmla="*/ 20766 w 354048"/>
                <a:gd name="connsiteY1" fmla="*/ 20313 h 358761"/>
                <a:gd name="connsiteX2" fmla="*/ 0 w 354048"/>
                <a:gd name="connsiteY2" fmla="*/ 41983 h 358761"/>
                <a:gd name="connsiteX3" fmla="*/ 354048 w 354048"/>
                <a:gd name="connsiteY3" fmla="*/ 358761 h 358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4048" h="358761">
                  <a:moveTo>
                    <a:pt x="42862" y="0"/>
                  </a:moveTo>
                  <a:cubicBezTo>
                    <a:pt x="35284" y="6539"/>
                    <a:pt x="27914" y="13318"/>
                    <a:pt x="20766" y="20313"/>
                  </a:cubicBezTo>
                  <a:cubicBezTo>
                    <a:pt x="13617" y="27321"/>
                    <a:pt x="6691" y="34544"/>
                    <a:pt x="0" y="41983"/>
                  </a:cubicBezTo>
                  <a:lnTo>
                    <a:pt x="354048" y="358761"/>
                  </a:lnTo>
                  <a:close/>
                </a:path>
              </a:pathLst>
            </a:custGeom>
            <a:solidFill>
              <a:srgbClr val="7F7F7F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1D046E46-DE4B-7541-3BB5-4AE50EBF286A}"/>
                </a:ext>
              </a:extLst>
            </p:cNvPr>
            <p:cNvSpPr/>
            <p:nvPr/>
          </p:nvSpPr>
          <p:spPr>
            <a:xfrm>
              <a:off x="816212" y="2035013"/>
              <a:ext cx="373399" cy="316778"/>
            </a:xfrm>
            <a:custGeom>
              <a:avLst/>
              <a:gdLst>
                <a:gd name="connsiteX0" fmla="*/ 19352 w 373399"/>
                <a:gd name="connsiteY0" fmla="*/ 0 h 316778"/>
                <a:gd name="connsiteX1" fmla="*/ 9494 w 373399"/>
                <a:gd name="connsiteY1" fmla="*/ 11316 h 316778"/>
                <a:gd name="connsiteX2" fmla="*/ 0 w 373399"/>
                <a:gd name="connsiteY2" fmla="*/ 22924 h 316778"/>
                <a:gd name="connsiteX3" fmla="*/ 373400 w 373399"/>
                <a:gd name="connsiteY3" fmla="*/ 316778 h 316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3399" h="316778">
                  <a:moveTo>
                    <a:pt x="19352" y="0"/>
                  </a:moveTo>
                  <a:cubicBezTo>
                    <a:pt x="16006" y="3713"/>
                    <a:pt x="12720" y="7489"/>
                    <a:pt x="9494" y="11316"/>
                  </a:cubicBezTo>
                  <a:cubicBezTo>
                    <a:pt x="6268" y="15131"/>
                    <a:pt x="3103" y="19008"/>
                    <a:pt x="0" y="22924"/>
                  </a:cubicBezTo>
                  <a:lnTo>
                    <a:pt x="373400" y="316778"/>
                  </a:lnTo>
                  <a:close/>
                </a:path>
              </a:pathLst>
            </a:custGeom>
            <a:solidFill>
              <a:srgbClr val="BCBD22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8E938224-A84F-636C-A0F4-F41D84C82AAB}"/>
                </a:ext>
              </a:extLst>
            </p:cNvPr>
            <p:cNvSpPr/>
            <p:nvPr/>
          </p:nvSpPr>
          <p:spPr>
            <a:xfrm>
              <a:off x="798350" y="2057937"/>
              <a:ext cx="391260" cy="293854"/>
            </a:xfrm>
            <a:custGeom>
              <a:avLst/>
              <a:gdLst>
                <a:gd name="connsiteX0" fmla="*/ 17861 w 391260"/>
                <a:gd name="connsiteY0" fmla="*/ 0 h 293854"/>
                <a:gd name="connsiteX1" fmla="*/ 8739 w 391260"/>
                <a:gd name="connsiteY1" fmla="*/ 11912 h 293854"/>
                <a:gd name="connsiteX2" fmla="*/ 0 w 391260"/>
                <a:gd name="connsiteY2" fmla="*/ 24115 h 293854"/>
                <a:gd name="connsiteX3" fmla="*/ 391261 w 391260"/>
                <a:gd name="connsiteY3" fmla="*/ 293855 h 293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1260" h="293854">
                  <a:moveTo>
                    <a:pt x="17861" y="0"/>
                  </a:moveTo>
                  <a:cubicBezTo>
                    <a:pt x="14758" y="3929"/>
                    <a:pt x="11716" y="7895"/>
                    <a:pt x="8739" y="11912"/>
                  </a:cubicBezTo>
                  <a:cubicBezTo>
                    <a:pt x="5762" y="15942"/>
                    <a:pt x="2849" y="19997"/>
                    <a:pt x="0" y="24115"/>
                  </a:cubicBezTo>
                  <a:lnTo>
                    <a:pt x="391261" y="293855"/>
                  </a:lnTo>
                  <a:close/>
                </a:path>
              </a:pathLst>
            </a:custGeom>
            <a:solidFill>
              <a:srgbClr val="17BECF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B98C84AD-8A9E-A046-5C50-28AABF176777}"/>
                </a:ext>
              </a:extLst>
            </p:cNvPr>
            <p:cNvSpPr/>
            <p:nvPr/>
          </p:nvSpPr>
          <p:spPr>
            <a:xfrm>
              <a:off x="782051" y="2082052"/>
              <a:ext cx="407560" cy="269739"/>
            </a:xfrm>
            <a:custGeom>
              <a:avLst/>
              <a:gdLst>
                <a:gd name="connsiteX0" fmla="*/ 16299 w 407560"/>
                <a:gd name="connsiteY0" fmla="*/ 0 h 269739"/>
                <a:gd name="connsiteX1" fmla="*/ 7950 w 407560"/>
                <a:gd name="connsiteY1" fmla="*/ 12457 h 269739"/>
                <a:gd name="connsiteX2" fmla="*/ 0 w 407560"/>
                <a:gd name="connsiteY2" fmla="*/ 25180 h 269739"/>
                <a:gd name="connsiteX3" fmla="*/ 407560 w 407560"/>
                <a:gd name="connsiteY3" fmla="*/ 269740 h 269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7560" h="269739">
                  <a:moveTo>
                    <a:pt x="16299" y="0"/>
                  </a:moveTo>
                  <a:cubicBezTo>
                    <a:pt x="13451" y="4106"/>
                    <a:pt x="10667" y="8262"/>
                    <a:pt x="7950" y="12457"/>
                  </a:cubicBezTo>
                  <a:cubicBezTo>
                    <a:pt x="5232" y="16651"/>
                    <a:pt x="2582" y="20896"/>
                    <a:pt x="0" y="25180"/>
                  </a:cubicBezTo>
                  <a:lnTo>
                    <a:pt x="407560" y="269740"/>
                  </a:lnTo>
                  <a:close/>
                </a:path>
              </a:pathLst>
            </a:custGeom>
            <a:solidFill>
              <a:srgbClr val="1F77B4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ED3850B3-1402-5F55-5F49-AA9836E9EDC1}"/>
                </a:ext>
              </a:extLst>
            </p:cNvPr>
            <p:cNvSpPr/>
            <p:nvPr/>
          </p:nvSpPr>
          <p:spPr>
            <a:xfrm>
              <a:off x="767378" y="2107231"/>
              <a:ext cx="422233" cy="244559"/>
            </a:xfrm>
            <a:custGeom>
              <a:avLst/>
              <a:gdLst>
                <a:gd name="connsiteX0" fmla="*/ 14673 w 422233"/>
                <a:gd name="connsiteY0" fmla="*/ 0 h 244559"/>
                <a:gd name="connsiteX1" fmla="*/ 7129 w 422233"/>
                <a:gd name="connsiteY1" fmla="*/ 12964 h 244559"/>
                <a:gd name="connsiteX2" fmla="*/ 0 w 422233"/>
                <a:gd name="connsiteY2" fmla="*/ 26155 h 244559"/>
                <a:gd name="connsiteX3" fmla="*/ 422233 w 422233"/>
                <a:gd name="connsiteY3" fmla="*/ 244560 h 244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2233" h="244559">
                  <a:moveTo>
                    <a:pt x="14673" y="0"/>
                  </a:moveTo>
                  <a:cubicBezTo>
                    <a:pt x="12090" y="4283"/>
                    <a:pt x="9575" y="8604"/>
                    <a:pt x="7129" y="12964"/>
                  </a:cubicBezTo>
                  <a:cubicBezTo>
                    <a:pt x="4683" y="17323"/>
                    <a:pt x="2307" y="21720"/>
                    <a:pt x="0" y="26155"/>
                  </a:cubicBezTo>
                  <a:lnTo>
                    <a:pt x="422233" y="244560"/>
                  </a:lnTo>
                  <a:close/>
                </a:path>
              </a:pathLst>
            </a:custGeom>
            <a:solidFill>
              <a:srgbClr val="FF7F0E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395A18A0-1A5E-DEF2-04ED-249FF3DCB0DA}"/>
                </a:ext>
              </a:extLst>
            </p:cNvPr>
            <p:cNvSpPr/>
            <p:nvPr/>
          </p:nvSpPr>
          <p:spPr>
            <a:xfrm>
              <a:off x="754391" y="2133387"/>
              <a:ext cx="435220" cy="218404"/>
            </a:xfrm>
            <a:custGeom>
              <a:avLst/>
              <a:gdLst>
                <a:gd name="connsiteX0" fmla="*/ 12987 w 435220"/>
                <a:gd name="connsiteY0" fmla="*/ 0 h 218404"/>
                <a:gd name="connsiteX1" fmla="*/ 6279 w 435220"/>
                <a:gd name="connsiteY1" fmla="*/ 13407 h 218404"/>
                <a:gd name="connsiteX2" fmla="*/ 0 w 435220"/>
                <a:gd name="connsiteY2" fmla="*/ 27030 h 218404"/>
                <a:gd name="connsiteX3" fmla="*/ 435220 w 435220"/>
                <a:gd name="connsiteY3" fmla="*/ 218405 h 218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5220" h="218404">
                  <a:moveTo>
                    <a:pt x="12987" y="0"/>
                  </a:moveTo>
                  <a:cubicBezTo>
                    <a:pt x="10681" y="4435"/>
                    <a:pt x="8445" y="8909"/>
                    <a:pt x="6279" y="13407"/>
                  </a:cubicBezTo>
                  <a:cubicBezTo>
                    <a:pt x="4116" y="17918"/>
                    <a:pt x="2022" y="22455"/>
                    <a:pt x="0" y="27030"/>
                  </a:cubicBezTo>
                  <a:lnTo>
                    <a:pt x="435220" y="218405"/>
                  </a:lnTo>
                  <a:close/>
                </a:path>
              </a:pathLst>
            </a:custGeom>
            <a:solidFill>
              <a:srgbClr val="2CA02C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4AB2B8B9-B304-6B8B-532B-73EA659815CE}"/>
                </a:ext>
              </a:extLst>
            </p:cNvPr>
            <p:cNvSpPr/>
            <p:nvPr/>
          </p:nvSpPr>
          <p:spPr>
            <a:xfrm>
              <a:off x="743142" y="2160416"/>
              <a:ext cx="446469" cy="191374"/>
            </a:xfrm>
            <a:custGeom>
              <a:avLst/>
              <a:gdLst>
                <a:gd name="connsiteX0" fmla="*/ 11249 w 446469"/>
                <a:gd name="connsiteY0" fmla="*/ 0 h 191374"/>
                <a:gd name="connsiteX1" fmla="*/ 5404 w 446469"/>
                <a:gd name="connsiteY1" fmla="*/ 13800 h 191374"/>
                <a:gd name="connsiteX2" fmla="*/ 0 w 446469"/>
                <a:gd name="connsiteY2" fmla="*/ 27790 h 191374"/>
                <a:gd name="connsiteX3" fmla="*/ 446469 w 446469"/>
                <a:gd name="connsiteY3" fmla="*/ 191375 h 19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469" h="191374">
                  <a:moveTo>
                    <a:pt x="11249" y="0"/>
                  </a:moveTo>
                  <a:cubicBezTo>
                    <a:pt x="9229" y="4575"/>
                    <a:pt x="7279" y="9175"/>
                    <a:pt x="5404" y="13800"/>
                  </a:cubicBezTo>
                  <a:cubicBezTo>
                    <a:pt x="3529" y="18438"/>
                    <a:pt x="1727" y="23101"/>
                    <a:pt x="0" y="27790"/>
                  </a:cubicBezTo>
                  <a:lnTo>
                    <a:pt x="446469" y="191375"/>
                  </a:lnTo>
                  <a:close/>
                </a:path>
              </a:pathLst>
            </a:custGeom>
            <a:solidFill>
              <a:srgbClr val="D62728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92E8BB06-4945-7A32-0B0D-8B7D7BF091A7}"/>
                </a:ext>
              </a:extLst>
            </p:cNvPr>
            <p:cNvSpPr/>
            <p:nvPr/>
          </p:nvSpPr>
          <p:spPr>
            <a:xfrm>
              <a:off x="733675" y="2188207"/>
              <a:ext cx="455936" cy="163584"/>
            </a:xfrm>
            <a:custGeom>
              <a:avLst/>
              <a:gdLst>
                <a:gd name="connsiteX0" fmla="*/ 9467 w 455936"/>
                <a:gd name="connsiteY0" fmla="*/ 0 h 163584"/>
                <a:gd name="connsiteX1" fmla="*/ 4508 w 455936"/>
                <a:gd name="connsiteY1" fmla="*/ 14142 h 163584"/>
                <a:gd name="connsiteX2" fmla="*/ 0 w 455936"/>
                <a:gd name="connsiteY2" fmla="*/ 28449 h 163584"/>
                <a:gd name="connsiteX3" fmla="*/ 455937 w 455936"/>
                <a:gd name="connsiteY3" fmla="*/ 163585 h 163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936" h="163584">
                  <a:moveTo>
                    <a:pt x="9467" y="0"/>
                  </a:moveTo>
                  <a:cubicBezTo>
                    <a:pt x="7739" y="4689"/>
                    <a:pt x="6086" y="9403"/>
                    <a:pt x="4508" y="14142"/>
                  </a:cubicBezTo>
                  <a:cubicBezTo>
                    <a:pt x="2930" y="18894"/>
                    <a:pt x="1427" y="23659"/>
                    <a:pt x="0" y="28449"/>
                  </a:cubicBezTo>
                  <a:lnTo>
                    <a:pt x="455937" y="163585"/>
                  </a:lnTo>
                  <a:close/>
                </a:path>
              </a:pathLst>
            </a:custGeom>
            <a:solidFill>
              <a:srgbClr val="9467BD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F9C7FA1E-5DC1-9C47-285D-BAEE08FE9DFD}"/>
                </a:ext>
              </a:extLst>
            </p:cNvPr>
            <p:cNvSpPr/>
            <p:nvPr/>
          </p:nvSpPr>
          <p:spPr>
            <a:xfrm>
              <a:off x="726028" y="2216655"/>
              <a:ext cx="463583" cy="135135"/>
            </a:xfrm>
            <a:custGeom>
              <a:avLst/>
              <a:gdLst>
                <a:gd name="connsiteX0" fmla="*/ 7647 w 463583"/>
                <a:gd name="connsiteY0" fmla="*/ 0 h 135135"/>
                <a:gd name="connsiteX1" fmla="*/ 3593 w 463583"/>
                <a:gd name="connsiteY1" fmla="*/ 14433 h 135135"/>
                <a:gd name="connsiteX2" fmla="*/ 0 w 463583"/>
                <a:gd name="connsiteY2" fmla="*/ 28981 h 135135"/>
                <a:gd name="connsiteX3" fmla="*/ 463583 w 463583"/>
                <a:gd name="connsiteY3" fmla="*/ 135136 h 135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3583" h="135135">
                  <a:moveTo>
                    <a:pt x="7647" y="0"/>
                  </a:moveTo>
                  <a:cubicBezTo>
                    <a:pt x="6220" y="4790"/>
                    <a:pt x="4868" y="9593"/>
                    <a:pt x="3593" y="14433"/>
                  </a:cubicBezTo>
                  <a:cubicBezTo>
                    <a:pt x="2319" y="19262"/>
                    <a:pt x="1121" y="24115"/>
                    <a:pt x="0" y="28981"/>
                  </a:cubicBezTo>
                  <a:lnTo>
                    <a:pt x="463583" y="135136"/>
                  </a:lnTo>
                  <a:close/>
                </a:path>
              </a:pathLst>
            </a:custGeom>
            <a:solidFill>
              <a:srgbClr val="8C564B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8A0221AC-6DE9-D8B9-ACF2-823988E9C099}"/>
                </a:ext>
              </a:extLst>
            </p:cNvPr>
            <p:cNvSpPr/>
            <p:nvPr/>
          </p:nvSpPr>
          <p:spPr>
            <a:xfrm>
              <a:off x="720231" y="2245637"/>
              <a:ext cx="469379" cy="106154"/>
            </a:xfrm>
            <a:custGeom>
              <a:avLst/>
              <a:gdLst>
                <a:gd name="connsiteX0" fmla="*/ 5797 w 469379"/>
                <a:gd name="connsiteY0" fmla="*/ 0 h 106154"/>
                <a:gd name="connsiteX1" fmla="*/ 2665 w 469379"/>
                <a:gd name="connsiteY1" fmla="*/ 14662 h 106154"/>
                <a:gd name="connsiteX2" fmla="*/ 0 w 469379"/>
                <a:gd name="connsiteY2" fmla="*/ 29412 h 106154"/>
                <a:gd name="connsiteX3" fmla="*/ 469380 w 469379"/>
                <a:gd name="connsiteY3" fmla="*/ 106155 h 106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9379" h="106154">
                  <a:moveTo>
                    <a:pt x="5797" y="0"/>
                  </a:moveTo>
                  <a:cubicBezTo>
                    <a:pt x="4675" y="4866"/>
                    <a:pt x="3631" y="9757"/>
                    <a:pt x="2665" y="14662"/>
                  </a:cubicBezTo>
                  <a:cubicBezTo>
                    <a:pt x="1699" y="19566"/>
                    <a:pt x="811" y="24482"/>
                    <a:pt x="0" y="29412"/>
                  </a:cubicBezTo>
                  <a:lnTo>
                    <a:pt x="469380" y="106155"/>
                  </a:lnTo>
                  <a:close/>
                </a:path>
              </a:pathLst>
            </a:custGeom>
            <a:solidFill>
              <a:srgbClr val="E377C2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D3C4648C-310E-BEBE-C509-8B6555E3D445}"/>
                </a:ext>
              </a:extLst>
            </p:cNvPr>
            <p:cNvSpPr/>
            <p:nvPr/>
          </p:nvSpPr>
          <p:spPr>
            <a:xfrm>
              <a:off x="716754" y="2275049"/>
              <a:ext cx="472857" cy="76742"/>
            </a:xfrm>
            <a:custGeom>
              <a:avLst/>
              <a:gdLst>
                <a:gd name="connsiteX0" fmla="*/ 3478 w 472857"/>
                <a:gd name="connsiteY0" fmla="*/ 0 h 76742"/>
                <a:gd name="connsiteX1" fmla="*/ 1565 w 472857"/>
                <a:gd name="connsiteY1" fmla="*/ 12697 h 76742"/>
                <a:gd name="connsiteX2" fmla="*/ 0 w 472857"/>
                <a:gd name="connsiteY2" fmla="*/ 25458 h 76742"/>
                <a:gd name="connsiteX3" fmla="*/ 472857 w 472857"/>
                <a:gd name="connsiteY3" fmla="*/ 76743 h 76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2857" h="76742">
                  <a:moveTo>
                    <a:pt x="3478" y="0"/>
                  </a:moveTo>
                  <a:cubicBezTo>
                    <a:pt x="2783" y="4220"/>
                    <a:pt x="2146" y="8465"/>
                    <a:pt x="1565" y="12697"/>
                  </a:cubicBezTo>
                  <a:cubicBezTo>
                    <a:pt x="986" y="16943"/>
                    <a:pt x="464" y="21200"/>
                    <a:pt x="0" y="25458"/>
                  </a:cubicBezTo>
                  <a:lnTo>
                    <a:pt x="472857" y="76743"/>
                  </a:lnTo>
                  <a:close/>
                </a:path>
              </a:pathLst>
            </a:custGeom>
            <a:solidFill>
              <a:srgbClr val="7F7F7F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910F15CB-BCC3-369F-54E2-703324BEBF36}"/>
                </a:ext>
              </a:extLst>
            </p:cNvPr>
            <p:cNvSpPr/>
            <p:nvPr/>
          </p:nvSpPr>
          <p:spPr>
            <a:xfrm>
              <a:off x="714662" y="2300507"/>
              <a:ext cx="474948" cy="51284"/>
            </a:xfrm>
            <a:custGeom>
              <a:avLst/>
              <a:gdLst>
                <a:gd name="connsiteX0" fmla="*/ 2091 w 474948"/>
                <a:gd name="connsiteY0" fmla="*/ 0 h 51284"/>
                <a:gd name="connsiteX1" fmla="*/ 872 w 474948"/>
                <a:gd name="connsiteY1" fmla="*/ 12786 h 51284"/>
                <a:gd name="connsiteX2" fmla="*/ 0 w 474948"/>
                <a:gd name="connsiteY2" fmla="*/ 25598 h 51284"/>
                <a:gd name="connsiteX3" fmla="*/ 474949 w 474948"/>
                <a:gd name="connsiteY3" fmla="*/ 51284 h 5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4948" h="51284">
                  <a:moveTo>
                    <a:pt x="2091" y="0"/>
                  </a:moveTo>
                  <a:cubicBezTo>
                    <a:pt x="1626" y="4258"/>
                    <a:pt x="1221" y="8516"/>
                    <a:pt x="872" y="12786"/>
                  </a:cubicBezTo>
                  <a:cubicBezTo>
                    <a:pt x="523" y="17057"/>
                    <a:pt x="233" y="21327"/>
                    <a:pt x="0" y="25598"/>
                  </a:cubicBezTo>
                  <a:lnTo>
                    <a:pt x="474949" y="51284"/>
                  </a:lnTo>
                  <a:close/>
                </a:path>
              </a:pathLst>
            </a:custGeom>
            <a:solidFill>
              <a:srgbClr val="BCBD22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61AE8B48-D783-80E1-297D-06FF412E1CCE}"/>
                </a:ext>
              </a:extLst>
            </p:cNvPr>
            <p:cNvSpPr/>
            <p:nvPr/>
          </p:nvSpPr>
          <p:spPr>
            <a:xfrm>
              <a:off x="714042" y="2326105"/>
              <a:ext cx="475568" cy="25686"/>
            </a:xfrm>
            <a:custGeom>
              <a:avLst/>
              <a:gdLst>
                <a:gd name="connsiteX0" fmla="*/ 620 w 475568"/>
                <a:gd name="connsiteY0" fmla="*/ 0 h 25686"/>
                <a:gd name="connsiteX1" fmla="*/ 233 w 475568"/>
                <a:gd name="connsiteY1" fmla="*/ 8567 h 25686"/>
                <a:gd name="connsiteX2" fmla="*/ 0 w 475568"/>
                <a:gd name="connsiteY2" fmla="*/ 17120 h 25686"/>
                <a:gd name="connsiteX3" fmla="*/ 475569 w 475568"/>
                <a:gd name="connsiteY3" fmla="*/ 25687 h 25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5568" h="25686">
                  <a:moveTo>
                    <a:pt x="620" y="0"/>
                  </a:moveTo>
                  <a:cubicBezTo>
                    <a:pt x="465" y="2851"/>
                    <a:pt x="337" y="5702"/>
                    <a:pt x="233" y="8567"/>
                  </a:cubicBezTo>
                  <a:cubicBezTo>
                    <a:pt x="130" y="11418"/>
                    <a:pt x="52" y="14269"/>
                    <a:pt x="0" y="17120"/>
                  </a:cubicBezTo>
                  <a:lnTo>
                    <a:pt x="475569" y="25687"/>
                  </a:lnTo>
                  <a:close/>
                </a:path>
              </a:pathLst>
            </a:custGeom>
            <a:solidFill>
              <a:srgbClr val="17BECF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9B546A3D-8891-8CA0-D045-01BF83586511}"/>
                </a:ext>
              </a:extLst>
            </p:cNvPr>
            <p:cNvSpPr/>
            <p:nvPr/>
          </p:nvSpPr>
          <p:spPr>
            <a:xfrm>
              <a:off x="713985" y="2343225"/>
              <a:ext cx="475626" cy="8566"/>
            </a:xfrm>
            <a:custGeom>
              <a:avLst/>
              <a:gdLst>
                <a:gd name="connsiteX0" fmla="*/ 57 w 475626"/>
                <a:gd name="connsiteY0" fmla="*/ 0 h 8566"/>
                <a:gd name="connsiteX1" fmla="*/ 24 w 475626"/>
                <a:gd name="connsiteY1" fmla="*/ 2142 h 8566"/>
                <a:gd name="connsiteX2" fmla="*/ 0 w 475626"/>
                <a:gd name="connsiteY2" fmla="*/ 4283 h 8566"/>
                <a:gd name="connsiteX3" fmla="*/ 475626 w 475626"/>
                <a:gd name="connsiteY3" fmla="*/ 8567 h 8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5626" h="8566">
                  <a:moveTo>
                    <a:pt x="57" y="0"/>
                  </a:moveTo>
                  <a:cubicBezTo>
                    <a:pt x="44" y="710"/>
                    <a:pt x="33" y="1432"/>
                    <a:pt x="24" y="2142"/>
                  </a:cubicBezTo>
                  <a:cubicBezTo>
                    <a:pt x="14" y="2851"/>
                    <a:pt x="6" y="3574"/>
                    <a:pt x="0" y="4283"/>
                  </a:cubicBezTo>
                  <a:lnTo>
                    <a:pt x="475626" y="8567"/>
                  </a:lnTo>
                  <a:close/>
                </a:path>
              </a:pathLst>
            </a:custGeom>
            <a:solidFill>
              <a:srgbClr val="1F77B4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6B999535-1F60-8F01-B03F-CB9421866430}"/>
                </a:ext>
              </a:extLst>
            </p:cNvPr>
            <p:cNvSpPr/>
            <p:nvPr/>
          </p:nvSpPr>
          <p:spPr>
            <a:xfrm>
              <a:off x="713965" y="2347508"/>
              <a:ext cx="475646" cy="4283"/>
            </a:xfrm>
            <a:custGeom>
              <a:avLst/>
              <a:gdLst>
                <a:gd name="connsiteX0" fmla="*/ 20 w 475646"/>
                <a:gd name="connsiteY0" fmla="*/ 0 h 4283"/>
                <a:gd name="connsiteX1" fmla="*/ 5 w 475646"/>
                <a:gd name="connsiteY1" fmla="*/ 2141 h 4283"/>
                <a:gd name="connsiteX2" fmla="*/ 0 w 475646"/>
                <a:gd name="connsiteY2" fmla="*/ 4283 h 4283"/>
                <a:gd name="connsiteX3" fmla="*/ 475646 w 475646"/>
                <a:gd name="connsiteY3" fmla="*/ 4283 h 4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5646" h="4283">
                  <a:moveTo>
                    <a:pt x="20" y="0"/>
                  </a:moveTo>
                  <a:cubicBezTo>
                    <a:pt x="14" y="710"/>
                    <a:pt x="9" y="1432"/>
                    <a:pt x="5" y="2141"/>
                  </a:cubicBezTo>
                  <a:cubicBezTo>
                    <a:pt x="3" y="2851"/>
                    <a:pt x="0" y="3574"/>
                    <a:pt x="0" y="4283"/>
                  </a:cubicBezTo>
                  <a:lnTo>
                    <a:pt x="475646" y="4283"/>
                  </a:lnTo>
                  <a:close/>
                </a:path>
              </a:pathLst>
            </a:custGeom>
            <a:solidFill>
              <a:srgbClr val="FF7F0E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grpSp>
          <p:nvGrpSpPr>
            <p:cNvPr id="211" name="Graphic 57">
              <a:extLst>
                <a:ext uri="{FF2B5EF4-FFF2-40B4-BE49-F238E27FC236}">
                  <a16:creationId xmlns:a16="http://schemas.microsoft.com/office/drawing/2014/main" id="{DEFA3D81-7E03-74BB-A62B-9D30377DDD11}"/>
                </a:ext>
              </a:extLst>
            </p:cNvPr>
            <p:cNvGrpSpPr/>
            <p:nvPr/>
          </p:nvGrpSpPr>
          <p:grpSpPr>
            <a:xfrm>
              <a:off x="526614" y="2731446"/>
              <a:ext cx="357316" cy="69902"/>
              <a:chOff x="526614" y="2731446"/>
              <a:chExt cx="357316" cy="69902"/>
            </a:xfrm>
            <a:solidFill>
              <a:srgbClr val="000000"/>
            </a:solidFill>
          </p:grpSpPr>
          <p:sp>
            <p:nvSpPr>
              <p:cNvPr id="212" name="Freeform: Shape 211">
                <a:extLst>
                  <a:ext uri="{FF2B5EF4-FFF2-40B4-BE49-F238E27FC236}">
                    <a16:creationId xmlns:a16="http://schemas.microsoft.com/office/drawing/2014/main" id="{04CDA10C-C835-2155-5961-DF5750216E74}"/>
                  </a:ext>
                </a:extLst>
              </p:cNvPr>
              <p:cNvSpPr/>
              <p:nvPr/>
            </p:nvSpPr>
            <p:spPr>
              <a:xfrm flipV="1">
                <a:off x="526614" y="2731446"/>
                <a:ext cx="43534" cy="69696"/>
              </a:xfrm>
              <a:custGeom>
                <a:avLst/>
                <a:gdLst>
                  <a:gd name="connsiteX0" fmla="*/ -1558 w 43534"/>
                  <a:gd name="connsiteY0" fmla="*/ 32451 h 69696"/>
                  <a:gd name="connsiteX1" fmla="*/ 1920 w 43534"/>
                  <a:gd name="connsiteY1" fmla="*/ 52219 h 69696"/>
                  <a:gd name="connsiteX2" fmla="*/ 11148 w 43534"/>
                  <a:gd name="connsiteY2" fmla="*/ 64574 h 69696"/>
                  <a:gd name="connsiteX3" fmla="*/ 20392 w 43534"/>
                  <a:gd name="connsiteY3" fmla="*/ 67790 h 69696"/>
                  <a:gd name="connsiteX4" fmla="*/ 34289 w 43534"/>
                  <a:gd name="connsiteY4" fmla="*/ 59917 h 69696"/>
                  <a:gd name="connsiteX5" fmla="*/ 41976 w 43534"/>
                  <a:gd name="connsiteY5" fmla="*/ 33480 h 69696"/>
                  <a:gd name="connsiteX6" fmla="*/ 38593 w 43534"/>
                  <a:gd name="connsiteY6" fmla="*/ 13632 h 69696"/>
                  <a:gd name="connsiteX7" fmla="*/ 29985 w 43534"/>
                  <a:gd name="connsiteY7" fmla="*/ 1784 h 69696"/>
                  <a:gd name="connsiteX8" fmla="*/ 19883 w 43534"/>
                  <a:gd name="connsiteY8" fmla="*/ -1907 h 69696"/>
                  <a:gd name="connsiteX9" fmla="*/ 3858 w 43534"/>
                  <a:gd name="connsiteY9" fmla="*/ 9435 h 69696"/>
                  <a:gd name="connsiteX10" fmla="*/ -1558 w 43534"/>
                  <a:gd name="connsiteY10" fmla="*/ 32451 h 69696"/>
                  <a:gd name="connsiteX11" fmla="*/ 8178 w 43534"/>
                  <a:gd name="connsiteY11" fmla="*/ 31215 h 69696"/>
                  <a:gd name="connsiteX12" fmla="*/ 11593 w 43534"/>
                  <a:gd name="connsiteY12" fmla="*/ 8595 h 69696"/>
                  <a:gd name="connsiteX13" fmla="*/ 20042 w 43534"/>
                  <a:gd name="connsiteY13" fmla="*/ 1214 h 69696"/>
                  <a:gd name="connsiteX14" fmla="*/ 25585 w 43534"/>
                  <a:gd name="connsiteY14" fmla="*/ 3606 h 69696"/>
                  <a:gd name="connsiteX15" fmla="*/ 29969 w 43534"/>
                  <a:gd name="connsiteY15" fmla="*/ 11652 h 69696"/>
                  <a:gd name="connsiteX16" fmla="*/ 32240 w 43534"/>
                  <a:gd name="connsiteY16" fmla="*/ 35666 h 69696"/>
                  <a:gd name="connsiteX17" fmla="*/ 29858 w 43534"/>
                  <a:gd name="connsiteY17" fmla="*/ 54817 h 69696"/>
                  <a:gd name="connsiteX18" fmla="*/ 25252 w 43534"/>
                  <a:gd name="connsiteY18" fmla="*/ 62895 h 69696"/>
                  <a:gd name="connsiteX19" fmla="*/ 20328 w 43534"/>
                  <a:gd name="connsiteY19" fmla="*/ 64527 h 69696"/>
                  <a:gd name="connsiteX20" fmla="*/ 14324 w 43534"/>
                  <a:gd name="connsiteY20" fmla="*/ 61501 h 69696"/>
                  <a:gd name="connsiteX21" fmla="*/ 9464 w 43534"/>
                  <a:gd name="connsiteY21" fmla="*/ 48576 h 69696"/>
                  <a:gd name="connsiteX22" fmla="*/ 8178 w 43534"/>
                  <a:gd name="connsiteY22" fmla="*/ 31215 h 696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43534" h="69696">
                    <a:moveTo>
                      <a:pt x="-1558" y="32451"/>
                    </a:moveTo>
                    <a:cubicBezTo>
                      <a:pt x="-1558" y="40107"/>
                      <a:pt x="-399" y="46696"/>
                      <a:pt x="1920" y="52219"/>
                    </a:cubicBezTo>
                    <a:cubicBezTo>
                      <a:pt x="4239" y="57753"/>
                      <a:pt x="7315" y="61871"/>
                      <a:pt x="11148" y="64574"/>
                    </a:cubicBezTo>
                    <a:cubicBezTo>
                      <a:pt x="14134" y="66718"/>
                      <a:pt x="17215" y="67790"/>
                      <a:pt x="20392" y="67790"/>
                    </a:cubicBezTo>
                    <a:cubicBezTo>
                      <a:pt x="25548" y="67790"/>
                      <a:pt x="30181" y="65166"/>
                      <a:pt x="34289" y="59917"/>
                    </a:cubicBezTo>
                    <a:cubicBezTo>
                      <a:pt x="39414" y="53423"/>
                      <a:pt x="41976" y="44611"/>
                      <a:pt x="41976" y="33480"/>
                    </a:cubicBezTo>
                    <a:cubicBezTo>
                      <a:pt x="41976" y="25697"/>
                      <a:pt x="40849" y="19081"/>
                      <a:pt x="38593" y="13632"/>
                    </a:cubicBezTo>
                    <a:cubicBezTo>
                      <a:pt x="36349" y="8194"/>
                      <a:pt x="33479" y="4244"/>
                      <a:pt x="29985" y="1784"/>
                    </a:cubicBezTo>
                    <a:cubicBezTo>
                      <a:pt x="26501" y="-677"/>
                      <a:pt x="23134" y="-1907"/>
                      <a:pt x="19883" y="-1907"/>
                    </a:cubicBezTo>
                    <a:cubicBezTo>
                      <a:pt x="13467" y="-1907"/>
                      <a:pt x="8125" y="1874"/>
                      <a:pt x="3858" y="9435"/>
                    </a:cubicBezTo>
                    <a:cubicBezTo>
                      <a:pt x="247" y="15802"/>
                      <a:pt x="-1558" y="23474"/>
                      <a:pt x="-1558" y="32451"/>
                    </a:cubicBezTo>
                    <a:close/>
                    <a:moveTo>
                      <a:pt x="8178" y="31215"/>
                    </a:moveTo>
                    <a:cubicBezTo>
                      <a:pt x="8178" y="21975"/>
                      <a:pt x="9316" y="14435"/>
                      <a:pt x="11593" y="8595"/>
                    </a:cubicBezTo>
                    <a:cubicBezTo>
                      <a:pt x="13488" y="3674"/>
                      <a:pt x="16305" y="1214"/>
                      <a:pt x="20042" y="1214"/>
                    </a:cubicBezTo>
                    <a:cubicBezTo>
                      <a:pt x="21821" y="1214"/>
                      <a:pt x="23669" y="2011"/>
                      <a:pt x="25585" y="3606"/>
                    </a:cubicBezTo>
                    <a:cubicBezTo>
                      <a:pt x="27512" y="5211"/>
                      <a:pt x="28974" y="7893"/>
                      <a:pt x="29969" y="11652"/>
                    </a:cubicBezTo>
                    <a:cubicBezTo>
                      <a:pt x="31483" y="17334"/>
                      <a:pt x="32240" y="25338"/>
                      <a:pt x="32240" y="35666"/>
                    </a:cubicBezTo>
                    <a:cubicBezTo>
                      <a:pt x="32240" y="43322"/>
                      <a:pt x="31446" y="49706"/>
                      <a:pt x="29858" y="54817"/>
                    </a:cubicBezTo>
                    <a:cubicBezTo>
                      <a:pt x="28672" y="58619"/>
                      <a:pt x="27137" y="61311"/>
                      <a:pt x="25252" y="62895"/>
                    </a:cubicBezTo>
                    <a:cubicBezTo>
                      <a:pt x="23896" y="63983"/>
                      <a:pt x="22255" y="64527"/>
                      <a:pt x="20328" y="64527"/>
                    </a:cubicBezTo>
                    <a:cubicBezTo>
                      <a:pt x="18083" y="64527"/>
                      <a:pt x="16082" y="63518"/>
                      <a:pt x="14324" y="61501"/>
                    </a:cubicBezTo>
                    <a:cubicBezTo>
                      <a:pt x="11942" y="58766"/>
                      <a:pt x="10322" y="54458"/>
                      <a:pt x="9464" y="48576"/>
                    </a:cubicBezTo>
                    <a:cubicBezTo>
                      <a:pt x="8607" y="42704"/>
                      <a:pt x="8178" y="36917"/>
                      <a:pt x="8178" y="31215"/>
                    </a:cubicBezTo>
                    <a:close/>
                  </a:path>
                </a:pathLst>
              </a:custGeom>
              <a:solidFill>
                <a:srgbClr val="000000"/>
              </a:solidFill>
              <a:ln w="1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3" name="Freeform: Shape 212">
                <a:extLst>
                  <a:ext uri="{FF2B5EF4-FFF2-40B4-BE49-F238E27FC236}">
                    <a16:creationId xmlns:a16="http://schemas.microsoft.com/office/drawing/2014/main" id="{B6C6EC04-3A0C-2B10-3E89-24D23BB5E806}"/>
                  </a:ext>
                </a:extLst>
              </p:cNvPr>
              <p:cNvSpPr/>
              <p:nvPr/>
            </p:nvSpPr>
            <p:spPr>
              <a:xfrm flipV="1">
                <a:off x="580965" y="2790355"/>
                <a:ext cx="11022" cy="10993"/>
              </a:xfrm>
              <a:custGeom>
                <a:avLst/>
                <a:gdLst>
                  <a:gd name="connsiteX0" fmla="*/ 4757 w 11022"/>
                  <a:gd name="connsiteY0" fmla="*/ 10955 h 10993"/>
                  <a:gd name="connsiteX1" fmla="*/ 8681 w 11022"/>
                  <a:gd name="connsiteY1" fmla="*/ 9339 h 10993"/>
                  <a:gd name="connsiteX2" fmla="*/ 10269 w 11022"/>
                  <a:gd name="connsiteY2" fmla="*/ 5458 h 10993"/>
                  <a:gd name="connsiteX3" fmla="*/ 8649 w 11022"/>
                  <a:gd name="connsiteY3" fmla="*/ 1577 h 10993"/>
                  <a:gd name="connsiteX4" fmla="*/ 4757 w 11022"/>
                  <a:gd name="connsiteY4" fmla="*/ -39 h 10993"/>
                  <a:gd name="connsiteX5" fmla="*/ 850 w 11022"/>
                  <a:gd name="connsiteY5" fmla="*/ 1577 h 10993"/>
                  <a:gd name="connsiteX6" fmla="*/ -754 w 11022"/>
                  <a:gd name="connsiteY6" fmla="*/ 5458 h 10993"/>
                  <a:gd name="connsiteX7" fmla="*/ 850 w 11022"/>
                  <a:gd name="connsiteY7" fmla="*/ 9371 h 10993"/>
                  <a:gd name="connsiteX8" fmla="*/ 4757 w 11022"/>
                  <a:gd name="connsiteY8" fmla="*/ 10955 h 109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022" h="10993">
                    <a:moveTo>
                      <a:pt x="4757" y="10955"/>
                    </a:moveTo>
                    <a:cubicBezTo>
                      <a:pt x="6314" y="10955"/>
                      <a:pt x="7622" y="10416"/>
                      <a:pt x="8681" y="9339"/>
                    </a:cubicBezTo>
                    <a:cubicBezTo>
                      <a:pt x="9739" y="8272"/>
                      <a:pt x="10269" y="6979"/>
                      <a:pt x="10269" y="5458"/>
                    </a:cubicBezTo>
                    <a:cubicBezTo>
                      <a:pt x="10269" y="3948"/>
                      <a:pt x="9729" y="2654"/>
                      <a:pt x="8649" y="1577"/>
                    </a:cubicBezTo>
                    <a:cubicBezTo>
                      <a:pt x="7579" y="500"/>
                      <a:pt x="6282" y="-39"/>
                      <a:pt x="4757" y="-39"/>
                    </a:cubicBezTo>
                    <a:cubicBezTo>
                      <a:pt x="3233" y="-39"/>
                      <a:pt x="1930" y="500"/>
                      <a:pt x="850" y="1577"/>
                    </a:cubicBezTo>
                    <a:cubicBezTo>
                      <a:pt x="-219" y="2654"/>
                      <a:pt x="-754" y="3948"/>
                      <a:pt x="-754" y="5458"/>
                    </a:cubicBezTo>
                    <a:cubicBezTo>
                      <a:pt x="-754" y="7010"/>
                      <a:pt x="-219" y="8315"/>
                      <a:pt x="850" y="9371"/>
                    </a:cubicBezTo>
                    <a:cubicBezTo>
                      <a:pt x="1930" y="10427"/>
                      <a:pt x="3233" y="10955"/>
                      <a:pt x="4757" y="10955"/>
                    </a:cubicBezTo>
                    <a:close/>
                  </a:path>
                </a:pathLst>
              </a:custGeom>
              <a:solidFill>
                <a:srgbClr val="000000"/>
              </a:solidFill>
              <a:ln w="1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4" name="Freeform: Shape 213">
                <a:extLst>
                  <a:ext uri="{FF2B5EF4-FFF2-40B4-BE49-F238E27FC236}">
                    <a16:creationId xmlns:a16="http://schemas.microsoft.com/office/drawing/2014/main" id="{1044580D-89F4-95E0-4C78-2F7EDB0B31D9}"/>
                  </a:ext>
                </a:extLst>
              </p:cNvPr>
              <p:cNvSpPr/>
              <p:nvPr/>
            </p:nvSpPr>
            <p:spPr>
              <a:xfrm flipV="1">
                <a:off x="611094" y="2731446"/>
                <a:ext cx="26508" cy="68508"/>
              </a:xfrm>
              <a:custGeom>
                <a:avLst/>
                <a:gdLst>
                  <a:gd name="connsiteX0" fmla="*/ -1535 w 26508"/>
                  <a:gd name="connsiteY0" fmla="*/ 58597 h 68508"/>
                  <a:gd name="connsiteX1" fmla="*/ 14840 w 26508"/>
                  <a:gd name="connsiteY1" fmla="*/ 66564 h 68508"/>
                  <a:gd name="connsiteX2" fmla="*/ 16476 w 26508"/>
                  <a:gd name="connsiteY2" fmla="*/ 66564 h 68508"/>
                  <a:gd name="connsiteX3" fmla="*/ 16476 w 26508"/>
                  <a:gd name="connsiteY3" fmla="*/ 9888 h 68508"/>
                  <a:gd name="connsiteX4" fmla="*/ 16952 w 26508"/>
                  <a:gd name="connsiteY4" fmla="*/ 2855 h 68508"/>
                  <a:gd name="connsiteX5" fmla="*/ 18906 w 26508"/>
                  <a:gd name="connsiteY5" fmla="*/ 733 h 68508"/>
                  <a:gd name="connsiteX6" fmla="*/ 24973 w 26508"/>
                  <a:gd name="connsiteY6" fmla="*/ -107 h 68508"/>
                  <a:gd name="connsiteX7" fmla="*/ 24973 w 26508"/>
                  <a:gd name="connsiteY7" fmla="*/ -1944 h 68508"/>
                  <a:gd name="connsiteX8" fmla="*/ -344 w 26508"/>
                  <a:gd name="connsiteY8" fmla="*/ -1944 h 68508"/>
                  <a:gd name="connsiteX9" fmla="*/ -344 w 26508"/>
                  <a:gd name="connsiteY9" fmla="*/ -107 h 68508"/>
                  <a:gd name="connsiteX10" fmla="*/ 5802 w 26508"/>
                  <a:gd name="connsiteY10" fmla="*/ 701 h 68508"/>
                  <a:gd name="connsiteX11" fmla="*/ 7740 w 26508"/>
                  <a:gd name="connsiteY11" fmla="*/ 2633 h 68508"/>
                  <a:gd name="connsiteX12" fmla="*/ 8296 w 26508"/>
                  <a:gd name="connsiteY12" fmla="*/ 9888 h 68508"/>
                  <a:gd name="connsiteX13" fmla="*/ 8296 w 26508"/>
                  <a:gd name="connsiteY13" fmla="*/ 46115 h 68508"/>
                  <a:gd name="connsiteX14" fmla="*/ 7804 w 26508"/>
                  <a:gd name="connsiteY14" fmla="*/ 55524 h 68508"/>
                  <a:gd name="connsiteX15" fmla="*/ 6533 w 26508"/>
                  <a:gd name="connsiteY15" fmla="*/ 57852 h 68508"/>
                  <a:gd name="connsiteX16" fmla="*/ 4325 w 26508"/>
                  <a:gd name="connsiteY16" fmla="*/ 58597 h 68508"/>
                  <a:gd name="connsiteX17" fmla="*/ -789 w 26508"/>
                  <a:gd name="connsiteY17" fmla="*/ 57060 h 68508"/>
                  <a:gd name="connsiteX18" fmla="*/ -1535 w 26508"/>
                  <a:gd name="connsiteY18" fmla="*/ 58597 h 685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6508" h="68508">
                    <a:moveTo>
                      <a:pt x="-1535" y="58597"/>
                    </a:moveTo>
                    <a:lnTo>
                      <a:pt x="14840" y="66564"/>
                    </a:lnTo>
                    <a:lnTo>
                      <a:pt x="16476" y="66564"/>
                    </a:lnTo>
                    <a:lnTo>
                      <a:pt x="16476" y="9888"/>
                    </a:lnTo>
                    <a:cubicBezTo>
                      <a:pt x="16476" y="6129"/>
                      <a:pt x="16635" y="3784"/>
                      <a:pt x="16952" y="2855"/>
                    </a:cubicBezTo>
                    <a:cubicBezTo>
                      <a:pt x="17270" y="1936"/>
                      <a:pt x="17921" y="1229"/>
                      <a:pt x="18906" y="733"/>
                    </a:cubicBezTo>
                    <a:cubicBezTo>
                      <a:pt x="19901" y="236"/>
                      <a:pt x="21923" y="-44"/>
                      <a:pt x="24973" y="-107"/>
                    </a:cubicBezTo>
                    <a:lnTo>
                      <a:pt x="24973" y="-1944"/>
                    </a:lnTo>
                    <a:lnTo>
                      <a:pt x="-344" y="-1944"/>
                    </a:lnTo>
                    <a:lnTo>
                      <a:pt x="-344" y="-107"/>
                    </a:lnTo>
                    <a:cubicBezTo>
                      <a:pt x="2832" y="-44"/>
                      <a:pt x="4881" y="226"/>
                      <a:pt x="5802" y="701"/>
                    </a:cubicBezTo>
                    <a:cubicBezTo>
                      <a:pt x="6734" y="1187"/>
                      <a:pt x="7380" y="1831"/>
                      <a:pt x="7740" y="2633"/>
                    </a:cubicBezTo>
                    <a:cubicBezTo>
                      <a:pt x="8111" y="3447"/>
                      <a:pt x="8296" y="5865"/>
                      <a:pt x="8296" y="9888"/>
                    </a:cubicBezTo>
                    <a:lnTo>
                      <a:pt x="8296" y="46115"/>
                    </a:lnTo>
                    <a:cubicBezTo>
                      <a:pt x="8296" y="51004"/>
                      <a:pt x="8132" y="54140"/>
                      <a:pt x="7804" y="55524"/>
                    </a:cubicBezTo>
                    <a:cubicBezTo>
                      <a:pt x="7571" y="56580"/>
                      <a:pt x="7147" y="57356"/>
                      <a:pt x="6533" y="57852"/>
                    </a:cubicBezTo>
                    <a:cubicBezTo>
                      <a:pt x="5919" y="58349"/>
                      <a:pt x="5183" y="58597"/>
                      <a:pt x="4325" y="58597"/>
                    </a:cubicBezTo>
                    <a:cubicBezTo>
                      <a:pt x="3097" y="58597"/>
                      <a:pt x="1392" y="58085"/>
                      <a:pt x="-789" y="57060"/>
                    </a:cubicBezTo>
                    <a:lnTo>
                      <a:pt x="-1535" y="58597"/>
                    </a:lnTo>
                    <a:close/>
                  </a:path>
                </a:pathLst>
              </a:custGeom>
              <a:solidFill>
                <a:srgbClr val="000000"/>
              </a:solidFill>
              <a:ln w="1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5" name="Freeform: Shape 214">
                <a:extLst>
                  <a:ext uri="{FF2B5EF4-FFF2-40B4-BE49-F238E27FC236}">
                    <a16:creationId xmlns:a16="http://schemas.microsoft.com/office/drawing/2014/main" id="{4789718B-6ACB-06D1-445D-8B23FA4218E2}"/>
                  </a:ext>
                </a:extLst>
              </p:cNvPr>
              <p:cNvSpPr/>
              <p:nvPr/>
            </p:nvSpPr>
            <p:spPr>
              <a:xfrm flipV="1">
                <a:off x="654867" y="2732824"/>
                <a:ext cx="39262" cy="68318"/>
              </a:xfrm>
              <a:custGeom>
                <a:avLst/>
                <a:gdLst>
                  <a:gd name="connsiteX0" fmla="*/ 37773 w 39262"/>
                  <a:gd name="connsiteY0" fmla="*/ 66455 h 68318"/>
                  <a:gd name="connsiteX1" fmla="*/ 33898 w 39262"/>
                  <a:gd name="connsiteY1" fmla="*/ 58028 h 68318"/>
                  <a:gd name="connsiteX2" fmla="*/ 13647 w 39262"/>
                  <a:gd name="connsiteY2" fmla="*/ 58028 h 68318"/>
                  <a:gd name="connsiteX3" fmla="*/ 9232 w 39262"/>
                  <a:gd name="connsiteY3" fmla="*/ 49031 h 68318"/>
                  <a:gd name="connsiteX4" fmla="*/ 30086 w 39262"/>
                  <a:gd name="connsiteY4" fmla="*/ 39274 h 68318"/>
                  <a:gd name="connsiteX5" fmla="*/ 36677 w 39262"/>
                  <a:gd name="connsiteY5" fmla="*/ 23433 h 68318"/>
                  <a:gd name="connsiteX6" fmla="*/ 34517 w 39262"/>
                  <a:gd name="connsiteY6" fmla="*/ 13628 h 68318"/>
                  <a:gd name="connsiteX7" fmla="*/ 29085 w 39262"/>
                  <a:gd name="connsiteY7" fmla="*/ 5962 h 68318"/>
                  <a:gd name="connsiteX8" fmla="*/ 21795 w 39262"/>
                  <a:gd name="connsiteY8" fmla="*/ 861 h 68318"/>
                  <a:gd name="connsiteX9" fmla="*/ 10074 w 39262"/>
                  <a:gd name="connsiteY9" fmla="*/ -1863 h 68318"/>
                  <a:gd name="connsiteX10" fmla="*/ 1259 w 39262"/>
                  <a:gd name="connsiteY10" fmla="*/ 180 h 68318"/>
                  <a:gd name="connsiteX11" fmla="*/ -1489 w 39262"/>
                  <a:gd name="connsiteY11" fmla="*/ 4726 h 68318"/>
                  <a:gd name="connsiteX12" fmla="*/ -345 w 39262"/>
                  <a:gd name="connsiteY12" fmla="*/ 7166 h 68318"/>
                  <a:gd name="connsiteX13" fmla="*/ 2529 w 39262"/>
                  <a:gd name="connsiteY13" fmla="*/ 8243 h 68318"/>
                  <a:gd name="connsiteX14" fmla="*/ 4801 w 39262"/>
                  <a:gd name="connsiteY14" fmla="*/ 7847 h 68318"/>
                  <a:gd name="connsiteX15" fmla="*/ 8088 w 39262"/>
                  <a:gd name="connsiteY15" fmla="*/ 5803 h 68318"/>
                  <a:gd name="connsiteX16" fmla="*/ 15633 w 39262"/>
                  <a:gd name="connsiteY16" fmla="*/ 3237 h 68318"/>
                  <a:gd name="connsiteX17" fmla="*/ 25829 w 39262"/>
                  <a:gd name="connsiteY17" fmla="*/ 7609 h 68318"/>
                  <a:gd name="connsiteX18" fmla="*/ 30229 w 39262"/>
                  <a:gd name="connsiteY18" fmla="*/ 18285 h 68318"/>
                  <a:gd name="connsiteX19" fmla="*/ 26306 w 39262"/>
                  <a:gd name="connsiteY19" fmla="*/ 29643 h 68318"/>
                  <a:gd name="connsiteX20" fmla="*/ 15490 w 39262"/>
                  <a:gd name="connsiteY20" fmla="*/ 37785 h 68318"/>
                  <a:gd name="connsiteX21" fmla="*/ 751 w 39262"/>
                  <a:gd name="connsiteY21" fmla="*/ 40367 h 68318"/>
                  <a:gd name="connsiteX22" fmla="*/ 13647 w 39262"/>
                  <a:gd name="connsiteY22" fmla="*/ 66455 h 68318"/>
                  <a:gd name="connsiteX23" fmla="*/ 37773 w 39262"/>
                  <a:gd name="connsiteY23" fmla="*/ 66455 h 683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262" h="68318">
                    <a:moveTo>
                      <a:pt x="37773" y="66455"/>
                    </a:moveTo>
                    <a:lnTo>
                      <a:pt x="33898" y="58028"/>
                    </a:lnTo>
                    <a:lnTo>
                      <a:pt x="13647" y="58028"/>
                    </a:lnTo>
                    <a:lnTo>
                      <a:pt x="9232" y="49031"/>
                    </a:lnTo>
                    <a:cubicBezTo>
                      <a:pt x="17999" y="47743"/>
                      <a:pt x="24951" y="44490"/>
                      <a:pt x="30086" y="39274"/>
                    </a:cubicBezTo>
                    <a:cubicBezTo>
                      <a:pt x="34480" y="34786"/>
                      <a:pt x="36677" y="29506"/>
                      <a:pt x="36677" y="23433"/>
                    </a:cubicBezTo>
                    <a:cubicBezTo>
                      <a:pt x="36677" y="19906"/>
                      <a:pt x="35957" y="16638"/>
                      <a:pt x="34517" y="13628"/>
                    </a:cubicBezTo>
                    <a:cubicBezTo>
                      <a:pt x="33088" y="10629"/>
                      <a:pt x="31277" y="8074"/>
                      <a:pt x="29085" y="5962"/>
                    </a:cubicBezTo>
                    <a:cubicBezTo>
                      <a:pt x="26904" y="3850"/>
                      <a:pt x="24474" y="2150"/>
                      <a:pt x="21795" y="861"/>
                    </a:cubicBezTo>
                    <a:cubicBezTo>
                      <a:pt x="17994" y="-955"/>
                      <a:pt x="14087" y="-1863"/>
                      <a:pt x="10074" y="-1863"/>
                    </a:cubicBezTo>
                    <a:cubicBezTo>
                      <a:pt x="6040" y="-1863"/>
                      <a:pt x="3101" y="-1182"/>
                      <a:pt x="1259" y="180"/>
                    </a:cubicBezTo>
                    <a:cubicBezTo>
                      <a:pt x="-573" y="1553"/>
                      <a:pt x="-1489" y="3068"/>
                      <a:pt x="-1489" y="4726"/>
                    </a:cubicBezTo>
                    <a:cubicBezTo>
                      <a:pt x="-1489" y="5645"/>
                      <a:pt x="-1108" y="6458"/>
                      <a:pt x="-345" y="7166"/>
                    </a:cubicBezTo>
                    <a:cubicBezTo>
                      <a:pt x="417" y="7884"/>
                      <a:pt x="1375" y="8243"/>
                      <a:pt x="2529" y="8243"/>
                    </a:cubicBezTo>
                    <a:cubicBezTo>
                      <a:pt x="3398" y="8243"/>
                      <a:pt x="4155" y="8111"/>
                      <a:pt x="4801" y="7847"/>
                    </a:cubicBezTo>
                    <a:cubicBezTo>
                      <a:pt x="5447" y="7583"/>
                      <a:pt x="6542" y="6902"/>
                      <a:pt x="8088" y="5803"/>
                    </a:cubicBezTo>
                    <a:cubicBezTo>
                      <a:pt x="10577" y="4093"/>
                      <a:pt x="13091" y="3237"/>
                      <a:pt x="15633" y="3237"/>
                    </a:cubicBezTo>
                    <a:cubicBezTo>
                      <a:pt x="19508" y="3237"/>
                      <a:pt x="22907" y="4695"/>
                      <a:pt x="25829" y="7609"/>
                    </a:cubicBezTo>
                    <a:cubicBezTo>
                      <a:pt x="28762" y="10534"/>
                      <a:pt x="30229" y="14093"/>
                      <a:pt x="30229" y="18285"/>
                    </a:cubicBezTo>
                    <a:cubicBezTo>
                      <a:pt x="30229" y="22341"/>
                      <a:pt x="28921" y="26126"/>
                      <a:pt x="26306" y="29643"/>
                    </a:cubicBezTo>
                    <a:cubicBezTo>
                      <a:pt x="23690" y="33159"/>
                      <a:pt x="20085" y="35873"/>
                      <a:pt x="15490" y="37785"/>
                    </a:cubicBezTo>
                    <a:cubicBezTo>
                      <a:pt x="11879" y="39274"/>
                      <a:pt x="6966" y="40134"/>
                      <a:pt x="751" y="40367"/>
                    </a:cubicBezTo>
                    <a:lnTo>
                      <a:pt x="13647" y="66455"/>
                    </a:lnTo>
                    <a:lnTo>
                      <a:pt x="37773" y="66455"/>
                    </a:lnTo>
                    <a:close/>
                  </a:path>
                </a:pathLst>
              </a:custGeom>
              <a:solidFill>
                <a:srgbClr val="000000"/>
              </a:solidFill>
              <a:ln w="1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6" name="Freeform: Shape 215">
                <a:extLst>
                  <a:ext uri="{FF2B5EF4-FFF2-40B4-BE49-F238E27FC236}">
                    <a16:creationId xmlns:a16="http://schemas.microsoft.com/office/drawing/2014/main" id="{43D6D05D-4488-0E9B-2CB6-803AEB345AD8}"/>
                  </a:ext>
                </a:extLst>
              </p:cNvPr>
              <p:cNvSpPr/>
              <p:nvPr/>
            </p:nvSpPr>
            <p:spPr>
              <a:xfrm flipV="1">
                <a:off x="700832" y="2799954"/>
                <a:ext cx="12706" cy="12672"/>
              </a:xfrm>
              <a:custGeom>
                <a:avLst/>
                <a:gdLst/>
                <a:ahLst/>
                <a:cxnLst/>
                <a:rect l="l" t="t" r="r" b="b"/>
                <a:pathLst>
                  <a:path w="12706" h="12672"/>
                </a:pathLst>
              </a:custGeom>
              <a:solidFill>
                <a:srgbClr val="000000"/>
              </a:solidFill>
              <a:ln w="1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7" name="Freeform: Shape 216">
                <a:extLst>
                  <a:ext uri="{FF2B5EF4-FFF2-40B4-BE49-F238E27FC236}">
                    <a16:creationId xmlns:a16="http://schemas.microsoft.com/office/drawing/2014/main" id="{00D33FA9-B0FD-A91D-4B15-D7C93258B29B}"/>
                  </a:ext>
                </a:extLst>
              </p:cNvPr>
              <p:cNvSpPr/>
              <p:nvPr/>
            </p:nvSpPr>
            <p:spPr>
              <a:xfrm flipV="1">
                <a:off x="727086" y="2753273"/>
                <a:ext cx="77777" cy="46681"/>
              </a:xfrm>
              <a:custGeom>
                <a:avLst/>
                <a:gdLst>
                  <a:gd name="connsiteX0" fmla="*/ 13394 w 77777"/>
                  <a:gd name="connsiteY0" fmla="*/ 35780 h 46681"/>
                  <a:gd name="connsiteX1" fmla="*/ 19255 w 77777"/>
                  <a:gd name="connsiteY1" fmla="*/ 41466 h 46681"/>
                  <a:gd name="connsiteX2" fmla="*/ 24051 w 77777"/>
                  <a:gd name="connsiteY2" fmla="*/ 44381 h 46681"/>
                  <a:gd name="connsiteX3" fmla="*/ 29181 w 77777"/>
                  <a:gd name="connsiteY3" fmla="*/ 45427 h 46681"/>
                  <a:gd name="connsiteX4" fmla="*/ 36519 w 77777"/>
                  <a:gd name="connsiteY4" fmla="*/ 42940 h 46681"/>
                  <a:gd name="connsiteX5" fmla="*/ 40649 w 77777"/>
                  <a:gd name="connsiteY5" fmla="*/ 35780 h 46681"/>
                  <a:gd name="connsiteX6" fmla="*/ 49273 w 77777"/>
                  <a:gd name="connsiteY6" fmla="*/ 43573 h 46681"/>
                  <a:gd name="connsiteX7" fmla="*/ 56531 w 77777"/>
                  <a:gd name="connsiteY7" fmla="*/ 45427 h 46681"/>
                  <a:gd name="connsiteX8" fmla="*/ 62948 w 77777"/>
                  <a:gd name="connsiteY8" fmla="*/ 43573 h 46681"/>
                  <a:gd name="connsiteX9" fmla="*/ 67395 w 77777"/>
                  <a:gd name="connsiteY9" fmla="*/ 37506 h 46681"/>
                  <a:gd name="connsiteX10" fmla="*/ 68491 w 77777"/>
                  <a:gd name="connsiteY10" fmla="*/ 28493 h 46681"/>
                  <a:gd name="connsiteX11" fmla="*/ 68491 w 77777"/>
                  <a:gd name="connsiteY11" fmla="*/ 8994 h 46681"/>
                  <a:gd name="connsiteX12" fmla="*/ 69126 w 77777"/>
                  <a:gd name="connsiteY12" fmla="*/ 3149 h 46681"/>
                  <a:gd name="connsiteX13" fmla="*/ 70969 w 77777"/>
                  <a:gd name="connsiteY13" fmla="*/ 1296 h 46681"/>
                  <a:gd name="connsiteX14" fmla="*/ 75337 w 77777"/>
                  <a:gd name="connsiteY14" fmla="*/ 535 h 46681"/>
                  <a:gd name="connsiteX15" fmla="*/ 75337 w 77777"/>
                  <a:gd name="connsiteY15" fmla="*/ -1255 h 46681"/>
                  <a:gd name="connsiteX16" fmla="*/ 52910 w 77777"/>
                  <a:gd name="connsiteY16" fmla="*/ -1255 h 46681"/>
                  <a:gd name="connsiteX17" fmla="*/ 52910 w 77777"/>
                  <a:gd name="connsiteY17" fmla="*/ 535 h 46681"/>
                  <a:gd name="connsiteX18" fmla="*/ 53847 w 77777"/>
                  <a:gd name="connsiteY18" fmla="*/ 535 h 46681"/>
                  <a:gd name="connsiteX19" fmla="*/ 58406 w 77777"/>
                  <a:gd name="connsiteY19" fmla="*/ 1660 h 46681"/>
                  <a:gd name="connsiteX20" fmla="*/ 60057 w 77777"/>
                  <a:gd name="connsiteY20" fmla="*/ 4194 h 46681"/>
                  <a:gd name="connsiteX21" fmla="*/ 60248 w 77777"/>
                  <a:gd name="connsiteY21" fmla="*/ 8994 h 46681"/>
                  <a:gd name="connsiteX22" fmla="*/ 60248 w 77777"/>
                  <a:gd name="connsiteY22" fmla="*/ 28493 h 46681"/>
                  <a:gd name="connsiteX23" fmla="*/ 58914 w 77777"/>
                  <a:gd name="connsiteY23" fmla="*/ 36318 h 46681"/>
                  <a:gd name="connsiteX24" fmla="*/ 52704 w 77777"/>
                  <a:gd name="connsiteY24" fmla="*/ 39486 h 46681"/>
                  <a:gd name="connsiteX25" fmla="*/ 47415 w 77777"/>
                  <a:gd name="connsiteY25" fmla="*/ 38172 h 46681"/>
                  <a:gd name="connsiteX26" fmla="*/ 40998 w 77777"/>
                  <a:gd name="connsiteY26" fmla="*/ 33293 h 46681"/>
                  <a:gd name="connsiteX27" fmla="*/ 40887 w 77777"/>
                  <a:gd name="connsiteY27" fmla="*/ 32754 h 46681"/>
                  <a:gd name="connsiteX28" fmla="*/ 40998 w 77777"/>
                  <a:gd name="connsiteY28" fmla="*/ 30632 h 46681"/>
                  <a:gd name="connsiteX29" fmla="*/ 40998 w 77777"/>
                  <a:gd name="connsiteY29" fmla="*/ 8994 h 46681"/>
                  <a:gd name="connsiteX30" fmla="*/ 41506 w 77777"/>
                  <a:gd name="connsiteY30" fmla="*/ 3197 h 46681"/>
                  <a:gd name="connsiteX31" fmla="*/ 43460 w 77777"/>
                  <a:gd name="connsiteY31" fmla="*/ 1296 h 46681"/>
                  <a:gd name="connsiteX32" fmla="*/ 48384 w 77777"/>
                  <a:gd name="connsiteY32" fmla="*/ 535 h 46681"/>
                  <a:gd name="connsiteX33" fmla="*/ 48384 w 77777"/>
                  <a:gd name="connsiteY33" fmla="*/ -1255 h 46681"/>
                  <a:gd name="connsiteX34" fmla="*/ 25401 w 77777"/>
                  <a:gd name="connsiteY34" fmla="*/ -1255 h 46681"/>
                  <a:gd name="connsiteX35" fmla="*/ 25401 w 77777"/>
                  <a:gd name="connsiteY35" fmla="*/ 535 h 46681"/>
                  <a:gd name="connsiteX36" fmla="*/ 30595 w 77777"/>
                  <a:gd name="connsiteY36" fmla="*/ 1422 h 46681"/>
                  <a:gd name="connsiteX37" fmla="*/ 32548 w 77777"/>
                  <a:gd name="connsiteY37" fmla="*/ 4099 h 46681"/>
                  <a:gd name="connsiteX38" fmla="*/ 32803 w 77777"/>
                  <a:gd name="connsiteY38" fmla="*/ 8994 h 46681"/>
                  <a:gd name="connsiteX39" fmla="*/ 32803 w 77777"/>
                  <a:gd name="connsiteY39" fmla="*/ 28493 h 46681"/>
                  <a:gd name="connsiteX40" fmla="*/ 31167 w 77777"/>
                  <a:gd name="connsiteY40" fmla="*/ 36461 h 46681"/>
                  <a:gd name="connsiteX41" fmla="*/ 25052 w 77777"/>
                  <a:gd name="connsiteY41" fmla="*/ 39629 h 46681"/>
                  <a:gd name="connsiteX42" fmla="*/ 19747 w 77777"/>
                  <a:gd name="connsiteY42" fmla="*/ 38203 h 46681"/>
                  <a:gd name="connsiteX43" fmla="*/ 13394 w 77777"/>
                  <a:gd name="connsiteY43" fmla="*/ 33293 h 46681"/>
                  <a:gd name="connsiteX44" fmla="*/ 13394 w 77777"/>
                  <a:gd name="connsiteY44" fmla="*/ 8994 h 46681"/>
                  <a:gd name="connsiteX45" fmla="*/ 14013 w 77777"/>
                  <a:gd name="connsiteY45" fmla="*/ 3197 h 46681"/>
                  <a:gd name="connsiteX46" fmla="*/ 15840 w 77777"/>
                  <a:gd name="connsiteY46" fmla="*/ 1201 h 46681"/>
                  <a:gd name="connsiteX47" fmla="*/ 20795 w 77777"/>
                  <a:gd name="connsiteY47" fmla="*/ 535 h 46681"/>
                  <a:gd name="connsiteX48" fmla="*/ 20795 w 77777"/>
                  <a:gd name="connsiteY48" fmla="*/ -1255 h 46681"/>
                  <a:gd name="connsiteX49" fmla="*/ -1695 w 77777"/>
                  <a:gd name="connsiteY49" fmla="*/ -1255 h 46681"/>
                  <a:gd name="connsiteX50" fmla="*/ -1695 w 77777"/>
                  <a:gd name="connsiteY50" fmla="*/ 535 h 46681"/>
                  <a:gd name="connsiteX51" fmla="*/ 2673 w 77777"/>
                  <a:gd name="connsiteY51" fmla="*/ 1201 h 46681"/>
                  <a:gd name="connsiteX52" fmla="*/ 4547 w 77777"/>
                  <a:gd name="connsiteY52" fmla="*/ 3323 h 46681"/>
                  <a:gd name="connsiteX53" fmla="*/ 5198 w 77777"/>
                  <a:gd name="connsiteY53" fmla="*/ 8994 h 46681"/>
                  <a:gd name="connsiteX54" fmla="*/ 5198 w 77777"/>
                  <a:gd name="connsiteY54" fmla="*/ 26323 h 46681"/>
                  <a:gd name="connsiteX55" fmla="*/ 4754 w 77777"/>
                  <a:gd name="connsiteY55" fmla="*/ 35970 h 46681"/>
                  <a:gd name="connsiteX56" fmla="*/ 3658 w 77777"/>
                  <a:gd name="connsiteY56" fmla="*/ 38219 h 46681"/>
                  <a:gd name="connsiteX57" fmla="*/ 1625 w 77777"/>
                  <a:gd name="connsiteY57" fmla="*/ 38837 h 46681"/>
                  <a:gd name="connsiteX58" fmla="*/ -1695 w 77777"/>
                  <a:gd name="connsiteY58" fmla="*/ 38093 h 46681"/>
                  <a:gd name="connsiteX59" fmla="*/ -2441 w 77777"/>
                  <a:gd name="connsiteY59" fmla="*/ 39882 h 46681"/>
                  <a:gd name="connsiteX60" fmla="*/ 11266 w 77777"/>
                  <a:gd name="connsiteY60" fmla="*/ 45427 h 46681"/>
                  <a:gd name="connsiteX61" fmla="*/ 13394 w 77777"/>
                  <a:gd name="connsiteY61" fmla="*/ 45427 h 46681"/>
                  <a:gd name="connsiteX62" fmla="*/ 13394 w 77777"/>
                  <a:gd name="connsiteY62" fmla="*/ 35780 h 466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77777" h="46681">
                    <a:moveTo>
                      <a:pt x="13394" y="35780"/>
                    </a:moveTo>
                    <a:cubicBezTo>
                      <a:pt x="16708" y="39075"/>
                      <a:pt x="18662" y="40970"/>
                      <a:pt x="19255" y="41466"/>
                    </a:cubicBezTo>
                    <a:cubicBezTo>
                      <a:pt x="20737" y="42723"/>
                      <a:pt x="22336" y="43695"/>
                      <a:pt x="24051" y="44381"/>
                    </a:cubicBezTo>
                    <a:cubicBezTo>
                      <a:pt x="25777" y="45078"/>
                      <a:pt x="27487" y="45427"/>
                      <a:pt x="29181" y="45427"/>
                    </a:cubicBezTo>
                    <a:cubicBezTo>
                      <a:pt x="32030" y="45427"/>
                      <a:pt x="34476" y="44598"/>
                      <a:pt x="36519" y="42940"/>
                    </a:cubicBezTo>
                    <a:cubicBezTo>
                      <a:pt x="38573" y="41292"/>
                      <a:pt x="39950" y="38906"/>
                      <a:pt x="40649" y="35780"/>
                    </a:cubicBezTo>
                    <a:cubicBezTo>
                      <a:pt x="44058" y="39740"/>
                      <a:pt x="46933" y="42338"/>
                      <a:pt x="49273" y="43573"/>
                    </a:cubicBezTo>
                    <a:cubicBezTo>
                      <a:pt x="51624" y="44809"/>
                      <a:pt x="54043" y="45427"/>
                      <a:pt x="56531" y="45427"/>
                    </a:cubicBezTo>
                    <a:cubicBezTo>
                      <a:pt x="58946" y="45427"/>
                      <a:pt x="61085" y="44809"/>
                      <a:pt x="62948" y="43573"/>
                    </a:cubicBezTo>
                    <a:cubicBezTo>
                      <a:pt x="64822" y="42338"/>
                      <a:pt x="66305" y="40315"/>
                      <a:pt x="67395" y="37506"/>
                    </a:cubicBezTo>
                    <a:cubicBezTo>
                      <a:pt x="68126" y="35595"/>
                      <a:pt x="68491" y="32591"/>
                      <a:pt x="68491" y="28493"/>
                    </a:cubicBezTo>
                    <a:lnTo>
                      <a:pt x="68491" y="8994"/>
                    </a:lnTo>
                    <a:cubicBezTo>
                      <a:pt x="68491" y="6153"/>
                      <a:pt x="68703" y="4205"/>
                      <a:pt x="69126" y="3149"/>
                    </a:cubicBezTo>
                    <a:cubicBezTo>
                      <a:pt x="69465" y="2420"/>
                      <a:pt x="70079" y="1803"/>
                      <a:pt x="70969" y="1296"/>
                    </a:cubicBezTo>
                    <a:cubicBezTo>
                      <a:pt x="71858" y="789"/>
                      <a:pt x="73314" y="535"/>
                      <a:pt x="75337" y="535"/>
                    </a:cubicBezTo>
                    <a:lnTo>
                      <a:pt x="75337" y="-1255"/>
                    </a:lnTo>
                    <a:lnTo>
                      <a:pt x="52910" y="-1255"/>
                    </a:lnTo>
                    <a:lnTo>
                      <a:pt x="52910" y="535"/>
                    </a:lnTo>
                    <a:lnTo>
                      <a:pt x="53847" y="535"/>
                    </a:lnTo>
                    <a:cubicBezTo>
                      <a:pt x="55796" y="535"/>
                      <a:pt x="57315" y="910"/>
                      <a:pt x="58406" y="1660"/>
                    </a:cubicBezTo>
                    <a:cubicBezTo>
                      <a:pt x="59168" y="2188"/>
                      <a:pt x="59719" y="3033"/>
                      <a:pt x="60057" y="4194"/>
                    </a:cubicBezTo>
                    <a:cubicBezTo>
                      <a:pt x="60184" y="4754"/>
                      <a:pt x="60248" y="6354"/>
                      <a:pt x="60248" y="8994"/>
                    </a:cubicBezTo>
                    <a:lnTo>
                      <a:pt x="60248" y="28493"/>
                    </a:lnTo>
                    <a:cubicBezTo>
                      <a:pt x="60248" y="32189"/>
                      <a:pt x="59803" y="34798"/>
                      <a:pt x="58914" y="36318"/>
                    </a:cubicBezTo>
                    <a:cubicBezTo>
                      <a:pt x="57622" y="38430"/>
                      <a:pt x="55552" y="39486"/>
                      <a:pt x="52704" y="39486"/>
                    </a:cubicBezTo>
                    <a:cubicBezTo>
                      <a:pt x="50946" y="39486"/>
                      <a:pt x="49183" y="39048"/>
                      <a:pt x="47415" y="38172"/>
                    </a:cubicBezTo>
                    <a:cubicBezTo>
                      <a:pt x="45647" y="37295"/>
                      <a:pt x="43508" y="35669"/>
                      <a:pt x="40998" y="33293"/>
                    </a:cubicBezTo>
                    <a:lnTo>
                      <a:pt x="40887" y="32754"/>
                    </a:lnTo>
                    <a:lnTo>
                      <a:pt x="40998" y="30632"/>
                    </a:lnTo>
                    <a:lnTo>
                      <a:pt x="40998" y="8994"/>
                    </a:lnTo>
                    <a:cubicBezTo>
                      <a:pt x="40998" y="5889"/>
                      <a:pt x="41168" y="3957"/>
                      <a:pt x="41506" y="3197"/>
                    </a:cubicBezTo>
                    <a:cubicBezTo>
                      <a:pt x="41856" y="2436"/>
                      <a:pt x="42507" y="1803"/>
                      <a:pt x="43460" y="1296"/>
                    </a:cubicBezTo>
                    <a:cubicBezTo>
                      <a:pt x="44424" y="789"/>
                      <a:pt x="46065" y="535"/>
                      <a:pt x="48384" y="535"/>
                    </a:cubicBezTo>
                    <a:lnTo>
                      <a:pt x="48384" y="-1255"/>
                    </a:lnTo>
                    <a:lnTo>
                      <a:pt x="25401" y="-1255"/>
                    </a:lnTo>
                    <a:lnTo>
                      <a:pt x="25401" y="535"/>
                    </a:lnTo>
                    <a:cubicBezTo>
                      <a:pt x="27921" y="535"/>
                      <a:pt x="29653" y="831"/>
                      <a:pt x="30595" y="1422"/>
                    </a:cubicBezTo>
                    <a:cubicBezTo>
                      <a:pt x="31537" y="2014"/>
                      <a:pt x="32188" y="2906"/>
                      <a:pt x="32548" y="4099"/>
                    </a:cubicBezTo>
                    <a:cubicBezTo>
                      <a:pt x="32718" y="4659"/>
                      <a:pt x="32803" y="6291"/>
                      <a:pt x="32803" y="8994"/>
                    </a:cubicBezTo>
                    <a:lnTo>
                      <a:pt x="32803" y="28493"/>
                    </a:lnTo>
                    <a:cubicBezTo>
                      <a:pt x="32803" y="32189"/>
                      <a:pt x="32257" y="34845"/>
                      <a:pt x="31167" y="36461"/>
                    </a:cubicBezTo>
                    <a:cubicBezTo>
                      <a:pt x="29705" y="38573"/>
                      <a:pt x="27667" y="39629"/>
                      <a:pt x="25052" y="39629"/>
                    </a:cubicBezTo>
                    <a:cubicBezTo>
                      <a:pt x="23273" y="39629"/>
                      <a:pt x="21505" y="39154"/>
                      <a:pt x="19747" y="38203"/>
                    </a:cubicBezTo>
                    <a:cubicBezTo>
                      <a:pt x="17005" y="36746"/>
                      <a:pt x="14887" y="35109"/>
                      <a:pt x="13394" y="33293"/>
                    </a:cubicBezTo>
                    <a:lnTo>
                      <a:pt x="13394" y="8994"/>
                    </a:lnTo>
                    <a:cubicBezTo>
                      <a:pt x="13394" y="6027"/>
                      <a:pt x="13600" y="4094"/>
                      <a:pt x="14013" y="3197"/>
                    </a:cubicBezTo>
                    <a:cubicBezTo>
                      <a:pt x="14426" y="2310"/>
                      <a:pt x="15035" y="1644"/>
                      <a:pt x="15840" y="1201"/>
                    </a:cubicBezTo>
                    <a:cubicBezTo>
                      <a:pt x="16655" y="757"/>
                      <a:pt x="18307" y="535"/>
                      <a:pt x="20795" y="535"/>
                    </a:cubicBezTo>
                    <a:lnTo>
                      <a:pt x="20795" y="-1255"/>
                    </a:lnTo>
                    <a:lnTo>
                      <a:pt x="-1695" y="-1255"/>
                    </a:lnTo>
                    <a:lnTo>
                      <a:pt x="-1695" y="535"/>
                    </a:lnTo>
                    <a:cubicBezTo>
                      <a:pt x="391" y="535"/>
                      <a:pt x="1847" y="757"/>
                      <a:pt x="2673" y="1201"/>
                    </a:cubicBezTo>
                    <a:cubicBezTo>
                      <a:pt x="3499" y="1644"/>
                      <a:pt x="4124" y="2352"/>
                      <a:pt x="4547" y="3323"/>
                    </a:cubicBezTo>
                    <a:cubicBezTo>
                      <a:pt x="4981" y="4295"/>
                      <a:pt x="5198" y="6185"/>
                      <a:pt x="5198" y="8994"/>
                    </a:cubicBezTo>
                    <a:lnTo>
                      <a:pt x="5198" y="26323"/>
                    </a:lnTo>
                    <a:cubicBezTo>
                      <a:pt x="5198" y="31308"/>
                      <a:pt x="5050" y="34523"/>
                      <a:pt x="4754" y="35970"/>
                    </a:cubicBezTo>
                    <a:cubicBezTo>
                      <a:pt x="4521" y="37058"/>
                      <a:pt x="4155" y="37807"/>
                      <a:pt x="3658" y="38219"/>
                    </a:cubicBezTo>
                    <a:cubicBezTo>
                      <a:pt x="3171" y="38631"/>
                      <a:pt x="2493" y="38837"/>
                      <a:pt x="1625" y="38837"/>
                    </a:cubicBezTo>
                    <a:cubicBezTo>
                      <a:pt x="704" y="38837"/>
                      <a:pt x="-403" y="38589"/>
                      <a:pt x="-1695" y="38093"/>
                    </a:cubicBezTo>
                    <a:lnTo>
                      <a:pt x="-2441" y="39882"/>
                    </a:lnTo>
                    <a:lnTo>
                      <a:pt x="11266" y="45427"/>
                    </a:lnTo>
                    <a:lnTo>
                      <a:pt x="13394" y="45427"/>
                    </a:lnTo>
                    <a:lnTo>
                      <a:pt x="13394" y="35780"/>
                    </a:lnTo>
                    <a:close/>
                  </a:path>
                </a:pathLst>
              </a:custGeom>
              <a:solidFill>
                <a:srgbClr val="000000"/>
              </a:solidFill>
              <a:ln w="1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8" name="Freeform: Shape 217">
                <a:extLst>
                  <a:ext uri="{FF2B5EF4-FFF2-40B4-BE49-F238E27FC236}">
                    <a16:creationId xmlns:a16="http://schemas.microsoft.com/office/drawing/2014/main" id="{FDABD92C-E331-A482-D241-8F1AFCA6D17E}"/>
                  </a:ext>
                </a:extLst>
              </p:cNvPr>
              <p:cNvSpPr/>
              <p:nvPr/>
            </p:nvSpPr>
            <p:spPr>
              <a:xfrm flipV="1">
                <a:off x="806152" y="2753273"/>
                <a:ext cx="77777" cy="46681"/>
              </a:xfrm>
              <a:custGeom>
                <a:avLst/>
                <a:gdLst>
                  <a:gd name="connsiteX0" fmla="*/ 13400 w 77777"/>
                  <a:gd name="connsiteY0" fmla="*/ 35780 h 46681"/>
                  <a:gd name="connsiteX1" fmla="*/ 19261 w 77777"/>
                  <a:gd name="connsiteY1" fmla="*/ 41466 h 46681"/>
                  <a:gd name="connsiteX2" fmla="*/ 24057 w 77777"/>
                  <a:gd name="connsiteY2" fmla="*/ 44381 h 46681"/>
                  <a:gd name="connsiteX3" fmla="*/ 29188 w 77777"/>
                  <a:gd name="connsiteY3" fmla="*/ 45427 h 46681"/>
                  <a:gd name="connsiteX4" fmla="*/ 36525 w 77777"/>
                  <a:gd name="connsiteY4" fmla="*/ 42940 h 46681"/>
                  <a:gd name="connsiteX5" fmla="*/ 40655 w 77777"/>
                  <a:gd name="connsiteY5" fmla="*/ 35780 h 46681"/>
                  <a:gd name="connsiteX6" fmla="*/ 49279 w 77777"/>
                  <a:gd name="connsiteY6" fmla="*/ 43573 h 46681"/>
                  <a:gd name="connsiteX7" fmla="*/ 56538 w 77777"/>
                  <a:gd name="connsiteY7" fmla="*/ 45427 h 46681"/>
                  <a:gd name="connsiteX8" fmla="*/ 62954 w 77777"/>
                  <a:gd name="connsiteY8" fmla="*/ 43573 h 46681"/>
                  <a:gd name="connsiteX9" fmla="*/ 67401 w 77777"/>
                  <a:gd name="connsiteY9" fmla="*/ 37506 h 46681"/>
                  <a:gd name="connsiteX10" fmla="*/ 68497 w 77777"/>
                  <a:gd name="connsiteY10" fmla="*/ 28493 h 46681"/>
                  <a:gd name="connsiteX11" fmla="*/ 68497 w 77777"/>
                  <a:gd name="connsiteY11" fmla="*/ 8994 h 46681"/>
                  <a:gd name="connsiteX12" fmla="*/ 69133 w 77777"/>
                  <a:gd name="connsiteY12" fmla="*/ 3149 h 46681"/>
                  <a:gd name="connsiteX13" fmla="*/ 70975 w 77777"/>
                  <a:gd name="connsiteY13" fmla="*/ 1296 h 46681"/>
                  <a:gd name="connsiteX14" fmla="*/ 75343 w 77777"/>
                  <a:gd name="connsiteY14" fmla="*/ 535 h 46681"/>
                  <a:gd name="connsiteX15" fmla="*/ 75343 w 77777"/>
                  <a:gd name="connsiteY15" fmla="*/ -1255 h 46681"/>
                  <a:gd name="connsiteX16" fmla="*/ 52916 w 77777"/>
                  <a:gd name="connsiteY16" fmla="*/ -1255 h 46681"/>
                  <a:gd name="connsiteX17" fmla="*/ 52916 w 77777"/>
                  <a:gd name="connsiteY17" fmla="*/ 535 h 46681"/>
                  <a:gd name="connsiteX18" fmla="*/ 53853 w 77777"/>
                  <a:gd name="connsiteY18" fmla="*/ 535 h 46681"/>
                  <a:gd name="connsiteX19" fmla="*/ 58412 w 77777"/>
                  <a:gd name="connsiteY19" fmla="*/ 1660 h 46681"/>
                  <a:gd name="connsiteX20" fmla="*/ 60064 w 77777"/>
                  <a:gd name="connsiteY20" fmla="*/ 4194 h 46681"/>
                  <a:gd name="connsiteX21" fmla="*/ 60254 w 77777"/>
                  <a:gd name="connsiteY21" fmla="*/ 8994 h 46681"/>
                  <a:gd name="connsiteX22" fmla="*/ 60254 w 77777"/>
                  <a:gd name="connsiteY22" fmla="*/ 28493 h 46681"/>
                  <a:gd name="connsiteX23" fmla="*/ 58920 w 77777"/>
                  <a:gd name="connsiteY23" fmla="*/ 36318 h 46681"/>
                  <a:gd name="connsiteX24" fmla="*/ 52710 w 77777"/>
                  <a:gd name="connsiteY24" fmla="*/ 39486 h 46681"/>
                  <a:gd name="connsiteX25" fmla="*/ 47421 w 77777"/>
                  <a:gd name="connsiteY25" fmla="*/ 38172 h 46681"/>
                  <a:gd name="connsiteX26" fmla="*/ 41004 w 77777"/>
                  <a:gd name="connsiteY26" fmla="*/ 33293 h 46681"/>
                  <a:gd name="connsiteX27" fmla="*/ 40893 w 77777"/>
                  <a:gd name="connsiteY27" fmla="*/ 32754 h 46681"/>
                  <a:gd name="connsiteX28" fmla="*/ 41004 w 77777"/>
                  <a:gd name="connsiteY28" fmla="*/ 30632 h 46681"/>
                  <a:gd name="connsiteX29" fmla="*/ 41004 w 77777"/>
                  <a:gd name="connsiteY29" fmla="*/ 8994 h 46681"/>
                  <a:gd name="connsiteX30" fmla="*/ 41513 w 77777"/>
                  <a:gd name="connsiteY30" fmla="*/ 3197 h 46681"/>
                  <a:gd name="connsiteX31" fmla="*/ 43466 w 77777"/>
                  <a:gd name="connsiteY31" fmla="*/ 1296 h 46681"/>
                  <a:gd name="connsiteX32" fmla="*/ 48390 w 77777"/>
                  <a:gd name="connsiteY32" fmla="*/ 535 h 46681"/>
                  <a:gd name="connsiteX33" fmla="*/ 48390 w 77777"/>
                  <a:gd name="connsiteY33" fmla="*/ -1255 h 46681"/>
                  <a:gd name="connsiteX34" fmla="*/ 25407 w 77777"/>
                  <a:gd name="connsiteY34" fmla="*/ -1255 h 46681"/>
                  <a:gd name="connsiteX35" fmla="*/ 25407 w 77777"/>
                  <a:gd name="connsiteY35" fmla="*/ 535 h 46681"/>
                  <a:gd name="connsiteX36" fmla="*/ 30601 w 77777"/>
                  <a:gd name="connsiteY36" fmla="*/ 1422 h 46681"/>
                  <a:gd name="connsiteX37" fmla="*/ 32555 w 77777"/>
                  <a:gd name="connsiteY37" fmla="*/ 4099 h 46681"/>
                  <a:gd name="connsiteX38" fmla="*/ 32809 w 77777"/>
                  <a:gd name="connsiteY38" fmla="*/ 8994 h 46681"/>
                  <a:gd name="connsiteX39" fmla="*/ 32809 w 77777"/>
                  <a:gd name="connsiteY39" fmla="*/ 28493 h 46681"/>
                  <a:gd name="connsiteX40" fmla="*/ 31173 w 77777"/>
                  <a:gd name="connsiteY40" fmla="*/ 36461 h 46681"/>
                  <a:gd name="connsiteX41" fmla="*/ 25058 w 77777"/>
                  <a:gd name="connsiteY41" fmla="*/ 39629 h 46681"/>
                  <a:gd name="connsiteX42" fmla="*/ 19753 w 77777"/>
                  <a:gd name="connsiteY42" fmla="*/ 38203 h 46681"/>
                  <a:gd name="connsiteX43" fmla="*/ 13400 w 77777"/>
                  <a:gd name="connsiteY43" fmla="*/ 33293 h 46681"/>
                  <a:gd name="connsiteX44" fmla="*/ 13400 w 77777"/>
                  <a:gd name="connsiteY44" fmla="*/ 8994 h 46681"/>
                  <a:gd name="connsiteX45" fmla="*/ 14020 w 77777"/>
                  <a:gd name="connsiteY45" fmla="*/ 3197 h 46681"/>
                  <a:gd name="connsiteX46" fmla="*/ 15846 w 77777"/>
                  <a:gd name="connsiteY46" fmla="*/ 1201 h 46681"/>
                  <a:gd name="connsiteX47" fmla="*/ 20801 w 77777"/>
                  <a:gd name="connsiteY47" fmla="*/ 535 h 46681"/>
                  <a:gd name="connsiteX48" fmla="*/ 20801 w 77777"/>
                  <a:gd name="connsiteY48" fmla="*/ -1255 h 46681"/>
                  <a:gd name="connsiteX49" fmla="*/ -1689 w 77777"/>
                  <a:gd name="connsiteY49" fmla="*/ -1255 h 46681"/>
                  <a:gd name="connsiteX50" fmla="*/ -1689 w 77777"/>
                  <a:gd name="connsiteY50" fmla="*/ 535 h 46681"/>
                  <a:gd name="connsiteX51" fmla="*/ 2679 w 77777"/>
                  <a:gd name="connsiteY51" fmla="*/ 1201 h 46681"/>
                  <a:gd name="connsiteX52" fmla="*/ 4553 w 77777"/>
                  <a:gd name="connsiteY52" fmla="*/ 3323 h 46681"/>
                  <a:gd name="connsiteX53" fmla="*/ 5205 w 77777"/>
                  <a:gd name="connsiteY53" fmla="*/ 8994 h 46681"/>
                  <a:gd name="connsiteX54" fmla="*/ 5205 w 77777"/>
                  <a:gd name="connsiteY54" fmla="*/ 26323 h 46681"/>
                  <a:gd name="connsiteX55" fmla="*/ 4760 w 77777"/>
                  <a:gd name="connsiteY55" fmla="*/ 35970 h 46681"/>
                  <a:gd name="connsiteX56" fmla="*/ 3664 w 77777"/>
                  <a:gd name="connsiteY56" fmla="*/ 38219 h 46681"/>
                  <a:gd name="connsiteX57" fmla="*/ 1631 w 77777"/>
                  <a:gd name="connsiteY57" fmla="*/ 38837 h 46681"/>
                  <a:gd name="connsiteX58" fmla="*/ -1689 w 77777"/>
                  <a:gd name="connsiteY58" fmla="*/ 38093 h 46681"/>
                  <a:gd name="connsiteX59" fmla="*/ -2435 w 77777"/>
                  <a:gd name="connsiteY59" fmla="*/ 39882 h 46681"/>
                  <a:gd name="connsiteX60" fmla="*/ 11272 w 77777"/>
                  <a:gd name="connsiteY60" fmla="*/ 45427 h 46681"/>
                  <a:gd name="connsiteX61" fmla="*/ 13400 w 77777"/>
                  <a:gd name="connsiteY61" fmla="*/ 45427 h 46681"/>
                  <a:gd name="connsiteX62" fmla="*/ 13400 w 77777"/>
                  <a:gd name="connsiteY62" fmla="*/ 35780 h 466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77777" h="46681">
                    <a:moveTo>
                      <a:pt x="13400" y="35780"/>
                    </a:moveTo>
                    <a:cubicBezTo>
                      <a:pt x="16714" y="39075"/>
                      <a:pt x="18668" y="40970"/>
                      <a:pt x="19261" y="41466"/>
                    </a:cubicBezTo>
                    <a:cubicBezTo>
                      <a:pt x="20743" y="42723"/>
                      <a:pt x="22342" y="43695"/>
                      <a:pt x="24057" y="44381"/>
                    </a:cubicBezTo>
                    <a:cubicBezTo>
                      <a:pt x="25783" y="45078"/>
                      <a:pt x="27493" y="45427"/>
                      <a:pt x="29188" y="45427"/>
                    </a:cubicBezTo>
                    <a:cubicBezTo>
                      <a:pt x="32036" y="45427"/>
                      <a:pt x="34482" y="44598"/>
                      <a:pt x="36525" y="42940"/>
                    </a:cubicBezTo>
                    <a:cubicBezTo>
                      <a:pt x="38580" y="41292"/>
                      <a:pt x="39956" y="38906"/>
                      <a:pt x="40655" y="35780"/>
                    </a:cubicBezTo>
                    <a:cubicBezTo>
                      <a:pt x="44064" y="39740"/>
                      <a:pt x="46939" y="42338"/>
                      <a:pt x="49279" y="43573"/>
                    </a:cubicBezTo>
                    <a:cubicBezTo>
                      <a:pt x="51630" y="44809"/>
                      <a:pt x="54049" y="45427"/>
                      <a:pt x="56538" y="45427"/>
                    </a:cubicBezTo>
                    <a:cubicBezTo>
                      <a:pt x="58952" y="45427"/>
                      <a:pt x="61091" y="44809"/>
                      <a:pt x="62954" y="43573"/>
                    </a:cubicBezTo>
                    <a:cubicBezTo>
                      <a:pt x="64828" y="42338"/>
                      <a:pt x="66311" y="40315"/>
                      <a:pt x="67401" y="37506"/>
                    </a:cubicBezTo>
                    <a:cubicBezTo>
                      <a:pt x="68132" y="35595"/>
                      <a:pt x="68497" y="32591"/>
                      <a:pt x="68497" y="28493"/>
                    </a:cubicBezTo>
                    <a:lnTo>
                      <a:pt x="68497" y="8994"/>
                    </a:lnTo>
                    <a:cubicBezTo>
                      <a:pt x="68497" y="6153"/>
                      <a:pt x="68709" y="4205"/>
                      <a:pt x="69133" y="3149"/>
                    </a:cubicBezTo>
                    <a:cubicBezTo>
                      <a:pt x="69471" y="2420"/>
                      <a:pt x="70086" y="1803"/>
                      <a:pt x="70975" y="1296"/>
                    </a:cubicBezTo>
                    <a:cubicBezTo>
                      <a:pt x="71865" y="789"/>
                      <a:pt x="73320" y="535"/>
                      <a:pt x="75343" y="535"/>
                    </a:cubicBezTo>
                    <a:lnTo>
                      <a:pt x="75343" y="-1255"/>
                    </a:lnTo>
                    <a:lnTo>
                      <a:pt x="52916" y="-1255"/>
                    </a:lnTo>
                    <a:lnTo>
                      <a:pt x="52916" y="535"/>
                    </a:lnTo>
                    <a:lnTo>
                      <a:pt x="53853" y="535"/>
                    </a:lnTo>
                    <a:cubicBezTo>
                      <a:pt x="55802" y="535"/>
                      <a:pt x="57321" y="910"/>
                      <a:pt x="58412" y="1660"/>
                    </a:cubicBezTo>
                    <a:cubicBezTo>
                      <a:pt x="59174" y="2188"/>
                      <a:pt x="59725" y="3033"/>
                      <a:pt x="60064" y="4194"/>
                    </a:cubicBezTo>
                    <a:cubicBezTo>
                      <a:pt x="60191" y="4754"/>
                      <a:pt x="60254" y="6354"/>
                      <a:pt x="60254" y="8994"/>
                    </a:cubicBezTo>
                    <a:lnTo>
                      <a:pt x="60254" y="28493"/>
                    </a:lnTo>
                    <a:cubicBezTo>
                      <a:pt x="60254" y="32189"/>
                      <a:pt x="59810" y="34798"/>
                      <a:pt x="58920" y="36318"/>
                    </a:cubicBezTo>
                    <a:cubicBezTo>
                      <a:pt x="57628" y="38430"/>
                      <a:pt x="55558" y="39486"/>
                      <a:pt x="52710" y="39486"/>
                    </a:cubicBezTo>
                    <a:cubicBezTo>
                      <a:pt x="50952" y="39486"/>
                      <a:pt x="49189" y="39048"/>
                      <a:pt x="47421" y="38172"/>
                    </a:cubicBezTo>
                    <a:cubicBezTo>
                      <a:pt x="45653" y="37295"/>
                      <a:pt x="43514" y="35669"/>
                      <a:pt x="41004" y="33293"/>
                    </a:cubicBezTo>
                    <a:lnTo>
                      <a:pt x="40893" y="32754"/>
                    </a:lnTo>
                    <a:lnTo>
                      <a:pt x="41004" y="30632"/>
                    </a:lnTo>
                    <a:lnTo>
                      <a:pt x="41004" y="8994"/>
                    </a:lnTo>
                    <a:cubicBezTo>
                      <a:pt x="41004" y="5889"/>
                      <a:pt x="41174" y="3957"/>
                      <a:pt x="41513" y="3197"/>
                    </a:cubicBezTo>
                    <a:cubicBezTo>
                      <a:pt x="41862" y="2436"/>
                      <a:pt x="42513" y="1803"/>
                      <a:pt x="43466" y="1296"/>
                    </a:cubicBezTo>
                    <a:cubicBezTo>
                      <a:pt x="44430" y="789"/>
                      <a:pt x="46071" y="535"/>
                      <a:pt x="48390" y="535"/>
                    </a:cubicBezTo>
                    <a:lnTo>
                      <a:pt x="48390" y="-1255"/>
                    </a:lnTo>
                    <a:lnTo>
                      <a:pt x="25407" y="-1255"/>
                    </a:lnTo>
                    <a:lnTo>
                      <a:pt x="25407" y="535"/>
                    </a:lnTo>
                    <a:cubicBezTo>
                      <a:pt x="27928" y="535"/>
                      <a:pt x="29659" y="831"/>
                      <a:pt x="30601" y="1422"/>
                    </a:cubicBezTo>
                    <a:cubicBezTo>
                      <a:pt x="31543" y="2014"/>
                      <a:pt x="32195" y="2906"/>
                      <a:pt x="32555" y="4099"/>
                    </a:cubicBezTo>
                    <a:cubicBezTo>
                      <a:pt x="32724" y="4659"/>
                      <a:pt x="32809" y="6291"/>
                      <a:pt x="32809" y="8994"/>
                    </a:cubicBezTo>
                    <a:lnTo>
                      <a:pt x="32809" y="28493"/>
                    </a:lnTo>
                    <a:cubicBezTo>
                      <a:pt x="32809" y="32189"/>
                      <a:pt x="32264" y="34845"/>
                      <a:pt x="31173" y="36461"/>
                    </a:cubicBezTo>
                    <a:cubicBezTo>
                      <a:pt x="29712" y="38573"/>
                      <a:pt x="27673" y="39629"/>
                      <a:pt x="25058" y="39629"/>
                    </a:cubicBezTo>
                    <a:cubicBezTo>
                      <a:pt x="23279" y="39629"/>
                      <a:pt x="21511" y="39154"/>
                      <a:pt x="19753" y="38203"/>
                    </a:cubicBezTo>
                    <a:cubicBezTo>
                      <a:pt x="17011" y="36746"/>
                      <a:pt x="14893" y="35109"/>
                      <a:pt x="13400" y="33293"/>
                    </a:cubicBezTo>
                    <a:lnTo>
                      <a:pt x="13400" y="8994"/>
                    </a:lnTo>
                    <a:cubicBezTo>
                      <a:pt x="13400" y="6027"/>
                      <a:pt x="13607" y="4094"/>
                      <a:pt x="14020" y="3197"/>
                    </a:cubicBezTo>
                    <a:cubicBezTo>
                      <a:pt x="14432" y="2310"/>
                      <a:pt x="15041" y="1644"/>
                      <a:pt x="15846" y="1201"/>
                    </a:cubicBezTo>
                    <a:cubicBezTo>
                      <a:pt x="16661" y="757"/>
                      <a:pt x="18313" y="535"/>
                      <a:pt x="20801" y="535"/>
                    </a:cubicBezTo>
                    <a:lnTo>
                      <a:pt x="20801" y="-1255"/>
                    </a:lnTo>
                    <a:lnTo>
                      <a:pt x="-1689" y="-1255"/>
                    </a:lnTo>
                    <a:lnTo>
                      <a:pt x="-1689" y="535"/>
                    </a:lnTo>
                    <a:cubicBezTo>
                      <a:pt x="397" y="535"/>
                      <a:pt x="1853" y="757"/>
                      <a:pt x="2679" y="1201"/>
                    </a:cubicBezTo>
                    <a:cubicBezTo>
                      <a:pt x="3505" y="1644"/>
                      <a:pt x="4130" y="2352"/>
                      <a:pt x="4553" y="3323"/>
                    </a:cubicBezTo>
                    <a:cubicBezTo>
                      <a:pt x="4988" y="4295"/>
                      <a:pt x="5205" y="6185"/>
                      <a:pt x="5205" y="8994"/>
                    </a:cubicBezTo>
                    <a:lnTo>
                      <a:pt x="5205" y="26323"/>
                    </a:lnTo>
                    <a:cubicBezTo>
                      <a:pt x="5205" y="31308"/>
                      <a:pt x="5056" y="34523"/>
                      <a:pt x="4760" y="35970"/>
                    </a:cubicBezTo>
                    <a:cubicBezTo>
                      <a:pt x="4527" y="37058"/>
                      <a:pt x="4162" y="37807"/>
                      <a:pt x="3664" y="38219"/>
                    </a:cubicBezTo>
                    <a:cubicBezTo>
                      <a:pt x="3177" y="38631"/>
                      <a:pt x="2499" y="38837"/>
                      <a:pt x="1631" y="38837"/>
                    </a:cubicBezTo>
                    <a:cubicBezTo>
                      <a:pt x="710" y="38837"/>
                      <a:pt x="-397" y="38589"/>
                      <a:pt x="-1689" y="38093"/>
                    </a:cubicBezTo>
                    <a:lnTo>
                      <a:pt x="-2435" y="39882"/>
                    </a:lnTo>
                    <a:lnTo>
                      <a:pt x="11272" y="45427"/>
                    </a:lnTo>
                    <a:lnTo>
                      <a:pt x="13400" y="45427"/>
                    </a:lnTo>
                    <a:lnTo>
                      <a:pt x="13400" y="35780"/>
                    </a:lnTo>
                    <a:close/>
                  </a:path>
                </a:pathLst>
              </a:custGeom>
              <a:solidFill>
                <a:srgbClr val="000000"/>
              </a:solidFill>
              <a:ln w="1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219" name="Graphic 57">
              <a:extLst>
                <a:ext uri="{FF2B5EF4-FFF2-40B4-BE49-F238E27FC236}">
                  <a16:creationId xmlns:a16="http://schemas.microsoft.com/office/drawing/2014/main" id="{AF3D75C8-9253-E9DC-A332-34A0333742E2}"/>
                </a:ext>
              </a:extLst>
            </p:cNvPr>
            <p:cNvGrpSpPr/>
            <p:nvPr/>
          </p:nvGrpSpPr>
          <p:grpSpPr>
            <a:xfrm>
              <a:off x="1720657" y="2138590"/>
              <a:ext cx="306491" cy="69902"/>
              <a:chOff x="1598106" y="2638217"/>
              <a:chExt cx="306491" cy="69902"/>
            </a:xfrm>
            <a:solidFill>
              <a:srgbClr val="000000"/>
            </a:solidFill>
          </p:grpSpPr>
          <p:sp>
            <p:nvSpPr>
              <p:cNvPr id="220" name="Freeform: Shape 219">
                <a:extLst>
                  <a:ext uri="{FF2B5EF4-FFF2-40B4-BE49-F238E27FC236}">
                    <a16:creationId xmlns:a16="http://schemas.microsoft.com/office/drawing/2014/main" id="{EB5F37F9-5AF5-8A3D-862F-8D0964A1082A}"/>
                  </a:ext>
                </a:extLst>
              </p:cNvPr>
              <p:cNvSpPr/>
              <p:nvPr/>
            </p:nvSpPr>
            <p:spPr>
              <a:xfrm flipV="1">
                <a:off x="1598106" y="2638217"/>
                <a:ext cx="43534" cy="69696"/>
              </a:xfrm>
              <a:custGeom>
                <a:avLst/>
                <a:gdLst>
                  <a:gd name="connsiteX0" fmla="*/ -1474 w 43534"/>
                  <a:gd name="connsiteY0" fmla="*/ 32443 h 69696"/>
                  <a:gd name="connsiteX1" fmla="*/ 2004 w 43534"/>
                  <a:gd name="connsiteY1" fmla="*/ 52212 h 69696"/>
                  <a:gd name="connsiteX2" fmla="*/ 11232 w 43534"/>
                  <a:gd name="connsiteY2" fmla="*/ 64567 h 69696"/>
                  <a:gd name="connsiteX3" fmla="*/ 20476 w 43534"/>
                  <a:gd name="connsiteY3" fmla="*/ 67783 h 69696"/>
                  <a:gd name="connsiteX4" fmla="*/ 34373 w 43534"/>
                  <a:gd name="connsiteY4" fmla="*/ 59910 h 69696"/>
                  <a:gd name="connsiteX5" fmla="*/ 42061 w 43534"/>
                  <a:gd name="connsiteY5" fmla="*/ 33473 h 69696"/>
                  <a:gd name="connsiteX6" fmla="*/ 38678 w 43534"/>
                  <a:gd name="connsiteY6" fmla="*/ 13625 h 69696"/>
                  <a:gd name="connsiteX7" fmla="*/ 30069 w 43534"/>
                  <a:gd name="connsiteY7" fmla="*/ 1777 h 69696"/>
                  <a:gd name="connsiteX8" fmla="*/ 19968 w 43534"/>
                  <a:gd name="connsiteY8" fmla="*/ -1914 h 69696"/>
                  <a:gd name="connsiteX9" fmla="*/ 3942 w 43534"/>
                  <a:gd name="connsiteY9" fmla="*/ 9427 h 69696"/>
                  <a:gd name="connsiteX10" fmla="*/ -1474 w 43534"/>
                  <a:gd name="connsiteY10" fmla="*/ 32443 h 69696"/>
                  <a:gd name="connsiteX11" fmla="*/ 8262 w 43534"/>
                  <a:gd name="connsiteY11" fmla="*/ 31208 h 69696"/>
                  <a:gd name="connsiteX12" fmla="*/ 11677 w 43534"/>
                  <a:gd name="connsiteY12" fmla="*/ 8588 h 69696"/>
                  <a:gd name="connsiteX13" fmla="*/ 20127 w 43534"/>
                  <a:gd name="connsiteY13" fmla="*/ 1206 h 69696"/>
                  <a:gd name="connsiteX14" fmla="*/ 25670 w 43534"/>
                  <a:gd name="connsiteY14" fmla="*/ 3598 h 69696"/>
                  <a:gd name="connsiteX15" fmla="*/ 30053 w 43534"/>
                  <a:gd name="connsiteY15" fmla="*/ 11645 h 69696"/>
                  <a:gd name="connsiteX16" fmla="*/ 32324 w 43534"/>
                  <a:gd name="connsiteY16" fmla="*/ 35659 h 69696"/>
                  <a:gd name="connsiteX17" fmla="*/ 29942 w 43534"/>
                  <a:gd name="connsiteY17" fmla="*/ 54810 h 69696"/>
                  <a:gd name="connsiteX18" fmla="*/ 25336 w 43534"/>
                  <a:gd name="connsiteY18" fmla="*/ 62888 h 69696"/>
                  <a:gd name="connsiteX19" fmla="*/ 20412 w 43534"/>
                  <a:gd name="connsiteY19" fmla="*/ 64520 h 69696"/>
                  <a:gd name="connsiteX20" fmla="*/ 14409 w 43534"/>
                  <a:gd name="connsiteY20" fmla="*/ 61494 h 69696"/>
                  <a:gd name="connsiteX21" fmla="*/ 9549 w 43534"/>
                  <a:gd name="connsiteY21" fmla="*/ 48568 h 69696"/>
                  <a:gd name="connsiteX22" fmla="*/ 8262 w 43534"/>
                  <a:gd name="connsiteY22" fmla="*/ 31208 h 696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43534" h="69696">
                    <a:moveTo>
                      <a:pt x="-1474" y="32443"/>
                    </a:moveTo>
                    <a:cubicBezTo>
                      <a:pt x="-1474" y="40099"/>
                      <a:pt x="-315" y="46689"/>
                      <a:pt x="2004" y="52212"/>
                    </a:cubicBezTo>
                    <a:cubicBezTo>
                      <a:pt x="4323" y="57745"/>
                      <a:pt x="7399" y="61864"/>
                      <a:pt x="11232" y="64567"/>
                    </a:cubicBezTo>
                    <a:cubicBezTo>
                      <a:pt x="14218" y="66711"/>
                      <a:pt x="17299" y="67783"/>
                      <a:pt x="20476" y="67783"/>
                    </a:cubicBezTo>
                    <a:cubicBezTo>
                      <a:pt x="25633" y="67783"/>
                      <a:pt x="30265" y="65158"/>
                      <a:pt x="34373" y="59910"/>
                    </a:cubicBezTo>
                    <a:cubicBezTo>
                      <a:pt x="39498" y="53416"/>
                      <a:pt x="42061" y="44603"/>
                      <a:pt x="42061" y="33473"/>
                    </a:cubicBezTo>
                    <a:cubicBezTo>
                      <a:pt x="42061" y="25690"/>
                      <a:pt x="40933" y="19074"/>
                      <a:pt x="38678" y="13625"/>
                    </a:cubicBezTo>
                    <a:cubicBezTo>
                      <a:pt x="36433" y="8187"/>
                      <a:pt x="33563" y="4237"/>
                      <a:pt x="30069" y="1777"/>
                    </a:cubicBezTo>
                    <a:cubicBezTo>
                      <a:pt x="26586" y="-684"/>
                      <a:pt x="23218" y="-1914"/>
                      <a:pt x="19968" y="-1914"/>
                    </a:cubicBezTo>
                    <a:cubicBezTo>
                      <a:pt x="13551" y="-1914"/>
                      <a:pt x="8209" y="1866"/>
                      <a:pt x="3942" y="9427"/>
                    </a:cubicBezTo>
                    <a:cubicBezTo>
                      <a:pt x="331" y="15795"/>
                      <a:pt x="-1474" y="23467"/>
                      <a:pt x="-1474" y="32443"/>
                    </a:cubicBezTo>
                    <a:close/>
                    <a:moveTo>
                      <a:pt x="8262" y="31208"/>
                    </a:moveTo>
                    <a:cubicBezTo>
                      <a:pt x="8262" y="21968"/>
                      <a:pt x="9400" y="14428"/>
                      <a:pt x="11677" y="8588"/>
                    </a:cubicBezTo>
                    <a:cubicBezTo>
                      <a:pt x="13572" y="3667"/>
                      <a:pt x="16389" y="1206"/>
                      <a:pt x="20127" y="1206"/>
                    </a:cubicBezTo>
                    <a:cubicBezTo>
                      <a:pt x="21905" y="1206"/>
                      <a:pt x="23753" y="2004"/>
                      <a:pt x="25670" y="3598"/>
                    </a:cubicBezTo>
                    <a:cubicBezTo>
                      <a:pt x="27597" y="5203"/>
                      <a:pt x="29058" y="7886"/>
                      <a:pt x="30053" y="11645"/>
                    </a:cubicBezTo>
                    <a:cubicBezTo>
                      <a:pt x="31567" y="17326"/>
                      <a:pt x="32324" y="25331"/>
                      <a:pt x="32324" y="35659"/>
                    </a:cubicBezTo>
                    <a:cubicBezTo>
                      <a:pt x="32324" y="43315"/>
                      <a:pt x="31530" y="49698"/>
                      <a:pt x="29942" y="54810"/>
                    </a:cubicBezTo>
                    <a:cubicBezTo>
                      <a:pt x="28756" y="58611"/>
                      <a:pt x="27221" y="61304"/>
                      <a:pt x="25336" y="62888"/>
                    </a:cubicBezTo>
                    <a:cubicBezTo>
                      <a:pt x="23981" y="63976"/>
                      <a:pt x="22339" y="64520"/>
                      <a:pt x="20412" y="64520"/>
                    </a:cubicBezTo>
                    <a:cubicBezTo>
                      <a:pt x="18168" y="64520"/>
                      <a:pt x="16166" y="63511"/>
                      <a:pt x="14409" y="61494"/>
                    </a:cubicBezTo>
                    <a:cubicBezTo>
                      <a:pt x="12026" y="58759"/>
                      <a:pt x="10406" y="54450"/>
                      <a:pt x="9549" y="48568"/>
                    </a:cubicBezTo>
                    <a:cubicBezTo>
                      <a:pt x="8691" y="42697"/>
                      <a:pt x="8262" y="36910"/>
                      <a:pt x="8262" y="31208"/>
                    </a:cubicBezTo>
                    <a:close/>
                  </a:path>
                </a:pathLst>
              </a:custGeom>
              <a:solidFill>
                <a:srgbClr val="000000"/>
              </a:solidFill>
              <a:ln w="1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21" name="Freeform: Shape 220">
                <a:extLst>
                  <a:ext uri="{FF2B5EF4-FFF2-40B4-BE49-F238E27FC236}">
                    <a16:creationId xmlns:a16="http://schemas.microsoft.com/office/drawing/2014/main" id="{2FB673F6-0490-1CC4-6D89-E8DE9CB4B9B5}"/>
                  </a:ext>
                </a:extLst>
              </p:cNvPr>
              <p:cNvSpPr/>
              <p:nvPr/>
            </p:nvSpPr>
            <p:spPr>
              <a:xfrm flipV="1">
                <a:off x="1652457" y="2697126"/>
                <a:ext cx="11022" cy="10993"/>
              </a:xfrm>
              <a:custGeom>
                <a:avLst/>
                <a:gdLst>
                  <a:gd name="connsiteX0" fmla="*/ 4842 w 11022"/>
                  <a:gd name="connsiteY0" fmla="*/ 10947 h 10993"/>
                  <a:gd name="connsiteX1" fmla="*/ 8765 w 11022"/>
                  <a:gd name="connsiteY1" fmla="*/ 9332 h 10993"/>
                  <a:gd name="connsiteX2" fmla="*/ 10353 w 11022"/>
                  <a:gd name="connsiteY2" fmla="*/ 5451 h 10993"/>
                  <a:gd name="connsiteX3" fmla="*/ 8733 w 11022"/>
                  <a:gd name="connsiteY3" fmla="*/ 1570 h 10993"/>
                  <a:gd name="connsiteX4" fmla="*/ 4842 w 11022"/>
                  <a:gd name="connsiteY4" fmla="*/ -46 h 10993"/>
                  <a:gd name="connsiteX5" fmla="*/ 935 w 11022"/>
                  <a:gd name="connsiteY5" fmla="*/ 1570 h 10993"/>
                  <a:gd name="connsiteX6" fmla="*/ -670 w 11022"/>
                  <a:gd name="connsiteY6" fmla="*/ 5451 h 10993"/>
                  <a:gd name="connsiteX7" fmla="*/ 935 w 11022"/>
                  <a:gd name="connsiteY7" fmla="*/ 9363 h 10993"/>
                  <a:gd name="connsiteX8" fmla="*/ 4842 w 11022"/>
                  <a:gd name="connsiteY8" fmla="*/ 10947 h 109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022" h="10993">
                    <a:moveTo>
                      <a:pt x="4842" y="10947"/>
                    </a:moveTo>
                    <a:cubicBezTo>
                      <a:pt x="6398" y="10947"/>
                      <a:pt x="7706" y="10409"/>
                      <a:pt x="8765" y="9332"/>
                    </a:cubicBezTo>
                    <a:cubicBezTo>
                      <a:pt x="9824" y="8265"/>
                      <a:pt x="10353" y="6971"/>
                      <a:pt x="10353" y="5451"/>
                    </a:cubicBezTo>
                    <a:cubicBezTo>
                      <a:pt x="10353" y="3941"/>
                      <a:pt x="9813" y="2647"/>
                      <a:pt x="8733" y="1570"/>
                    </a:cubicBezTo>
                    <a:cubicBezTo>
                      <a:pt x="7664" y="493"/>
                      <a:pt x="6367" y="-46"/>
                      <a:pt x="4842" y="-46"/>
                    </a:cubicBezTo>
                    <a:cubicBezTo>
                      <a:pt x="3317" y="-46"/>
                      <a:pt x="2015" y="493"/>
                      <a:pt x="935" y="1570"/>
                    </a:cubicBezTo>
                    <a:cubicBezTo>
                      <a:pt x="-135" y="2647"/>
                      <a:pt x="-670" y="3941"/>
                      <a:pt x="-670" y="5451"/>
                    </a:cubicBezTo>
                    <a:cubicBezTo>
                      <a:pt x="-670" y="7003"/>
                      <a:pt x="-135" y="8307"/>
                      <a:pt x="935" y="9363"/>
                    </a:cubicBezTo>
                    <a:cubicBezTo>
                      <a:pt x="2015" y="10419"/>
                      <a:pt x="3317" y="10947"/>
                      <a:pt x="4842" y="10947"/>
                    </a:cubicBezTo>
                    <a:close/>
                  </a:path>
                </a:pathLst>
              </a:custGeom>
              <a:solidFill>
                <a:srgbClr val="000000"/>
              </a:solidFill>
              <a:ln w="1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22" name="Freeform: Shape 221">
                <a:extLst>
                  <a:ext uri="{FF2B5EF4-FFF2-40B4-BE49-F238E27FC236}">
                    <a16:creationId xmlns:a16="http://schemas.microsoft.com/office/drawing/2014/main" id="{39285FFE-EF6E-F18B-E974-CEF9AD8CBD37}"/>
                  </a:ext>
                </a:extLst>
              </p:cNvPr>
              <p:cNvSpPr/>
              <p:nvPr/>
            </p:nvSpPr>
            <p:spPr>
              <a:xfrm flipV="1">
                <a:off x="1672866" y="2638217"/>
                <a:ext cx="44408" cy="68508"/>
              </a:xfrm>
              <a:custGeom>
                <a:avLst/>
                <a:gdLst>
                  <a:gd name="connsiteX0" fmla="*/ 43006 w 44408"/>
                  <a:gd name="connsiteY0" fmla="*/ 10974 h 68508"/>
                  <a:gd name="connsiteX1" fmla="*/ 38304 w 44408"/>
                  <a:gd name="connsiteY1" fmla="*/ -1952 h 68508"/>
                  <a:gd name="connsiteX2" fmla="*/ -1403 w 44408"/>
                  <a:gd name="connsiteY2" fmla="*/ -1952 h 68508"/>
                  <a:gd name="connsiteX3" fmla="*/ -1403 w 44408"/>
                  <a:gd name="connsiteY3" fmla="*/ -114 h 68508"/>
                  <a:gd name="connsiteX4" fmla="*/ 23263 w 44408"/>
                  <a:gd name="connsiteY4" fmla="*/ 25911 h 68508"/>
                  <a:gd name="connsiteX5" fmla="*/ 30411 w 44408"/>
                  <a:gd name="connsiteY5" fmla="*/ 44381 h 68508"/>
                  <a:gd name="connsiteX6" fmla="*/ 26488 w 44408"/>
                  <a:gd name="connsiteY6" fmla="*/ 54867 h 68508"/>
                  <a:gd name="connsiteX7" fmla="*/ 17101 w 44408"/>
                  <a:gd name="connsiteY7" fmla="*/ 58985 h 68508"/>
                  <a:gd name="connsiteX8" fmla="*/ 8191 w 44408"/>
                  <a:gd name="connsiteY8" fmla="*/ 56087 h 68508"/>
                  <a:gd name="connsiteX9" fmla="*/ 2362 w 44408"/>
                  <a:gd name="connsiteY9" fmla="*/ 47596 h 68508"/>
                  <a:gd name="connsiteX10" fmla="*/ 519 w 44408"/>
                  <a:gd name="connsiteY10" fmla="*/ 47596 h 68508"/>
                  <a:gd name="connsiteX11" fmla="*/ 6904 w 44408"/>
                  <a:gd name="connsiteY11" fmla="*/ 61647 h 68508"/>
                  <a:gd name="connsiteX12" fmla="*/ 19737 w 44408"/>
                  <a:gd name="connsiteY12" fmla="*/ 66557 h 68508"/>
                  <a:gd name="connsiteX13" fmla="*/ 33397 w 44408"/>
                  <a:gd name="connsiteY13" fmla="*/ 61314 h 68508"/>
                  <a:gd name="connsiteX14" fmla="*/ 38892 w 44408"/>
                  <a:gd name="connsiteY14" fmla="*/ 48943 h 68508"/>
                  <a:gd name="connsiteX15" fmla="*/ 36510 w 44408"/>
                  <a:gd name="connsiteY15" fmla="*/ 38742 h 68508"/>
                  <a:gd name="connsiteX16" fmla="*/ 24597 w 44408"/>
                  <a:gd name="connsiteY16" fmla="*/ 21761 h 68508"/>
                  <a:gd name="connsiteX17" fmla="*/ 9159 w 44408"/>
                  <a:gd name="connsiteY17" fmla="*/ 5525 h 68508"/>
                  <a:gd name="connsiteX18" fmla="*/ 26726 w 44408"/>
                  <a:gd name="connsiteY18" fmla="*/ 5525 h 68508"/>
                  <a:gd name="connsiteX19" fmla="*/ 34254 w 44408"/>
                  <a:gd name="connsiteY19" fmla="*/ 5921 h 68508"/>
                  <a:gd name="connsiteX20" fmla="*/ 38145 w 44408"/>
                  <a:gd name="connsiteY20" fmla="*/ 7521 h 68508"/>
                  <a:gd name="connsiteX21" fmla="*/ 41179 w 44408"/>
                  <a:gd name="connsiteY21" fmla="*/ 10974 h 68508"/>
                  <a:gd name="connsiteX22" fmla="*/ 43006 w 44408"/>
                  <a:gd name="connsiteY22" fmla="*/ 10974 h 685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44408" h="68508">
                    <a:moveTo>
                      <a:pt x="43006" y="10974"/>
                    </a:moveTo>
                    <a:lnTo>
                      <a:pt x="38304" y="-1952"/>
                    </a:lnTo>
                    <a:lnTo>
                      <a:pt x="-1403" y="-1952"/>
                    </a:lnTo>
                    <a:lnTo>
                      <a:pt x="-1403" y="-114"/>
                    </a:lnTo>
                    <a:cubicBezTo>
                      <a:pt x="10277" y="10509"/>
                      <a:pt x="18498" y="19184"/>
                      <a:pt x="23263" y="25911"/>
                    </a:cubicBezTo>
                    <a:cubicBezTo>
                      <a:pt x="28028" y="32648"/>
                      <a:pt x="30411" y="38805"/>
                      <a:pt x="30411" y="44381"/>
                    </a:cubicBezTo>
                    <a:cubicBezTo>
                      <a:pt x="30411" y="48637"/>
                      <a:pt x="29103" y="52132"/>
                      <a:pt x="26488" y="54867"/>
                    </a:cubicBezTo>
                    <a:cubicBezTo>
                      <a:pt x="23872" y="57613"/>
                      <a:pt x="20743" y="58985"/>
                      <a:pt x="17101" y="58985"/>
                    </a:cubicBezTo>
                    <a:cubicBezTo>
                      <a:pt x="13797" y="58985"/>
                      <a:pt x="10827" y="58019"/>
                      <a:pt x="8191" y="56087"/>
                    </a:cubicBezTo>
                    <a:cubicBezTo>
                      <a:pt x="5565" y="54154"/>
                      <a:pt x="3622" y="51324"/>
                      <a:pt x="2362" y="47596"/>
                    </a:cubicBezTo>
                    <a:lnTo>
                      <a:pt x="519" y="47596"/>
                    </a:lnTo>
                    <a:cubicBezTo>
                      <a:pt x="1356" y="53700"/>
                      <a:pt x="3484" y="58384"/>
                      <a:pt x="6904" y="61647"/>
                    </a:cubicBezTo>
                    <a:cubicBezTo>
                      <a:pt x="10324" y="64920"/>
                      <a:pt x="14602" y="66557"/>
                      <a:pt x="19737" y="66557"/>
                    </a:cubicBezTo>
                    <a:cubicBezTo>
                      <a:pt x="25190" y="66557"/>
                      <a:pt x="29743" y="64809"/>
                      <a:pt x="33397" y="61314"/>
                    </a:cubicBezTo>
                    <a:cubicBezTo>
                      <a:pt x="37060" y="57819"/>
                      <a:pt x="38892" y="53695"/>
                      <a:pt x="38892" y="48943"/>
                    </a:cubicBezTo>
                    <a:cubicBezTo>
                      <a:pt x="38892" y="45542"/>
                      <a:pt x="38098" y="42142"/>
                      <a:pt x="36510" y="38742"/>
                    </a:cubicBezTo>
                    <a:cubicBezTo>
                      <a:pt x="34064" y="33398"/>
                      <a:pt x="30093" y="27738"/>
                      <a:pt x="24597" y="21761"/>
                    </a:cubicBezTo>
                    <a:cubicBezTo>
                      <a:pt x="16360" y="12785"/>
                      <a:pt x="11214" y="7373"/>
                      <a:pt x="9159" y="5525"/>
                    </a:cubicBezTo>
                    <a:lnTo>
                      <a:pt x="26726" y="5525"/>
                    </a:lnTo>
                    <a:cubicBezTo>
                      <a:pt x="30305" y="5525"/>
                      <a:pt x="32814" y="5657"/>
                      <a:pt x="34254" y="5921"/>
                    </a:cubicBezTo>
                    <a:cubicBezTo>
                      <a:pt x="35694" y="6185"/>
                      <a:pt x="36991" y="6718"/>
                      <a:pt x="38145" y="7521"/>
                    </a:cubicBezTo>
                    <a:cubicBezTo>
                      <a:pt x="39310" y="8334"/>
                      <a:pt x="40321" y="9485"/>
                      <a:pt x="41179" y="10974"/>
                    </a:cubicBezTo>
                    <a:lnTo>
                      <a:pt x="43006" y="10974"/>
                    </a:lnTo>
                    <a:close/>
                  </a:path>
                </a:pathLst>
              </a:custGeom>
              <a:solidFill>
                <a:srgbClr val="000000"/>
              </a:solidFill>
              <a:ln w="1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23" name="Freeform: Shape 222">
                <a:extLst>
                  <a:ext uri="{FF2B5EF4-FFF2-40B4-BE49-F238E27FC236}">
                    <a16:creationId xmlns:a16="http://schemas.microsoft.com/office/drawing/2014/main" id="{1DB31BFA-B2F0-A207-88BD-4DD01169C627}"/>
                  </a:ext>
                </a:extLst>
              </p:cNvPr>
              <p:cNvSpPr/>
              <p:nvPr/>
            </p:nvSpPr>
            <p:spPr>
              <a:xfrm flipV="1">
                <a:off x="1721499" y="2706725"/>
                <a:ext cx="12706" cy="12672"/>
              </a:xfrm>
              <a:custGeom>
                <a:avLst/>
                <a:gdLst/>
                <a:ahLst/>
                <a:cxnLst/>
                <a:rect l="l" t="t" r="r" b="b"/>
                <a:pathLst>
                  <a:path w="12706" h="12672"/>
                </a:pathLst>
              </a:custGeom>
              <a:solidFill>
                <a:srgbClr val="000000"/>
              </a:solidFill>
              <a:ln w="1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24" name="Freeform: Shape 223">
                <a:extLst>
                  <a:ext uri="{FF2B5EF4-FFF2-40B4-BE49-F238E27FC236}">
                    <a16:creationId xmlns:a16="http://schemas.microsoft.com/office/drawing/2014/main" id="{02113F3F-5A76-12DC-0B35-CFC48B2192CB}"/>
                  </a:ext>
                </a:extLst>
              </p:cNvPr>
              <p:cNvSpPr/>
              <p:nvPr/>
            </p:nvSpPr>
            <p:spPr>
              <a:xfrm flipV="1">
                <a:off x="1747753" y="2660044"/>
                <a:ext cx="77777" cy="46681"/>
              </a:xfrm>
              <a:custGeom>
                <a:avLst/>
                <a:gdLst>
                  <a:gd name="connsiteX0" fmla="*/ 13474 w 77777"/>
                  <a:gd name="connsiteY0" fmla="*/ 35772 h 46681"/>
                  <a:gd name="connsiteX1" fmla="*/ 19335 w 77777"/>
                  <a:gd name="connsiteY1" fmla="*/ 41459 h 46681"/>
                  <a:gd name="connsiteX2" fmla="*/ 24132 w 77777"/>
                  <a:gd name="connsiteY2" fmla="*/ 44374 h 46681"/>
                  <a:gd name="connsiteX3" fmla="*/ 29262 w 77777"/>
                  <a:gd name="connsiteY3" fmla="*/ 45419 h 46681"/>
                  <a:gd name="connsiteX4" fmla="*/ 36600 w 77777"/>
                  <a:gd name="connsiteY4" fmla="*/ 42932 h 46681"/>
                  <a:gd name="connsiteX5" fmla="*/ 40729 w 77777"/>
                  <a:gd name="connsiteY5" fmla="*/ 35772 h 46681"/>
                  <a:gd name="connsiteX6" fmla="*/ 49353 w 77777"/>
                  <a:gd name="connsiteY6" fmla="*/ 43566 h 46681"/>
                  <a:gd name="connsiteX7" fmla="*/ 56612 w 77777"/>
                  <a:gd name="connsiteY7" fmla="*/ 45419 h 46681"/>
                  <a:gd name="connsiteX8" fmla="*/ 63028 w 77777"/>
                  <a:gd name="connsiteY8" fmla="*/ 43566 h 46681"/>
                  <a:gd name="connsiteX9" fmla="*/ 67476 w 77777"/>
                  <a:gd name="connsiteY9" fmla="*/ 37499 h 46681"/>
                  <a:gd name="connsiteX10" fmla="*/ 68571 w 77777"/>
                  <a:gd name="connsiteY10" fmla="*/ 28486 h 46681"/>
                  <a:gd name="connsiteX11" fmla="*/ 68571 w 77777"/>
                  <a:gd name="connsiteY11" fmla="*/ 8987 h 46681"/>
                  <a:gd name="connsiteX12" fmla="*/ 69207 w 77777"/>
                  <a:gd name="connsiteY12" fmla="*/ 3142 h 46681"/>
                  <a:gd name="connsiteX13" fmla="*/ 71049 w 77777"/>
                  <a:gd name="connsiteY13" fmla="*/ 1288 h 46681"/>
                  <a:gd name="connsiteX14" fmla="*/ 75417 w 77777"/>
                  <a:gd name="connsiteY14" fmla="*/ 528 h 46681"/>
                  <a:gd name="connsiteX15" fmla="*/ 75417 w 77777"/>
                  <a:gd name="connsiteY15" fmla="*/ -1262 h 46681"/>
                  <a:gd name="connsiteX16" fmla="*/ 52991 w 77777"/>
                  <a:gd name="connsiteY16" fmla="*/ -1262 h 46681"/>
                  <a:gd name="connsiteX17" fmla="*/ 52991 w 77777"/>
                  <a:gd name="connsiteY17" fmla="*/ 528 h 46681"/>
                  <a:gd name="connsiteX18" fmla="*/ 53928 w 77777"/>
                  <a:gd name="connsiteY18" fmla="*/ 528 h 46681"/>
                  <a:gd name="connsiteX19" fmla="*/ 58486 w 77777"/>
                  <a:gd name="connsiteY19" fmla="*/ 1653 h 46681"/>
                  <a:gd name="connsiteX20" fmla="*/ 60138 w 77777"/>
                  <a:gd name="connsiteY20" fmla="*/ 4187 h 46681"/>
                  <a:gd name="connsiteX21" fmla="*/ 60328 w 77777"/>
                  <a:gd name="connsiteY21" fmla="*/ 8987 h 46681"/>
                  <a:gd name="connsiteX22" fmla="*/ 60328 w 77777"/>
                  <a:gd name="connsiteY22" fmla="*/ 28486 h 46681"/>
                  <a:gd name="connsiteX23" fmla="*/ 58994 w 77777"/>
                  <a:gd name="connsiteY23" fmla="*/ 36311 h 46681"/>
                  <a:gd name="connsiteX24" fmla="*/ 52784 w 77777"/>
                  <a:gd name="connsiteY24" fmla="*/ 39479 h 46681"/>
                  <a:gd name="connsiteX25" fmla="*/ 47495 w 77777"/>
                  <a:gd name="connsiteY25" fmla="*/ 38164 h 46681"/>
                  <a:gd name="connsiteX26" fmla="*/ 41078 w 77777"/>
                  <a:gd name="connsiteY26" fmla="*/ 33286 h 46681"/>
                  <a:gd name="connsiteX27" fmla="*/ 40967 w 77777"/>
                  <a:gd name="connsiteY27" fmla="*/ 32747 h 46681"/>
                  <a:gd name="connsiteX28" fmla="*/ 41078 w 77777"/>
                  <a:gd name="connsiteY28" fmla="*/ 30624 h 46681"/>
                  <a:gd name="connsiteX29" fmla="*/ 41078 w 77777"/>
                  <a:gd name="connsiteY29" fmla="*/ 8987 h 46681"/>
                  <a:gd name="connsiteX30" fmla="*/ 41587 w 77777"/>
                  <a:gd name="connsiteY30" fmla="*/ 3189 h 46681"/>
                  <a:gd name="connsiteX31" fmla="*/ 43540 w 77777"/>
                  <a:gd name="connsiteY31" fmla="*/ 1288 h 46681"/>
                  <a:gd name="connsiteX32" fmla="*/ 48464 w 77777"/>
                  <a:gd name="connsiteY32" fmla="*/ 528 h 46681"/>
                  <a:gd name="connsiteX33" fmla="*/ 48464 w 77777"/>
                  <a:gd name="connsiteY33" fmla="*/ -1262 h 46681"/>
                  <a:gd name="connsiteX34" fmla="*/ 25482 w 77777"/>
                  <a:gd name="connsiteY34" fmla="*/ -1262 h 46681"/>
                  <a:gd name="connsiteX35" fmla="*/ 25482 w 77777"/>
                  <a:gd name="connsiteY35" fmla="*/ 528 h 46681"/>
                  <a:gd name="connsiteX36" fmla="*/ 30675 w 77777"/>
                  <a:gd name="connsiteY36" fmla="*/ 1415 h 46681"/>
                  <a:gd name="connsiteX37" fmla="*/ 32629 w 77777"/>
                  <a:gd name="connsiteY37" fmla="*/ 4092 h 46681"/>
                  <a:gd name="connsiteX38" fmla="*/ 32883 w 77777"/>
                  <a:gd name="connsiteY38" fmla="*/ 8987 h 46681"/>
                  <a:gd name="connsiteX39" fmla="*/ 32883 w 77777"/>
                  <a:gd name="connsiteY39" fmla="*/ 28486 h 46681"/>
                  <a:gd name="connsiteX40" fmla="*/ 31247 w 77777"/>
                  <a:gd name="connsiteY40" fmla="*/ 36454 h 46681"/>
                  <a:gd name="connsiteX41" fmla="*/ 25132 w 77777"/>
                  <a:gd name="connsiteY41" fmla="*/ 39622 h 46681"/>
                  <a:gd name="connsiteX42" fmla="*/ 19827 w 77777"/>
                  <a:gd name="connsiteY42" fmla="*/ 38196 h 46681"/>
                  <a:gd name="connsiteX43" fmla="*/ 13474 w 77777"/>
                  <a:gd name="connsiteY43" fmla="*/ 33286 h 46681"/>
                  <a:gd name="connsiteX44" fmla="*/ 13474 w 77777"/>
                  <a:gd name="connsiteY44" fmla="*/ 8987 h 46681"/>
                  <a:gd name="connsiteX45" fmla="*/ 14094 w 77777"/>
                  <a:gd name="connsiteY45" fmla="*/ 3189 h 46681"/>
                  <a:gd name="connsiteX46" fmla="*/ 15920 w 77777"/>
                  <a:gd name="connsiteY46" fmla="*/ 1193 h 46681"/>
                  <a:gd name="connsiteX47" fmla="*/ 20876 w 77777"/>
                  <a:gd name="connsiteY47" fmla="*/ 528 h 46681"/>
                  <a:gd name="connsiteX48" fmla="*/ 20876 w 77777"/>
                  <a:gd name="connsiteY48" fmla="*/ -1262 h 46681"/>
                  <a:gd name="connsiteX49" fmla="*/ -1614 w 77777"/>
                  <a:gd name="connsiteY49" fmla="*/ -1262 h 46681"/>
                  <a:gd name="connsiteX50" fmla="*/ -1614 w 77777"/>
                  <a:gd name="connsiteY50" fmla="*/ 528 h 46681"/>
                  <a:gd name="connsiteX51" fmla="*/ 2753 w 77777"/>
                  <a:gd name="connsiteY51" fmla="*/ 1193 h 46681"/>
                  <a:gd name="connsiteX52" fmla="*/ 4628 w 77777"/>
                  <a:gd name="connsiteY52" fmla="*/ 3316 h 46681"/>
                  <a:gd name="connsiteX53" fmla="*/ 5279 w 77777"/>
                  <a:gd name="connsiteY53" fmla="*/ 8987 h 46681"/>
                  <a:gd name="connsiteX54" fmla="*/ 5279 w 77777"/>
                  <a:gd name="connsiteY54" fmla="*/ 26316 h 46681"/>
                  <a:gd name="connsiteX55" fmla="*/ 4834 w 77777"/>
                  <a:gd name="connsiteY55" fmla="*/ 35963 h 46681"/>
                  <a:gd name="connsiteX56" fmla="*/ 3738 w 77777"/>
                  <a:gd name="connsiteY56" fmla="*/ 38212 h 46681"/>
                  <a:gd name="connsiteX57" fmla="*/ 1705 w 77777"/>
                  <a:gd name="connsiteY57" fmla="*/ 38830 h 46681"/>
                  <a:gd name="connsiteX58" fmla="*/ -1614 w 77777"/>
                  <a:gd name="connsiteY58" fmla="*/ 38085 h 46681"/>
                  <a:gd name="connsiteX59" fmla="*/ -2361 w 77777"/>
                  <a:gd name="connsiteY59" fmla="*/ 39875 h 46681"/>
                  <a:gd name="connsiteX60" fmla="*/ 11346 w 77777"/>
                  <a:gd name="connsiteY60" fmla="*/ 45419 h 46681"/>
                  <a:gd name="connsiteX61" fmla="*/ 13474 w 77777"/>
                  <a:gd name="connsiteY61" fmla="*/ 45419 h 46681"/>
                  <a:gd name="connsiteX62" fmla="*/ 13474 w 77777"/>
                  <a:gd name="connsiteY62" fmla="*/ 35772 h 466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77777" h="46681">
                    <a:moveTo>
                      <a:pt x="13474" y="35772"/>
                    </a:moveTo>
                    <a:cubicBezTo>
                      <a:pt x="16788" y="39067"/>
                      <a:pt x="18742" y="40963"/>
                      <a:pt x="19335" y="41459"/>
                    </a:cubicBezTo>
                    <a:cubicBezTo>
                      <a:pt x="20817" y="42716"/>
                      <a:pt x="22416" y="43687"/>
                      <a:pt x="24132" y="44374"/>
                    </a:cubicBezTo>
                    <a:cubicBezTo>
                      <a:pt x="25858" y="45071"/>
                      <a:pt x="27567" y="45419"/>
                      <a:pt x="29262" y="45419"/>
                    </a:cubicBezTo>
                    <a:cubicBezTo>
                      <a:pt x="32110" y="45419"/>
                      <a:pt x="34556" y="44590"/>
                      <a:pt x="36600" y="42932"/>
                    </a:cubicBezTo>
                    <a:cubicBezTo>
                      <a:pt x="38654" y="41285"/>
                      <a:pt x="40030" y="38898"/>
                      <a:pt x="40729" y="35772"/>
                    </a:cubicBezTo>
                    <a:cubicBezTo>
                      <a:pt x="44139" y="39733"/>
                      <a:pt x="47013" y="42330"/>
                      <a:pt x="49353" y="43566"/>
                    </a:cubicBezTo>
                    <a:cubicBezTo>
                      <a:pt x="51704" y="44801"/>
                      <a:pt x="54123" y="45419"/>
                      <a:pt x="56612" y="45419"/>
                    </a:cubicBezTo>
                    <a:cubicBezTo>
                      <a:pt x="59026" y="45419"/>
                      <a:pt x="61165" y="44801"/>
                      <a:pt x="63028" y="43566"/>
                    </a:cubicBezTo>
                    <a:cubicBezTo>
                      <a:pt x="64903" y="42330"/>
                      <a:pt x="66385" y="40308"/>
                      <a:pt x="67476" y="37499"/>
                    </a:cubicBezTo>
                    <a:cubicBezTo>
                      <a:pt x="68206" y="35588"/>
                      <a:pt x="68571" y="32583"/>
                      <a:pt x="68571" y="28486"/>
                    </a:cubicBezTo>
                    <a:lnTo>
                      <a:pt x="68571" y="8987"/>
                    </a:lnTo>
                    <a:cubicBezTo>
                      <a:pt x="68571" y="6146"/>
                      <a:pt x="68783" y="4198"/>
                      <a:pt x="69207" y="3142"/>
                    </a:cubicBezTo>
                    <a:cubicBezTo>
                      <a:pt x="69546" y="2413"/>
                      <a:pt x="70160" y="1795"/>
                      <a:pt x="71049" y="1288"/>
                    </a:cubicBezTo>
                    <a:cubicBezTo>
                      <a:pt x="71939" y="782"/>
                      <a:pt x="73395" y="528"/>
                      <a:pt x="75417" y="528"/>
                    </a:cubicBezTo>
                    <a:lnTo>
                      <a:pt x="75417" y="-1262"/>
                    </a:lnTo>
                    <a:lnTo>
                      <a:pt x="52991" y="-1262"/>
                    </a:lnTo>
                    <a:lnTo>
                      <a:pt x="52991" y="528"/>
                    </a:lnTo>
                    <a:lnTo>
                      <a:pt x="53928" y="528"/>
                    </a:lnTo>
                    <a:cubicBezTo>
                      <a:pt x="55876" y="528"/>
                      <a:pt x="57395" y="903"/>
                      <a:pt x="58486" y="1653"/>
                    </a:cubicBezTo>
                    <a:cubicBezTo>
                      <a:pt x="59248" y="2181"/>
                      <a:pt x="59799" y="3026"/>
                      <a:pt x="60138" y="4187"/>
                    </a:cubicBezTo>
                    <a:cubicBezTo>
                      <a:pt x="60265" y="4747"/>
                      <a:pt x="60328" y="6347"/>
                      <a:pt x="60328" y="8987"/>
                    </a:cubicBezTo>
                    <a:lnTo>
                      <a:pt x="60328" y="28486"/>
                    </a:lnTo>
                    <a:cubicBezTo>
                      <a:pt x="60328" y="32182"/>
                      <a:pt x="59884" y="34790"/>
                      <a:pt x="58994" y="36311"/>
                    </a:cubicBezTo>
                    <a:cubicBezTo>
                      <a:pt x="57702" y="38423"/>
                      <a:pt x="55632" y="39479"/>
                      <a:pt x="52784" y="39479"/>
                    </a:cubicBezTo>
                    <a:cubicBezTo>
                      <a:pt x="51026" y="39479"/>
                      <a:pt x="49263" y="39041"/>
                      <a:pt x="47495" y="38164"/>
                    </a:cubicBezTo>
                    <a:cubicBezTo>
                      <a:pt x="45727" y="37288"/>
                      <a:pt x="43588" y="35662"/>
                      <a:pt x="41078" y="33286"/>
                    </a:cubicBezTo>
                    <a:lnTo>
                      <a:pt x="40967" y="32747"/>
                    </a:lnTo>
                    <a:lnTo>
                      <a:pt x="41078" y="30624"/>
                    </a:lnTo>
                    <a:lnTo>
                      <a:pt x="41078" y="8987"/>
                    </a:lnTo>
                    <a:cubicBezTo>
                      <a:pt x="41078" y="5882"/>
                      <a:pt x="41248" y="3950"/>
                      <a:pt x="41587" y="3189"/>
                    </a:cubicBezTo>
                    <a:cubicBezTo>
                      <a:pt x="41936" y="2429"/>
                      <a:pt x="42587" y="1795"/>
                      <a:pt x="43540" y="1288"/>
                    </a:cubicBezTo>
                    <a:cubicBezTo>
                      <a:pt x="44504" y="782"/>
                      <a:pt x="46145" y="528"/>
                      <a:pt x="48464" y="528"/>
                    </a:cubicBezTo>
                    <a:lnTo>
                      <a:pt x="48464" y="-1262"/>
                    </a:lnTo>
                    <a:lnTo>
                      <a:pt x="25482" y="-1262"/>
                    </a:lnTo>
                    <a:lnTo>
                      <a:pt x="25482" y="528"/>
                    </a:lnTo>
                    <a:cubicBezTo>
                      <a:pt x="28002" y="528"/>
                      <a:pt x="29733" y="824"/>
                      <a:pt x="30675" y="1415"/>
                    </a:cubicBezTo>
                    <a:cubicBezTo>
                      <a:pt x="31618" y="2006"/>
                      <a:pt x="32269" y="2899"/>
                      <a:pt x="32629" y="4092"/>
                    </a:cubicBezTo>
                    <a:cubicBezTo>
                      <a:pt x="32798" y="4652"/>
                      <a:pt x="32883" y="6283"/>
                      <a:pt x="32883" y="8987"/>
                    </a:cubicBezTo>
                    <a:lnTo>
                      <a:pt x="32883" y="28486"/>
                    </a:lnTo>
                    <a:cubicBezTo>
                      <a:pt x="32883" y="32182"/>
                      <a:pt x="32338" y="34838"/>
                      <a:pt x="31247" y="36454"/>
                    </a:cubicBezTo>
                    <a:cubicBezTo>
                      <a:pt x="29786" y="38566"/>
                      <a:pt x="27748" y="39622"/>
                      <a:pt x="25132" y="39622"/>
                    </a:cubicBezTo>
                    <a:cubicBezTo>
                      <a:pt x="23353" y="39622"/>
                      <a:pt x="21585" y="39146"/>
                      <a:pt x="19827" y="38196"/>
                    </a:cubicBezTo>
                    <a:cubicBezTo>
                      <a:pt x="17085" y="36739"/>
                      <a:pt x="14967" y="35102"/>
                      <a:pt x="13474" y="33286"/>
                    </a:cubicBezTo>
                    <a:lnTo>
                      <a:pt x="13474" y="8987"/>
                    </a:lnTo>
                    <a:cubicBezTo>
                      <a:pt x="13474" y="6019"/>
                      <a:pt x="13681" y="4087"/>
                      <a:pt x="14094" y="3189"/>
                    </a:cubicBezTo>
                    <a:cubicBezTo>
                      <a:pt x="14507" y="2302"/>
                      <a:pt x="15115" y="1637"/>
                      <a:pt x="15920" y="1193"/>
                    </a:cubicBezTo>
                    <a:cubicBezTo>
                      <a:pt x="16735" y="750"/>
                      <a:pt x="18387" y="528"/>
                      <a:pt x="20876" y="528"/>
                    </a:cubicBezTo>
                    <a:lnTo>
                      <a:pt x="20876" y="-1262"/>
                    </a:lnTo>
                    <a:lnTo>
                      <a:pt x="-1614" y="-1262"/>
                    </a:lnTo>
                    <a:lnTo>
                      <a:pt x="-1614" y="528"/>
                    </a:lnTo>
                    <a:cubicBezTo>
                      <a:pt x="472" y="528"/>
                      <a:pt x="1927" y="750"/>
                      <a:pt x="2753" y="1193"/>
                    </a:cubicBezTo>
                    <a:cubicBezTo>
                      <a:pt x="3579" y="1637"/>
                      <a:pt x="4204" y="2344"/>
                      <a:pt x="4628" y="3316"/>
                    </a:cubicBezTo>
                    <a:cubicBezTo>
                      <a:pt x="5062" y="4287"/>
                      <a:pt x="5279" y="6178"/>
                      <a:pt x="5279" y="8987"/>
                    </a:cubicBezTo>
                    <a:lnTo>
                      <a:pt x="5279" y="26316"/>
                    </a:lnTo>
                    <a:cubicBezTo>
                      <a:pt x="5279" y="31300"/>
                      <a:pt x="5130" y="34516"/>
                      <a:pt x="4834" y="35963"/>
                    </a:cubicBezTo>
                    <a:cubicBezTo>
                      <a:pt x="4601" y="37050"/>
                      <a:pt x="4236" y="37800"/>
                      <a:pt x="3738" y="38212"/>
                    </a:cubicBezTo>
                    <a:cubicBezTo>
                      <a:pt x="3251" y="38624"/>
                      <a:pt x="2573" y="38830"/>
                      <a:pt x="1705" y="38830"/>
                    </a:cubicBezTo>
                    <a:cubicBezTo>
                      <a:pt x="784" y="38830"/>
                      <a:pt x="-323" y="38581"/>
                      <a:pt x="-1614" y="38085"/>
                    </a:cubicBezTo>
                    <a:lnTo>
                      <a:pt x="-2361" y="39875"/>
                    </a:lnTo>
                    <a:lnTo>
                      <a:pt x="11346" y="45419"/>
                    </a:lnTo>
                    <a:lnTo>
                      <a:pt x="13474" y="45419"/>
                    </a:lnTo>
                    <a:lnTo>
                      <a:pt x="13474" y="35772"/>
                    </a:lnTo>
                    <a:close/>
                  </a:path>
                </a:pathLst>
              </a:custGeom>
              <a:solidFill>
                <a:srgbClr val="000000"/>
              </a:solidFill>
              <a:ln w="1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25" name="Freeform: Shape 224">
                <a:extLst>
                  <a:ext uri="{FF2B5EF4-FFF2-40B4-BE49-F238E27FC236}">
                    <a16:creationId xmlns:a16="http://schemas.microsoft.com/office/drawing/2014/main" id="{D2B1B861-9C3B-11F5-8008-1B56ABFC7A37}"/>
                  </a:ext>
                </a:extLst>
              </p:cNvPr>
              <p:cNvSpPr/>
              <p:nvPr/>
            </p:nvSpPr>
            <p:spPr>
              <a:xfrm flipV="1">
                <a:off x="1826819" y="2660044"/>
                <a:ext cx="77777" cy="46681"/>
              </a:xfrm>
              <a:custGeom>
                <a:avLst/>
                <a:gdLst>
                  <a:gd name="connsiteX0" fmla="*/ 13480 w 77777"/>
                  <a:gd name="connsiteY0" fmla="*/ 35772 h 46681"/>
                  <a:gd name="connsiteX1" fmla="*/ 19341 w 77777"/>
                  <a:gd name="connsiteY1" fmla="*/ 41459 h 46681"/>
                  <a:gd name="connsiteX2" fmla="*/ 24138 w 77777"/>
                  <a:gd name="connsiteY2" fmla="*/ 44374 h 46681"/>
                  <a:gd name="connsiteX3" fmla="*/ 29268 w 77777"/>
                  <a:gd name="connsiteY3" fmla="*/ 45419 h 46681"/>
                  <a:gd name="connsiteX4" fmla="*/ 36606 w 77777"/>
                  <a:gd name="connsiteY4" fmla="*/ 42932 h 46681"/>
                  <a:gd name="connsiteX5" fmla="*/ 40735 w 77777"/>
                  <a:gd name="connsiteY5" fmla="*/ 35772 h 46681"/>
                  <a:gd name="connsiteX6" fmla="*/ 49360 w 77777"/>
                  <a:gd name="connsiteY6" fmla="*/ 43566 h 46681"/>
                  <a:gd name="connsiteX7" fmla="*/ 56618 w 77777"/>
                  <a:gd name="connsiteY7" fmla="*/ 45419 h 46681"/>
                  <a:gd name="connsiteX8" fmla="*/ 63035 w 77777"/>
                  <a:gd name="connsiteY8" fmla="*/ 43566 h 46681"/>
                  <a:gd name="connsiteX9" fmla="*/ 67482 w 77777"/>
                  <a:gd name="connsiteY9" fmla="*/ 37499 h 46681"/>
                  <a:gd name="connsiteX10" fmla="*/ 68578 w 77777"/>
                  <a:gd name="connsiteY10" fmla="*/ 28486 h 46681"/>
                  <a:gd name="connsiteX11" fmla="*/ 68578 w 77777"/>
                  <a:gd name="connsiteY11" fmla="*/ 8987 h 46681"/>
                  <a:gd name="connsiteX12" fmla="*/ 69213 w 77777"/>
                  <a:gd name="connsiteY12" fmla="*/ 3142 h 46681"/>
                  <a:gd name="connsiteX13" fmla="*/ 71055 w 77777"/>
                  <a:gd name="connsiteY13" fmla="*/ 1288 h 46681"/>
                  <a:gd name="connsiteX14" fmla="*/ 75423 w 77777"/>
                  <a:gd name="connsiteY14" fmla="*/ 528 h 46681"/>
                  <a:gd name="connsiteX15" fmla="*/ 75423 w 77777"/>
                  <a:gd name="connsiteY15" fmla="*/ -1262 h 46681"/>
                  <a:gd name="connsiteX16" fmla="*/ 52997 w 77777"/>
                  <a:gd name="connsiteY16" fmla="*/ -1262 h 46681"/>
                  <a:gd name="connsiteX17" fmla="*/ 52997 w 77777"/>
                  <a:gd name="connsiteY17" fmla="*/ 528 h 46681"/>
                  <a:gd name="connsiteX18" fmla="*/ 53934 w 77777"/>
                  <a:gd name="connsiteY18" fmla="*/ 528 h 46681"/>
                  <a:gd name="connsiteX19" fmla="*/ 58492 w 77777"/>
                  <a:gd name="connsiteY19" fmla="*/ 1653 h 46681"/>
                  <a:gd name="connsiteX20" fmla="*/ 60144 w 77777"/>
                  <a:gd name="connsiteY20" fmla="*/ 4187 h 46681"/>
                  <a:gd name="connsiteX21" fmla="*/ 60335 w 77777"/>
                  <a:gd name="connsiteY21" fmla="*/ 8987 h 46681"/>
                  <a:gd name="connsiteX22" fmla="*/ 60335 w 77777"/>
                  <a:gd name="connsiteY22" fmla="*/ 28486 h 46681"/>
                  <a:gd name="connsiteX23" fmla="*/ 59000 w 77777"/>
                  <a:gd name="connsiteY23" fmla="*/ 36311 h 46681"/>
                  <a:gd name="connsiteX24" fmla="*/ 52790 w 77777"/>
                  <a:gd name="connsiteY24" fmla="*/ 39479 h 46681"/>
                  <a:gd name="connsiteX25" fmla="*/ 47501 w 77777"/>
                  <a:gd name="connsiteY25" fmla="*/ 38164 h 46681"/>
                  <a:gd name="connsiteX26" fmla="*/ 41085 w 77777"/>
                  <a:gd name="connsiteY26" fmla="*/ 33286 h 46681"/>
                  <a:gd name="connsiteX27" fmla="*/ 40973 w 77777"/>
                  <a:gd name="connsiteY27" fmla="*/ 32747 h 46681"/>
                  <a:gd name="connsiteX28" fmla="*/ 41085 w 77777"/>
                  <a:gd name="connsiteY28" fmla="*/ 30624 h 46681"/>
                  <a:gd name="connsiteX29" fmla="*/ 41085 w 77777"/>
                  <a:gd name="connsiteY29" fmla="*/ 8987 h 46681"/>
                  <a:gd name="connsiteX30" fmla="*/ 41593 w 77777"/>
                  <a:gd name="connsiteY30" fmla="*/ 3189 h 46681"/>
                  <a:gd name="connsiteX31" fmla="*/ 43546 w 77777"/>
                  <a:gd name="connsiteY31" fmla="*/ 1288 h 46681"/>
                  <a:gd name="connsiteX32" fmla="*/ 48470 w 77777"/>
                  <a:gd name="connsiteY32" fmla="*/ 528 h 46681"/>
                  <a:gd name="connsiteX33" fmla="*/ 48470 w 77777"/>
                  <a:gd name="connsiteY33" fmla="*/ -1262 h 46681"/>
                  <a:gd name="connsiteX34" fmla="*/ 25488 w 77777"/>
                  <a:gd name="connsiteY34" fmla="*/ -1262 h 46681"/>
                  <a:gd name="connsiteX35" fmla="*/ 25488 w 77777"/>
                  <a:gd name="connsiteY35" fmla="*/ 528 h 46681"/>
                  <a:gd name="connsiteX36" fmla="*/ 30681 w 77777"/>
                  <a:gd name="connsiteY36" fmla="*/ 1415 h 46681"/>
                  <a:gd name="connsiteX37" fmla="*/ 32635 w 77777"/>
                  <a:gd name="connsiteY37" fmla="*/ 4092 h 46681"/>
                  <a:gd name="connsiteX38" fmla="*/ 32889 w 77777"/>
                  <a:gd name="connsiteY38" fmla="*/ 8987 h 46681"/>
                  <a:gd name="connsiteX39" fmla="*/ 32889 w 77777"/>
                  <a:gd name="connsiteY39" fmla="*/ 28486 h 46681"/>
                  <a:gd name="connsiteX40" fmla="*/ 31253 w 77777"/>
                  <a:gd name="connsiteY40" fmla="*/ 36454 h 46681"/>
                  <a:gd name="connsiteX41" fmla="*/ 25138 w 77777"/>
                  <a:gd name="connsiteY41" fmla="*/ 39622 h 46681"/>
                  <a:gd name="connsiteX42" fmla="*/ 19834 w 77777"/>
                  <a:gd name="connsiteY42" fmla="*/ 38196 h 46681"/>
                  <a:gd name="connsiteX43" fmla="*/ 13480 w 77777"/>
                  <a:gd name="connsiteY43" fmla="*/ 33286 h 46681"/>
                  <a:gd name="connsiteX44" fmla="*/ 13480 w 77777"/>
                  <a:gd name="connsiteY44" fmla="*/ 8987 h 46681"/>
                  <a:gd name="connsiteX45" fmla="*/ 14100 w 77777"/>
                  <a:gd name="connsiteY45" fmla="*/ 3189 h 46681"/>
                  <a:gd name="connsiteX46" fmla="*/ 15926 w 77777"/>
                  <a:gd name="connsiteY46" fmla="*/ 1193 h 46681"/>
                  <a:gd name="connsiteX47" fmla="*/ 20882 w 77777"/>
                  <a:gd name="connsiteY47" fmla="*/ 528 h 46681"/>
                  <a:gd name="connsiteX48" fmla="*/ 20882 w 77777"/>
                  <a:gd name="connsiteY48" fmla="*/ -1262 h 46681"/>
                  <a:gd name="connsiteX49" fmla="*/ -1608 w 77777"/>
                  <a:gd name="connsiteY49" fmla="*/ -1262 h 46681"/>
                  <a:gd name="connsiteX50" fmla="*/ -1608 w 77777"/>
                  <a:gd name="connsiteY50" fmla="*/ 528 h 46681"/>
                  <a:gd name="connsiteX51" fmla="*/ 2760 w 77777"/>
                  <a:gd name="connsiteY51" fmla="*/ 1193 h 46681"/>
                  <a:gd name="connsiteX52" fmla="*/ 4634 w 77777"/>
                  <a:gd name="connsiteY52" fmla="*/ 3316 h 46681"/>
                  <a:gd name="connsiteX53" fmla="*/ 5285 w 77777"/>
                  <a:gd name="connsiteY53" fmla="*/ 8987 h 46681"/>
                  <a:gd name="connsiteX54" fmla="*/ 5285 w 77777"/>
                  <a:gd name="connsiteY54" fmla="*/ 26316 h 46681"/>
                  <a:gd name="connsiteX55" fmla="*/ 4840 w 77777"/>
                  <a:gd name="connsiteY55" fmla="*/ 35963 h 46681"/>
                  <a:gd name="connsiteX56" fmla="*/ 3744 w 77777"/>
                  <a:gd name="connsiteY56" fmla="*/ 38212 h 46681"/>
                  <a:gd name="connsiteX57" fmla="*/ 1711 w 77777"/>
                  <a:gd name="connsiteY57" fmla="*/ 38830 h 46681"/>
                  <a:gd name="connsiteX58" fmla="*/ -1608 w 77777"/>
                  <a:gd name="connsiteY58" fmla="*/ 38085 h 46681"/>
                  <a:gd name="connsiteX59" fmla="*/ -2355 w 77777"/>
                  <a:gd name="connsiteY59" fmla="*/ 39875 h 46681"/>
                  <a:gd name="connsiteX60" fmla="*/ 11352 w 77777"/>
                  <a:gd name="connsiteY60" fmla="*/ 45419 h 46681"/>
                  <a:gd name="connsiteX61" fmla="*/ 13480 w 77777"/>
                  <a:gd name="connsiteY61" fmla="*/ 45419 h 46681"/>
                  <a:gd name="connsiteX62" fmla="*/ 13480 w 77777"/>
                  <a:gd name="connsiteY62" fmla="*/ 35772 h 466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77777" h="46681">
                    <a:moveTo>
                      <a:pt x="13480" y="35772"/>
                    </a:moveTo>
                    <a:cubicBezTo>
                      <a:pt x="16795" y="39067"/>
                      <a:pt x="18748" y="40963"/>
                      <a:pt x="19341" y="41459"/>
                    </a:cubicBezTo>
                    <a:cubicBezTo>
                      <a:pt x="20824" y="42716"/>
                      <a:pt x="22422" y="43687"/>
                      <a:pt x="24138" y="44374"/>
                    </a:cubicBezTo>
                    <a:cubicBezTo>
                      <a:pt x="25864" y="45071"/>
                      <a:pt x="27574" y="45419"/>
                      <a:pt x="29268" y="45419"/>
                    </a:cubicBezTo>
                    <a:cubicBezTo>
                      <a:pt x="32116" y="45419"/>
                      <a:pt x="34562" y="44590"/>
                      <a:pt x="36606" y="42932"/>
                    </a:cubicBezTo>
                    <a:cubicBezTo>
                      <a:pt x="38660" y="41285"/>
                      <a:pt x="40036" y="38898"/>
                      <a:pt x="40735" y="35772"/>
                    </a:cubicBezTo>
                    <a:cubicBezTo>
                      <a:pt x="44145" y="39733"/>
                      <a:pt x="47020" y="42330"/>
                      <a:pt x="49360" y="43566"/>
                    </a:cubicBezTo>
                    <a:cubicBezTo>
                      <a:pt x="51710" y="44801"/>
                      <a:pt x="54130" y="45419"/>
                      <a:pt x="56618" y="45419"/>
                    </a:cubicBezTo>
                    <a:cubicBezTo>
                      <a:pt x="59032" y="45419"/>
                      <a:pt x="61171" y="44801"/>
                      <a:pt x="63035" y="43566"/>
                    </a:cubicBezTo>
                    <a:cubicBezTo>
                      <a:pt x="64909" y="42330"/>
                      <a:pt x="66391" y="40308"/>
                      <a:pt x="67482" y="37499"/>
                    </a:cubicBezTo>
                    <a:cubicBezTo>
                      <a:pt x="68212" y="35588"/>
                      <a:pt x="68578" y="32583"/>
                      <a:pt x="68578" y="28486"/>
                    </a:cubicBezTo>
                    <a:lnTo>
                      <a:pt x="68578" y="8987"/>
                    </a:lnTo>
                    <a:cubicBezTo>
                      <a:pt x="68578" y="6146"/>
                      <a:pt x="68789" y="4198"/>
                      <a:pt x="69213" y="3142"/>
                    </a:cubicBezTo>
                    <a:cubicBezTo>
                      <a:pt x="69552" y="2413"/>
                      <a:pt x="70166" y="1795"/>
                      <a:pt x="71055" y="1288"/>
                    </a:cubicBezTo>
                    <a:cubicBezTo>
                      <a:pt x="71945" y="782"/>
                      <a:pt x="73401" y="528"/>
                      <a:pt x="75423" y="528"/>
                    </a:cubicBezTo>
                    <a:lnTo>
                      <a:pt x="75423" y="-1262"/>
                    </a:lnTo>
                    <a:lnTo>
                      <a:pt x="52997" y="-1262"/>
                    </a:lnTo>
                    <a:lnTo>
                      <a:pt x="52997" y="528"/>
                    </a:lnTo>
                    <a:lnTo>
                      <a:pt x="53934" y="528"/>
                    </a:lnTo>
                    <a:cubicBezTo>
                      <a:pt x="55882" y="528"/>
                      <a:pt x="57401" y="903"/>
                      <a:pt x="58492" y="1653"/>
                    </a:cubicBezTo>
                    <a:cubicBezTo>
                      <a:pt x="59255" y="2181"/>
                      <a:pt x="59805" y="3026"/>
                      <a:pt x="60144" y="4187"/>
                    </a:cubicBezTo>
                    <a:cubicBezTo>
                      <a:pt x="60271" y="4747"/>
                      <a:pt x="60335" y="6347"/>
                      <a:pt x="60335" y="8987"/>
                    </a:cubicBezTo>
                    <a:lnTo>
                      <a:pt x="60335" y="28486"/>
                    </a:lnTo>
                    <a:cubicBezTo>
                      <a:pt x="60335" y="32182"/>
                      <a:pt x="59890" y="34790"/>
                      <a:pt x="59000" y="36311"/>
                    </a:cubicBezTo>
                    <a:cubicBezTo>
                      <a:pt x="57709" y="38423"/>
                      <a:pt x="55639" y="39479"/>
                      <a:pt x="52790" y="39479"/>
                    </a:cubicBezTo>
                    <a:cubicBezTo>
                      <a:pt x="51033" y="39479"/>
                      <a:pt x="49270" y="39041"/>
                      <a:pt x="47501" y="38164"/>
                    </a:cubicBezTo>
                    <a:cubicBezTo>
                      <a:pt x="45733" y="37288"/>
                      <a:pt x="43594" y="35662"/>
                      <a:pt x="41085" y="33286"/>
                    </a:cubicBezTo>
                    <a:lnTo>
                      <a:pt x="40973" y="32747"/>
                    </a:lnTo>
                    <a:lnTo>
                      <a:pt x="41085" y="30624"/>
                    </a:lnTo>
                    <a:lnTo>
                      <a:pt x="41085" y="8987"/>
                    </a:lnTo>
                    <a:cubicBezTo>
                      <a:pt x="41085" y="5882"/>
                      <a:pt x="41254" y="3950"/>
                      <a:pt x="41593" y="3189"/>
                    </a:cubicBezTo>
                    <a:cubicBezTo>
                      <a:pt x="41942" y="2429"/>
                      <a:pt x="42594" y="1795"/>
                      <a:pt x="43546" y="1288"/>
                    </a:cubicBezTo>
                    <a:cubicBezTo>
                      <a:pt x="44510" y="782"/>
                      <a:pt x="46151" y="528"/>
                      <a:pt x="48470" y="528"/>
                    </a:cubicBezTo>
                    <a:lnTo>
                      <a:pt x="48470" y="-1262"/>
                    </a:lnTo>
                    <a:lnTo>
                      <a:pt x="25488" y="-1262"/>
                    </a:lnTo>
                    <a:lnTo>
                      <a:pt x="25488" y="528"/>
                    </a:lnTo>
                    <a:cubicBezTo>
                      <a:pt x="28008" y="528"/>
                      <a:pt x="29739" y="824"/>
                      <a:pt x="30681" y="1415"/>
                    </a:cubicBezTo>
                    <a:cubicBezTo>
                      <a:pt x="31624" y="2006"/>
                      <a:pt x="32275" y="2899"/>
                      <a:pt x="32635" y="4092"/>
                    </a:cubicBezTo>
                    <a:cubicBezTo>
                      <a:pt x="32805" y="4652"/>
                      <a:pt x="32889" y="6283"/>
                      <a:pt x="32889" y="8987"/>
                    </a:cubicBezTo>
                    <a:lnTo>
                      <a:pt x="32889" y="28486"/>
                    </a:lnTo>
                    <a:cubicBezTo>
                      <a:pt x="32889" y="32182"/>
                      <a:pt x="32344" y="34838"/>
                      <a:pt x="31253" y="36454"/>
                    </a:cubicBezTo>
                    <a:cubicBezTo>
                      <a:pt x="29792" y="38566"/>
                      <a:pt x="27754" y="39622"/>
                      <a:pt x="25138" y="39622"/>
                    </a:cubicBezTo>
                    <a:cubicBezTo>
                      <a:pt x="23360" y="39622"/>
                      <a:pt x="21591" y="39146"/>
                      <a:pt x="19834" y="38196"/>
                    </a:cubicBezTo>
                    <a:cubicBezTo>
                      <a:pt x="17091" y="36739"/>
                      <a:pt x="14973" y="35102"/>
                      <a:pt x="13480" y="33286"/>
                    </a:cubicBezTo>
                    <a:lnTo>
                      <a:pt x="13480" y="8987"/>
                    </a:lnTo>
                    <a:cubicBezTo>
                      <a:pt x="13480" y="6019"/>
                      <a:pt x="13687" y="4087"/>
                      <a:pt x="14100" y="3189"/>
                    </a:cubicBezTo>
                    <a:cubicBezTo>
                      <a:pt x="14513" y="2302"/>
                      <a:pt x="15122" y="1637"/>
                      <a:pt x="15926" y="1193"/>
                    </a:cubicBezTo>
                    <a:cubicBezTo>
                      <a:pt x="16742" y="750"/>
                      <a:pt x="18393" y="528"/>
                      <a:pt x="20882" y="528"/>
                    </a:cubicBezTo>
                    <a:lnTo>
                      <a:pt x="20882" y="-1262"/>
                    </a:lnTo>
                    <a:lnTo>
                      <a:pt x="-1608" y="-1262"/>
                    </a:lnTo>
                    <a:lnTo>
                      <a:pt x="-1608" y="528"/>
                    </a:lnTo>
                    <a:cubicBezTo>
                      <a:pt x="478" y="528"/>
                      <a:pt x="1934" y="750"/>
                      <a:pt x="2760" y="1193"/>
                    </a:cubicBezTo>
                    <a:cubicBezTo>
                      <a:pt x="3585" y="1637"/>
                      <a:pt x="4210" y="2344"/>
                      <a:pt x="4634" y="3316"/>
                    </a:cubicBezTo>
                    <a:cubicBezTo>
                      <a:pt x="5068" y="4287"/>
                      <a:pt x="5285" y="6178"/>
                      <a:pt x="5285" y="8987"/>
                    </a:cubicBezTo>
                    <a:lnTo>
                      <a:pt x="5285" y="26316"/>
                    </a:lnTo>
                    <a:cubicBezTo>
                      <a:pt x="5285" y="31300"/>
                      <a:pt x="5137" y="34516"/>
                      <a:pt x="4840" y="35963"/>
                    </a:cubicBezTo>
                    <a:cubicBezTo>
                      <a:pt x="4607" y="37050"/>
                      <a:pt x="4242" y="37800"/>
                      <a:pt x="3744" y="38212"/>
                    </a:cubicBezTo>
                    <a:cubicBezTo>
                      <a:pt x="3257" y="38624"/>
                      <a:pt x="2580" y="38830"/>
                      <a:pt x="1711" y="38830"/>
                    </a:cubicBezTo>
                    <a:cubicBezTo>
                      <a:pt x="790" y="38830"/>
                      <a:pt x="-316" y="38581"/>
                      <a:pt x="-1608" y="38085"/>
                    </a:cubicBezTo>
                    <a:lnTo>
                      <a:pt x="-2355" y="39875"/>
                    </a:lnTo>
                    <a:lnTo>
                      <a:pt x="11352" y="45419"/>
                    </a:lnTo>
                    <a:lnTo>
                      <a:pt x="13480" y="45419"/>
                    </a:lnTo>
                    <a:lnTo>
                      <a:pt x="13480" y="35772"/>
                    </a:lnTo>
                    <a:close/>
                  </a:path>
                </a:pathLst>
              </a:custGeom>
              <a:solidFill>
                <a:srgbClr val="000000"/>
              </a:solidFill>
              <a:ln w="1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233" name="Graphic 57">
              <a:extLst>
                <a:ext uri="{FF2B5EF4-FFF2-40B4-BE49-F238E27FC236}">
                  <a16:creationId xmlns:a16="http://schemas.microsoft.com/office/drawing/2014/main" id="{BD426205-8605-9ED2-0272-CE3186CA6339}"/>
                </a:ext>
              </a:extLst>
            </p:cNvPr>
            <p:cNvGrpSpPr/>
            <p:nvPr/>
          </p:nvGrpSpPr>
          <p:grpSpPr>
            <a:xfrm>
              <a:off x="939401" y="1685230"/>
              <a:ext cx="502738" cy="90399"/>
              <a:chOff x="939401" y="1685230"/>
              <a:chExt cx="502738" cy="90399"/>
            </a:xfrm>
            <a:solidFill>
              <a:srgbClr val="000000"/>
            </a:solidFill>
          </p:grpSpPr>
          <p:sp>
            <p:nvSpPr>
              <p:cNvPr id="234" name="Freeform: Shape 233">
                <a:extLst>
                  <a:ext uri="{FF2B5EF4-FFF2-40B4-BE49-F238E27FC236}">
                    <a16:creationId xmlns:a16="http://schemas.microsoft.com/office/drawing/2014/main" id="{594355BF-D045-25F8-4C7C-8A9DAC2FB755}"/>
                  </a:ext>
                </a:extLst>
              </p:cNvPr>
              <p:cNvSpPr/>
              <p:nvPr/>
            </p:nvSpPr>
            <p:spPr>
              <a:xfrm flipV="1">
                <a:off x="939401" y="1686814"/>
                <a:ext cx="50332" cy="68524"/>
              </a:xfrm>
              <a:custGeom>
                <a:avLst/>
                <a:gdLst>
                  <a:gd name="connsiteX0" fmla="*/ 42859 w 50332"/>
                  <a:gd name="connsiteY0" fmla="*/ 66585 h 68524"/>
                  <a:gd name="connsiteX1" fmla="*/ 42859 w 50332"/>
                  <a:gd name="connsiteY1" fmla="*/ 13315 h 68524"/>
                  <a:gd name="connsiteX2" fmla="*/ 43161 w 50332"/>
                  <a:gd name="connsiteY2" fmla="*/ 6931 h 68524"/>
                  <a:gd name="connsiteX3" fmla="*/ 44670 w 50332"/>
                  <a:gd name="connsiteY3" fmla="*/ 4508 h 68524"/>
                  <a:gd name="connsiteX4" fmla="*/ 48577 w 50332"/>
                  <a:gd name="connsiteY4" fmla="*/ 3510 h 68524"/>
                  <a:gd name="connsiteX5" fmla="*/ 48577 w 50332"/>
                  <a:gd name="connsiteY5" fmla="*/ 1878 h 68524"/>
                  <a:gd name="connsiteX6" fmla="*/ 28962 w 50332"/>
                  <a:gd name="connsiteY6" fmla="*/ -1939 h 68524"/>
                  <a:gd name="connsiteX7" fmla="*/ 28962 w 50332"/>
                  <a:gd name="connsiteY7" fmla="*/ 5395 h 68524"/>
                  <a:gd name="connsiteX8" fmla="*/ 22688 w 50332"/>
                  <a:gd name="connsiteY8" fmla="*/ -403 h 68524"/>
                  <a:gd name="connsiteX9" fmla="*/ 16462 w 50332"/>
                  <a:gd name="connsiteY9" fmla="*/ -1939 h 68524"/>
                  <a:gd name="connsiteX10" fmla="*/ 2406 w 50332"/>
                  <a:gd name="connsiteY10" fmla="*/ 5997 h 68524"/>
                  <a:gd name="connsiteX11" fmla="*/ -1756 w 50332"/>
                  <a:gd name="connsiteY11" fmla="*/ 21773 h 68524"/>
                  <a:gd name="connsiteX12" fmla="*/ 817 w 50332"/>
                  <a:gd name="connsiteY12" fmla="*/ 35158 h 68524"/>
                  <a:gd name="connsiteX13" fmla="*/ 7901 w 50332"/>
                  <a:gd name="connsiteY13" fmla="*/ 44092 h 68524"/>
                  <a:gd name="connsiteX14" fmla="*/ 17558 w 50332"/>
                  <a:gd name="connsiteY14" fmla="*/ 47118 h 68524"/>
                  <a:gd name="connsiteX15" fmla="*/ 23450 w 50332"/>
                  <a:gd name="connsiteY15" fmla="*/ 45835 h 68524"/>
                  <a:gd name="connsiteX16" fmla="*/ 28962 w 50332"/>
                  <a:gd name="connsiteY16" fmla="*/ 41336 h 68524"/>
                  <a:gd name="connsiteX17" fmla="*/ 28962 w 50332"/>
                  <a:gd name="connsiteY17" fmla="*/ 55291 h 68524"/>
                  <a:gd name="connsiteX18" fmla="*/ 28517 w 50332"/>
                  <a:gd name="connsiteY18" fmla="*/ 61675 h 68524"/>
                  <a:gd name="connsiteX19" fmla="*/ 26738 w 50332"/>
                  <a:gd name="connsiteY19" fmla="*/ 63797 h 68524"/>
                  <a:gd name="connsiteX20" fmla="*/ 22259 w 50332"/>
                  <a:gd name="connsiteY20" fmla="*/ 64494 h 68524"/>
                  <a:gd name="connsiteX21" fmla="*/ 22259 w 50332"/>
                  <a:gd name="connsiteY21" fmla="*/ 66585 h 68524"/>
                  <a:gd name="connsiteX22" fmla="*/ 42859 w 50332"/>
                  <a:gd name="connsiteY22" fmla="*/ 66585 h 68524"/>
                  <a:gd name="connsiteX23" fmla="*/ 28962 w 50332"/>
                  <a:gd name="connsiteY23" fmla="*/ 35190 h 68524"/>
                  <a:gd name="connsiteX24" fmla="*/ 19988 w 50332"/>
                  <a:gd name="connsiteY24" fmla="*/ 42223 h 68524"/>
                  <a:gd name="connsiteX25" fmla="*/ 16954 w 50332"/>
                  <a:gd name="connsiteY25" fmla="*/ 41241 h 68524"/>
                  <a:gd name="connsiteX26" fmla="*/ 13952 w 50332"/>
                  <a:gd name="connsiteY26" fmla="*/ 35840 h 68524"/>
                  <a:gd name="connsiteX27" fmla="*/ 12793 w 50332"/>
                  <a:gd name="connsiteY27" fmla="*/ 24007 h 68524"/>
                  <a:gd name="connsiteX28" fmla="*/ 14080 w 50332"/>
                  <a:gd name="connsiteY28" fmla="*/ 11034 h 68524"/>
                  <a:gd name="connsiteX29" fmla="*/ 17605 w 50332"/>
                  <a:gd name="connsiteY29" fmla="*/ 4951 h 68524"/>
                  <a:gd name="connsiteX30" fmla="*/ 20734 w 50332"/>
                  <a:gd name="connsiteY30" fmla="*/ 4017 h 68524"/>
                  <a:gd name="connsiteX31" fmla="*/ 28962 w 50332"/>
                  <a:gd name="connsiteY31" fmla="*/ 10844 h 68524"/>
                  <a:gd name="connsiteX32" fmla="*/ 28962 w 50332"/>
                  <a:gd name="connsiteY32" fmla="*/ 35190 h 685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50332" h="68524">
                    <a:moveTo>
                      <a:pt x="42859" y="66585"/>
                    </a:moveTo>
                    <a:lnTo>
                      <a:pt x="42859" y="13315"/>
                    </a:lnTo>
                    <a:cubicBezTo>
                      <a:pt x="42859" y="9714"/>
                      <a:pt x="42960" y="7586"/>
                      <a:pt x="43161" y="6931"/>
                    </a:cubicBezTo>
                    <a:cubicBezTo>
                      <a:pt x="43426" y="5843"/>
                      <a:pt x="43928" y="5036"/>
                      <a:pt x="44670" y="4508"/>
                    </a:cubicBezTo>
                    <a:cubicBezTo>
                      <a:pt x="45421" y="3980"/>
                      <a:pt x="46724" y="3647"/>
                      <a:pt x="48577" y="3510"/>
                    </a:cubicBezTo>
                    <a:lnTo>
                      <a:pt x="48577" y="1878"/>
                    </a:lnTo>
                    <a:lnTo>
                      <a:pt x="28962" y="-1939"/>
                    </a:lnTo>
                    <a:lnTo>
                      <a:pt x="28962" y="5395"/>
                    </a:lnTo>
                    <a:cubicBezTo>
                      <a:pt x="26611" y="2554"/>
                      <a:pt x="24520" y="622"/>
                      <a:pt x="22688" y="-403"/>
                    </a:cubicBezTo>
                    <a:cubicBezTo>
                      <a:pt x="20856" y="-1427"/>
                      <a:pt x="18781" y="-1939"/>
                      <a:pt x="16462" y="-1939"/>
                    </a:cubicBezTo>
                    <a:cubicBezTo>
                      <a:pt x="10532" y="-1939"/>
                      <a:pt x="5847" y="706"/>
                      <a:pt x="2406" y="5997"/>
                    </a:cubicBezTo>
                    <a:cubicBezTo>
                      <a:pt x="-368" y="10284"/>
                      <a:pt x="-1756" y="15543"/>
                      <a:pt x="-1756" y="21773"/>
                    </a:cubicBezTo>
                    <a:cubicBezTo>
                      <a:pt x="-1756" y="26758"/>
                      <a:pt x="-898" y="31219"/>
                      <a:pt x="817" y="35158"/>
                    </a:cubicBezTo>
                    <a:cubicBezTo>
                      <a:pt x="2543" y="39108"/>
                      <a:pt x="4905" y="42086"/>
                      <a:pt x="7901" y="44092"/>
                    </a:cubicBezTo>
                    <a:cubicBezTo>
                      <a:pt x="10898" y="46109"/>
                      <a:pt x="14117" y="47118"/>
                      <a:pt x="17558" y="47118"/>
                    </a:cubicBezTo>
                    <a:cubicBezTo>
                      <a:pt x="19771" y="47118"/>
                      <a:pt x="21735" y="46690"/>
                      <a:pt x="23450" y="45835"/>
                    </a:cubicBezTo>
                    <a:cubicBezTo>
                      <a:pt x="25176" y="44979"/>
                      <a:pt x="27013" y="43480"/>
                      <a:pt x="28962" y="41336"/>
                    </a:cubicBezTo>
                    <a:lnTo>
                      <a:pt x="28962" y="55291"/>
                    </a:lnTo>
                    <a:cubicBezTo>
                      <a:pt x="28962" y="58818"/>
                      <a:pt x="28813" y="60946"/>
                      <a:pt x="28517" y="61675"/>
                    </a:cubicBezTo>
                    <a:cubicBezTo>
                      <a:pt x="28125" y="62636"/>
                      <a:pt x="27532" y="63343"/>
                      <a:pt x="26738" y="63797"/>
                    </a:cubicBezTo>
                    <a:cubicBezTo>
                      <a:pt x="25944" y="64262"/>
                      <a:pt x="24451" y="64494"/>
                      <a:pt x="22259" y="64494"/>
                    </a:cubicBezTo>
                    <a:lnTo>
                      <a:pt x="22259" y="66585"/>
                    </a:lnTo>
                    <a:lnTo>
                      <a:pt x="42859" y="66585"/>
                    </a:lnTo>
                    <a:close/>
                    <a:moveTo>
                      <a:pt x="28962" y="35190"/>
                    </a:moveTo>
                    <a:cubicBezTo>
                      <a:pt x="26516" y="39879"/>
                      <a:pt x="23525" y="42223"/>
                      <a:pt x="19988" y="42223"/>
                    </a:cubicBezTo>
                    <a:cubicBezTo>
                      <a:pt x="18760" y="42223"/>
                      <a:pt x="17748" y="41896"/>
                      <a:pt x="16954" y="41241"/>
                    </a:cubicBezTo>
                    <a:cubicBezTo>
                      <a:pt x="15726" y="40217"/>
                      <a:pt x="14725" y="38416"/>
                      <a:pt x="13952" y="35840"/>
                    </a:cubicBezTo>
                    <a:cubicBezTo>
                      <a:pt x="13179" y="33263"/>
                      <a:pt x="12793" y="29319"/>
                      <a:pt x="12793" y="24007"/>
                    </a:cubicBezTo>
                    <a:cubicBezTo>
                      <a:pt x="12793" y="18167"/>
                      <a:pt x="13222" y="13843"/>
                      <a:pt x="14080" y="11034"/>
                    </a:cubicBezTo>
                    <a:cubicBezTo>
                      <a:pt x="14937" y="8235"/>
                      <a:pt x="16113" y="6208"/>
                      <a:pt x="17605" y="4951"/>
                    </a:cubicBezTo>
                    <a:cubicBezTo>
                      <a:pt x="18368" y="4328"/>
                      <a:pt x="19411" y="4017"/>
                      <a:pt x="20734" y="4017"/>
                    </a:cubicBezTo>
                    <a:cubicBezTo>
                      <a:pt x="23646" y="4017"/>
                      <a:pt x="26389" y="6292"/>
                      <a:pt x="28962" y="10844"/>
                    </a:cubicBezTo>
                    <a:lnTo>
                      <a:pt x="28962" y="35190"/>
                    </a:lnTo>
                    <a:close/>
                  </a:path>
                </a:pathLst>
              </a:custGeom>
              <a:solidFill>
                <a:srgbClr val="000000"/>
              </a:solidFill>
              <a:ln w="1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35" name="Freeform: Shape 234">
                <a:extLst>
                  <a:ext uri="{FF2B5EF4-FFF2-40B4-BE49-F238E27FC236}">
                    <a16:creationId xmlns:a16="http://schemas.microsoft.com/office/drawing/2014/main" id="{AEC0E81D-2073-B0CB-A9BC-309E1C767DA9}"/>
                  </a:ext>
                </a:extLst>
              </p:cNvPr>
              <p:cNvSpPr/>
              <p:nvPr/>
            </p:nvSpPr>
            <p:spPr>
              <a:xfrm flipV="1">
                <a:off x="994092" y="1685230"/>
                <a:ext cx="25062" cy="68714"/>
              </a:xfrm>
              <a:custGeom>
                <a:avLst/>
                <a:gdLst>
                  <a:gd name="connsiteX0" fmla="*/ 11675 w 25062"/>
                  <a:gd name="connsiteY0" fmla="*/ 66681 h 68714"/>
                  <a:gd name="connsiteX1" fmla="*/ 17123 w 25062"/>
                  <a:gd name="connsiteY1" fmla="*/ 64416 h 68714"/>
                  <a:gd name="connsiteX2" fmla="*/ 19362 w 25062"/>
                  <a:gd name="connsiteY2" fmla="*/ 58999 h 68714"/>
                  <a:gd name="connsiteX3" fmla="*/ 17107 w 25062"/>
                  <a:gd name="connsiteY3" fmla="*/ 53597 h 68714"/>
                  <a:gd name="connsiteX4" fmla="*/ 11675 w 25062"/>
                  <a:gd name="connsiteY4" fmla="*/ 51380 h 68714"/>
                  <a:gd name="connsiteX5" fmla="*/ 6259 w 25062"/>
                  <a:gd name="connsiteY5" fmla="*/ 53597 h 68714"/>
                  <a:gd name="connsiteX6" fmla="*/ 4035 w 25062"/>
                  <a:gd name="connsiteY6" fmla="*/ 58999 h 68714"/>
                  <a:gd name="connsiteX7" fmla="*/ 6259 w 25062"/>
                  <a:gd name="connsiteY7" fmla="*/ 64416 h 68714"/>
                  <a:gd name="connsiteX8" fmla="*/ 11675 w 25062"/>
                  <a:gd name="connsiteY8" fmla="*/ 66681 h 68714"/>
                  <a:gd name="connsiteX9" fmla="*/ 18616 w 25062"/>
                  <a:gd name="connsiteY9" fmla="*/ 44252 h 68714"/>
                  <a:gd name="connsiteX10" fmla="*/ 18616 w 25062"/>
                  <a:gd name="connsiteY10" fmla="*/ 7566 h 68714"/>
                  <a:gd name="connsiteX11" fmla="*/ 19759 w 25062"/>
                  <a:gd name="connsiteY11" fmla="*/ 1309 h 68714"/>
                  <a:gd name="connsiteX12" fmla="*/ 24222 w 25062"/>
                  <a:gd name="connsiteY12" fmla="*/ -243 h 68714"/>
                  <a:gd name="connsiteX13" fmla="*/ 24222 w 25062"/>
                  <a:gd name="connsiteY13" fmla="*/ -2033 h 68714"/>
                  <a:gd name="connsiteX14" fmla="*/ -841 w 25062"/>
                  <a:gd name="connsiteY14" fmla="*/ -2033 h 68714"/>
                  <a:gd name="connsiteX15" fmla="*/ -841 w 25062"/>
                  <a:gd name="connsiteY15" fmla="*/ -243 h 68714"/>
                  <a:gd name="connsiteX16" fmla="*/ 3733 w 25062"/>
                  <a:gd name="connsiteY16" fmla="*/ 1531 h 68714"/>
                  <a:gd name="connsiteX17" fmla="*/ 4718 w 25062"/>
                  <a:gd name="connsiteY17" fmla="*/ 7566 h 68714"/>
                  <a:gd name="connsiteX18" fmla="*/ 4718 w 25062"/>
                  <a:gd name="connsiteY18" fmla="*/ 34605 h 68714"/>
                  <a:gd name="connsiteX19" fmla="*/ 3575 w 25062"/>
                  <a:gd name="connsiteY19" fmla="*/ 40862 h 68714"/>
                  <a:gd name="connsiteX20" fmla="*/ -841 w 25062"/>
                  <a:gd name="connsiteY20" fmla="*/ 42414 h 68714"/>
                  <a:gd name="connsiteX21" fmla="*/ -841 w 25062"/>
                  <a:gd name="connsiteY21" fmla="*/ 44252 h 68714"/>
                  <a:gd name="connsiteX22" fmla="*/ 18616 w 25062"/>
                  <a:gd name="connsiteY22" fmla="*/ 44252 h 687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5062" h="68714">
                    <a:moveTo>
                      <a:pt x="11675" y="66681"/>
                    </a:moveTo>
                    <a:cubicBezTo>
                      <a:pt x="13824" y="66681"/>
                      <a:pt x="15640" y="65926"/>
                      <a:pt x="17123" y="64416"/>
                    </a:cubicBezTo>
                    <a:cubicBezTo>
                      <a:pt x="18616" y="62917"/>
                      <a:pt x="19362" y="61111"/>
                      <a:pt x="19362" y="58999"/>
                    </a:cubicBezTo>
                    <a:cubicBezTo>
                      <a:pt x="19362" y="56887"/>
                      <a:pt x="18610" y="55086"/>
                      <a:pt x="17107" y="53597"/>
                    </a:cubicBezTo>
                    <a:cubicBezTo>
                      <a:pt x="15603" y="52119"/>
                      <a:pt x="13792" y="51380"/>
                      <a:pt x="11675" y="51380"/>
                    </a:cubicBezTo>
                    <a:cubicBezTo>
                      <a:pt x="9557" y="51380"/>
                      <a:pt x="7752" y="52119"/>
                      <a:pt x="6259" y="53597"/>
                    </a:cubicBezTo>
                    <a:cubicBezTo>
                      <a:pt x="4776" y="55086"/>
                      <a:pt x="4035" y="56887"/>
                      <a:pt x="4035" y="58999"/>
                    </a:cubicBezTo>
                    <a:cubicBezTo>
                      <a:pt x="4035" y="61111"/>
                      <a:pt x="4776" y="62917"/>
                      <a:pt x="6259" y="64416"/>
                    </a:cubicBezTo>
                    <a:cubicBezTo>
                      <a:pt x="7752" y="65926"/>
                      <a:pt x="9557" y="66681"/>
                      <a:pt x="11675" y="66681"/>
                    </a:cubicBezTo>
                    <a:close/>
                    <a:moveTo>
                      <a:pt x="18616" y="44252"/>
                    </a:moveTo>
                    <a:lnTo>
                      <a:pt x="18616" y="7566"/>
                    </a:lnTo>
                    <a:cubicBezTo>
                      <a:pt x="18616" y="4303"/>
                      <a:pt x="18997" y="2217"/>
                      <a:pt x="19759" y="1309"/>
                    </a:cubicBezTo>
                    <a:cubicBezTo>
                      <a:pt x="20522" y="401"/>
                      <a:pt x="22009" y="-117"/>
                      <a:pt x="24222" y="-243"/>
                    </a:cubicBezTo>
                    <a:lnTo>
                      <a:pt x="24222" y="-2033"/>
                    </a:lnTo>
                    <a:lnTo>
                      <a:pt x="-841" y="-2033"/>
                    </a:lnTo>
                    <a:lnTo>
                      <a:pt x="-841" y="-243"/>
                    </a:lnTo>
                    <a:cubicBezTo>
                      <a:pt x="1213" y="-180"/>
                      <a:pt x="2738" y="411"/>
                      <a:pt x="3733" y="1531"/>
                    </a:cubicBezTo>
                    <a:cubicBezTo>
                      <a:pt x="4390" y="2291"/>
                      <a:pt x="4718" y="4303"/>
                      <a:pt x="4718" y="7566"/>
                    </a:cubicBezTo>
                    <a:lnTo>
                      <a:pt x="4718" y="34605"/>
                    </a:lnTo>
                    <a:cubicBezTo>
                      <a:pt x="4718" y="37868"/>
                      <a:pt x="4337" y="39954"/>
                      <a:pt x="3575" y="40862"/>
                    </a:cubicBezTo>
                    <a:cubicBezTo>
                      <a:pt x="2823" y="41770"/>
                      <a:pt x="1351" y="42287"/>
                      <a:pt x="-841" y="42414"/>
                    </a:cubicBezTo>
                    <a:lnTo>
                      <a:pt x="-841" y="44252"/>
                    </a:lnTo>
                    <a:lnTo>
                      <a:pt x="18616" y="44252"/>
                    </a:lnTo>
                    <a:close/>
                  </a:path>
                </a:pathLst>
              </a:custGeom>
              <a:solidFill>
                <a:srgbClr val="000000"/>
              </a:solidFill>
              <a:ln w="1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36" name="Freeform: Shape 235">
                <a:extLst>
                  <a:ext uri="{FF2B5EF4-FFF2-40B4-BE49-F238E27FC236}">
                    <a16:creationId xmlns:a16="http://schemas.microsoft.com/office/drawing/2014/main" id="{FEB07501-CA20-A74D-5297-B895811228B4}"/>
                  </a:ext>
                </a:extLst>
              </p:cNvPr>
              <p:cNvSpPr/>
              <p:nvPr/>
            </p:nvSpPr>
            <p:spPr>
              <a:xfrm flipV="1">
                <a:off x="1023524" y="1685293"/>
                <a:ext cx="38118" cy="68651"/>
              </a:xfrm>
              <a:custGeom>
                <a:avLst/>
                <a:gdLst>
                  <a:gd name="connsiteX0" fmla="*/ 19181 w 38118"/>
                  <a:gd name="connsiteY0" fmla="*/ 39406 h 68651"/>
                  <a:gd name="connsiteX1" fmla="*/ 19181 w 38118"/>
                  <a:gd name="connsiteY1" fmla="*/ 7283 h 68651"/>
                  <a:gd name="connsiteX2" fmla="*/ 20165 w 38118"/>
                  <a:gd name="connsiteY2" fmla="*/ 1438 h 68651"/>
                  <a:gd name="connsiteX3" fmla="*/ 26026 w 38118"/>
                  <a:gd name="connsiteY3" fmla="*/ -241 h 68651"/>
                  <a:gd name="connsiteX4" fmla="*/ 26026 w 38118"/>
                  <a:gd name="connsiteY4" fmla="*/ -2031 h 68651"/>
                  <a:gd name="connsiteX5" fmla="*/ -1324 w 38118"/>
                  <a:gd name="connsiteY5" fmla="*/ -2031 h 68651"/>
                  <a:gd name="connsiteX6" fmla="*/ -1324 w 38118"/>
                  <a:gd name="connsiteY6" fmla="*/ -241 h 68651"/>
                  <a:gd name="connsiteX7" fmla="*/ 3123 w 38118"/>
                  <a:gd name="connsiteY7" fmla="*/ 471 h 68651"/>
                  <a:gd name="connsiteX8" fmla="*/ 4934 w 38118"/>
                  <a:gd name="connsiteY8" fmla="*/ 2325 h 68651"/>
                  <a:gd name="connsiteX9" fmla="*/ 5426 w 38118"/>
                  <a:gd name="connsiteY9" fmla="*/ 7283 h 68651"/>
                  <a:gd name="connsiteX10" fmla="*/ 5426 w 38118"/>
                  <a:gd name="connsiteY10" fmla="*/ 39406 h 68651"/>
                  <a:gd name="connsiteX11" fmla="*/ -1324 w 38118"/>
                  <a:gd name="connsiteY11" fmla="*/ 39406 h 68651"/>
                  <a:gd name="connsiteX12" fmla="*/ -1324 w 38118"/>
                  <a:gd name="connsiteY12" fmla="*/ 44254 h 68651"/>
                  <a:gd name="connsiteX13" fmla="*/ 5426 w 38118"/>
                  <a:gd name="connsiteY13" fmla="*/ 44254 h 68651"/>
                  <a:gd name="connsiteX14" fmla="*/ 5426 w 38118"/>
                  <a:gd name="connsiteY14" fmla="*/ 47675 h 68651"/>
                  <a:gd name="connsiteX15" fmla="*/ 5379 w 38118"/>
                  <a:gd name="connsiteY15" fmla="*/ 49988 h 68651"/>
                  <a:gd name="connsiteX16" fmla="*/ 10620 w 38118"/>
                  <a:gd name="connsiteY16" fmla="*/ 61868 h 68651"/>
                  <a:gd name="connsiteX17" fmla="*/ 24787 w 38118"/>
                  <a:gd name="connsiteY17" fmla="*/ 66620 h 68651"/>
                  <a:gd name="connsiteX18" fmla="*/ 33840 w 38118"/>
                  <a:gd name="connsiteY18" fmla="*/ 64339 h 68651"/>
                  <a:gd name="connsiteX19" fmla="*/ 36795 w 38118"/>
                  <a:gd name="connsiteY19" fmla="*/ 59302 h 68651"/>
                  <a:gd name="connsiteX20" fmla="*/ 34952 w 38118"/>
                  <a:gd name="connsiteY20" fmla="*/ 55437 h 68651"/>
                  <a:gd name="connsiteX21" fmla="*/ 30092 w 38118"/>
                  <a:gd name="connsiteY21" fmla="*/ 53805 h 68651"/>
                  <a:gd name="connsiteX22" fmla="*/ 25994 w 38118"/>
                  <a:gd name="connsiteY22" fmla="*/ 55136 h 68651"/>
                  <a:gd name="connsiteX23" fmla="*/ 24486 w 38118"/>
                  <a:gd name="connsiteY23" fmla="*/ 58114 h 68651"/>
                  <a:gd name="connsiteX24" fmla="*/ 24787 w 38118"/>
                  <a:gd name="connsiteY24" fmla="*/ 59951 h 68651"/>
                  <a:gd name="connsiteX25" fmla="*/ 24994 w 38118"/>
                  <a:gd name="connsiteY25" fmla="*/ 61535 h 68651"/>
                  <a:gd name="connsiteX26" fmla="*/ 24390 w 38118"/>
                  <a:gd name="connsiteY26" fmla="*/ 63056 h 68651"/>
                  <a:gd name="connsiteX27" fmla="*/ 22453 w 38118"/>
                  <a:gd name="connsiteY27" fmla="*/ 63800 h 68651"/>
                  <a:gd name="connsiteX28" fmla="*/ 20054 w 38118"/>
                  <a:gd name="connsiteY28" fmla="*/ 62612 h 68651"/>
                  <a:gd name="connsiteX29" fmla="*/ 19085 w 38118"/>
                  <a:gd name="connsiteY29" fmla="*/ 58811 h 68651"/>
                  <a:gd name="connsiteX30" fmla="*/ 19181 w 38118"/>
                  <a:gd name="connsiteY30" fmla="*/ 50146 h 68651"/>
                  <a:gd name="connsiteX31" fmla="*/ 19181 w 38118"/>
                  <a:gd name="connsiteY31" fmla="*/ 44254 h 68651"/>
                  <a:gd name="connsiteX32" fmla="*/ 26026 w 38118"/>
                  <a:gd name="connsiteY32" fmla="*/ 44254 h 68651"/>
                  <a:gd name="connsiteX33" fmla="*/ 26026 w 38118"/>
                  <a:gd name="connsiteY33" fmla="*/ 39406 h 68651"/>
                  <a:gd name="connsiteX34" fmla="*/ 19181 w 38118"/>
                  <a:gd name="connsiteY34" fmla="*/ 39406 h 686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38118" h="68651">
                    <a:moveTo>
                      <a:pt x="19181" y="39406"/>
                    </a:moveTo>
                    <a:lnTo>
                      <a:pt x="19181" y="7283"/>
                    </a:lnTo>
                    <a:cubicBezTo>
                      <a:pt x="19181" y="4178"/>
                      <a:pt x="19509" y="2230"/>
                      <a:pt x="20165" y="1438"/>
                    </a:cubicBezTo>
                    <a:cubicBezTo>
                      <a:pt x="21224" y="213"/>
                      <a:pt x="23178" y="-347"/>
                      <a:pt x="26026" y="-241"/>
                    </a:cubicBezTo>
                    <a:lnTo>
                      <a:pt x="26026" y="-2031"/>
                    </a:lnTo>
                    <a:lnTo>
                      <a:pt x="-1324" y="-2031"/>
                    </a:lnTo>
                    <a:lnTo>
                      <a:pt x="-1324" y="-241"/>
                    </a:lnTo>
                    <a:cubicBezTo>
                      <a:pt x="762" y="-210"/>
                      <a:pt x="2244" y="28"/>
                      <a:pt x="3123" y="471"/>
                    </a:cubicBezTo>
                    <a:cubicBezTo>
                      <a:pt x="4002" y="915"/>
                      <a:pt x="4606" y="1533"/>
                      <a:pt x="4934" y="2325"/>
                    </a:cubicBezTo>
                    <a:cubicBezTo>
                      <a:pt x="5262" y="3117"/>
                      <a:pt x="5426" y="4769"/>
                      <a:pt x="5426" y="7283"/>
                    </a:cubicBezTo>
                    <a:lnTo>
                      <a:pt x="5426" y="39406"/>
                    </a:lnTo>
                    <a:lnTo>
                      <a:pt x="-1324" y="39406"/>
                    </a:lnTo>
                    <a:lnTo>
                      <a:pt x="-1324" y="44254"/>
                    </a:lnTo>
                    <a:lnTo>
                      <a:pt x="5426" y="44254"/>
                    </a:lnTo>
                    <a:lnTo>
                      <a:pt x="5426" y="47675"/>
                    </a:lnTo>
                    <a:lnTo>
                      <a:pt x="5379" y="49988"/>
                    </a:lnTo>
                    <a:cubicBezTo>
                      <a:pt x="5379" y="54740"/>
                      <a:pt x="7126" y="58700"/>
                      <a:pt x="10620" y="61868"/>
                    </a:cubicBezTo>
                    <a:cubicBezTo>
                      <a:pt x="14114" y="65036"/>
                      <a:pt x="18837" y="66620"/>
                      <a:pt x="24787" y="66620"/>
                    </a:cubicBezTo>
                    <a:cubicBezTo>
                      <a:pt x="28853" y="66620"/>
                      <a:pt x="31871" y="65860"/>
                      <a:pt x="33840" y="64339"/>
                    </a:cubicBezTo>
                    <a:cubicBezTo>
                      <a:pt x="35810" y="62829"/>
                      <a:pt x="36795" y="61150"/>
                      <a:pt x="36795" y="59302"/>
                    </a:cubicBezTo>
                    <a:cubicBezTo>
                      <a:pt x="36795" y="57813"/>
                      <a:pt x="36180" y="56525"/>
                      <a:pt x="34952" y="55437"/>
                    </a:cubicBezTo>
                    <a:cubicBezTo>
                      <a:pt x="33735" y="54349"/>
                      <a:pt x="32114" y="53805"/>
                      <a:pt x="30092" y="53805"/>
                    </a:cubicBezTo>
                    <a:cubicBezTo>
                      <a:pt x="28377" y="53805"/>
                      <a:pt x="27011" y="54249"/>
                      <a:pt x="25994" y="55136"/>
                    </a:cubicBezTo>
                    <a:cubicBezTo>
                      <a:pt x="24989" y="56033"/>
                      <a:pt x="24486" y="57026"/>
                      <a:pt x="24486" y="58114"/>
                    </a:cubicBezTo>
                    <a:cubicBezTo>
                      <a:pt x="24486" y="58409"/>
                      <a:pt x="24586" y="59022"/>
                      <a:pt x="24787" y="59951"/>
                    </a:cubicBezTo>
                    <a:cubicBezTo>
                      <a:pt x="24925" y="60511"/>
                      <a:pt x="24994" y="61039"/>
                      <a:pt x="24994" y="61535"/>
                    </a:cubicBezTo>
                    <a:cubicBezTo>
                      <a:pt x="24994" y="62222"/>
                      <a:pt x="24793" y="62728"/>
                      <a:pt x="24390" y="63056"/>
                    </a:cubicBezTo>
                    <a:cubicBezTo>
                      <a:pt x="23861" y="63552"/>
                      <a:pt x="23215" y="63800"/>
                      <a:pt x="22453" y="63800"/>
                    </a:cubicBezTo>
                    <a:cubicBezTo>
                      <a:pt x="21500" y="63800"/>
                      <a:pt x="20700" y="63404"/>
                      <a:pt x="20054" y="62612"/>
                    </a:cubicBezTo>
                    <a:cubicBezTo>
                      <a:pt x="19408" y="61820"/>
                      <a:pt x="19085" y="60553"/>
                      <a:pt x="19085" y="58811"/>
                    </a:cubicBezTo>
                    <a:lnTo>
                      <a:pt x="19181" y="50146"/>
                    </a:lnTo>
                    <a:lnTo>
                      <a:pt x="19181" y="44254"/>
                    </a:lnTo>
                    <a:lnTo>
                      <a:pt x="26026" y="44254"/>
                    </a:lnTo>
                    <a:lnTo>
                      <a:pt x="26026" y="39406"/>
                    </a:lnTo>
                    <a:lnTo>
                      <a:pt x="19181" y="39406"/>
                    </a:lnTo>
                    <a:close/>
                  </a:path>
                </a:pathLst>
              </a:custGeom>
              <a:solidFill>
                <a:srgbClr val="000000"/>
              </a:solidFill>
              <a:ln w="1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37" name="Freeform: Shape 236">
                <a:extLst>
                  <a:ext uri="{FF2B5EF4-FFF2-40B4-BE49-F238E27FC236}">
                    <a16:creationId xmlns:a16="http://schemas.microsoft.com/office/drawing/2014/main" id="{F29F0B17-D6EC-BD3D-EA8E-4A41513FD96C}"/>
                  </a:ext>
                </a:extLst>
              </p:cNvPr>
              <p:cNvSpPr/>
              <p:nvPr/>
            </p:nvSpPr>
            <p:spPr>
              <a:xfrm flipV="1">
                <a:off x="1057374" y="1685293"/>
                <a:ext cx="38118" cy="68651"/>
              </a:xfrm>
              <a:custGeom>
                <a:avLst/>
                <a:gdLst>
                  <a:gd name="connsiteX0" fmla="*/ 19183 w 38118"/>
                  <a:gd name="connsiteY0" fmla="*/ 39406 h 68651"/>
                  <a:gd name="connsiteX1" fmla="*/ 19183 w 38118"/>
                  <a:gd name="connsiteY1" fmla="*/ 7283 h 68651"/>
                  <a:gd name="connsiteX2" fmla="*/ 20168 w 38118"/>
                  <a:gd name="connsiteY2" fmla="*/ 1438 h 68651"/>
                  <a:gd name="connsiteX3" fmla="*/ 26029 w 38118"/>
                  <a:gd name="connsiteY3" fmla="*/ -241 h 68651"/>
                  <a:gd name="connsiteX4" fmla="*/ 26029 w 38118"/>
                  <a:gd name="connsiteY4" fmla="*/ -2031 h 68651"/>
                  <a:gd name="connsiteX5" fmla="*/ -1321 w 38118"/>
                  <a:gd name="connsiteY5" fmla="*/ -2031 h 68651"/>
                  <a:gd name="connsiteX6" fmla="*/ -1321 w 38118"/>
                  <a:gd name="connsiteY6" fmla="*/ -241 h 68651"/>
                  <a:gd name="connsiteX7" fmla="*/ 3126 w 38118"/>
                  <a:gd name="connsiteY7" fmla="*/ 471 h 68651"/>
                  <a:gd name="connsiteX8" fmla="*/ 4937 w 38118"/>
                  <a:gd name="connsiteY8" fmla="*/ 2325 h 68651"/>
                  <a:gd name="connsiteX9" fmla="*/ 5429 w 38118"/>
                  <a:gd name="connsiteY9" fmla="*/ 7283 h 68651"/>
                  <a:gd name="connsiteX10" fmla="*/ 5429 w 38118"/>
                  <a:gd name="connsiteY10" fmla="*/ 39406 h 68651"/>
                  <a:gd name="connsiteX11" fmla="*/ -1321 w 38118"/>
                  <a:gd name="connsiteY11" fmla="*/ 39406 h 68651"/>
                  <a:gd name="connsiteX12" fmla="*/ -1321 w 38118"/>
                  <a:gd name="connsiteY12" fmla="*/ 44254 h 68651"/>
                  <a:gd name="connsiteX13" fmla="*/ 5429 w 38118"/>
                  <a:gd name="connsiteY13" fmla="*/ 44254 h 68651"/>
                  <a:gd name="connsiteX14" fmla="*/ 5429 w 38118"/>
                  <a:gd name="connsiteY14" fmla="*/ 47675 h 68651"/>
                  <a:gd name="connsiteX15" fmla="*/ 5381 w 38118"/>
                  <a:gd name="connsiteY15" fmla="*/ 49988 h 68651"/>
                  <a:gd name="connsiteX16" fmla="*/ 10623 w 38118"/>
                  <a:gd name="connsiteY16" fmla="*/ 61868 h 68651"/>
                  <a:gd name="connsiteX17" fmla="*/ 24790 w 38118"/>
                  <a:gd name="connsiteY17" fmla="*/ 66620 h 68651"/>
                  <a:gd name="connsiteX18" fmla="*/ 33843 w 38118"/>
                  <a:gd name="connsiteY18" fmla="*/ 64339 h 68651"/>
                  <a:gd name="connsiteX19" fmla="*/ 36797 w 38118"/>
                  <a:gd name="connsiteY19" fmla="*/ 59302 h 68651"/>
                  <a:gd name="connsiteX20" fmla="*/ 34955 w 38118"/>
                  <a:gd name="connsiteY20" fmla="*/ 55437 h 68651"/>
                  <a:gd name="connsiteX21" fmla="*/ 30095 w 38118"/>
                  <a:gd name="connsiteY21" fmla="*/ 53805 h 68651"/>
                  <a:gd name="connsiteX22" fmla="*/ 25997 w 38118"/>
                  <a:gd name="connsiteY22" fmla="*/ 55136 h 68651"/>
                  <a:gd name="connsiteX23" fmla="*/ 24488 w 38118"/>
                  <a:gd name="connsiteY23" fmla="*/ 58114 h 68651"/>
                  <a:gd name="connsiteX24" fmla="*/ 24790 w 38118"/>
                  <a:gd name="connsiteY24" fmla="*/ 59951 h 68651"/>
                  <a:gd name="connsiteX25" fmla="*/ 24996 w 38118"/>
                  <a:gd name="connsiteY25" fmla="*/ 61535 h 68651"/>
                  <a:gd name="connsiteX26" fmla="*/ 24393 w 38118"/>
                  <a:gd name="connsiteY26" fmla="*/ 63056 h 68651"/>
                  <a:gd name="connsiteX27" fmla="*/ 22455 w 38118"/>
                  <a:gd name="connsiteY27" fmla="*/ 63800 h 68651"/>
                  <a:gd name="connsiteX28" fmla="*/ 20057 w 38118"/>
                  <a:gd name="connsiteY28" fmla="*/ 62612 h 68651"/>
                  <a:gd name="connsiteX29" fmla="*/ 19088 w 38118"/>
                  <a:gd name="connsiteY29" fmla="*/ 58811 h 68651"/>
                  <a:gd name="connsiteX30" fmla="*/ 19183 w 38118"/>
                  <a:gd name="connsiteY30" fmla="*/ 50146 h 68651"/>
                  <a:gd name="connsiteX31" fmla="*/ 19183 w 38118"/>
                  <a:gd name="connsiteY31" fmla="*/ 44254 h 68651"/>
                  <a:gd name="connsiteX32" fmla="*/ 26029 w 38118"/>
                  <a:gd name="connsiteY32" fmla="*/ 44254 h 68651"/>
                  <a:gd name="connsiteX33" fmla="*/ 26029 w 38118"/>
                  <a:gd name="connsiteY33" fmla="*/ 39406 h 68651"/>
                  <a:gd name="connsiteX34" fmla="*/ 19183 w 38118"/>
                  <a:gd name="connsiteY34" fmla="*/ 39406 h 686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38118" h="68651">
                    <a:moveTo>
                      <a:pt x="19183" y="39406"/>
                    </a:moveTo>
                    <a:lnTo>
                      <a:pt x="19183" y="7283"/>
                    </a:lnTo>
                    <a:cubicBezTo>
                      <a:pt x="19183" y="4178"/>
                      <a:pt x="19512" y="2230"/>
                      <a:pt x="20168" y="1438"/>
                    </a:cubicBezTo>
                    <a:cubicBezTo>
                      <a:pt x="21227" y="213"/>
                      <a:pt x="23181" y="-347"/>
                      <a:pt x="26029" y="-241"/>
                    </a:cubicBezTo>
                    <a:lnTo>
                      <a:pt x="26029" y="-2031"/>
                    </a:lnTo>
                    <a:lnTo>
                      <a:pt x="-1321" y="-2031"/>
                    </a:lnTo>
                    <a:lnTo>
                      <a:pt x="-1321" y="-241"/>
                    </a:lnTo>
                    <a:cubicBezTo>
                      <a:pt x="765" y="-210"/>
                      <a:pt x="2247" y="28"/>
                      <a:pt x="3126" y="471"/>
                    </a:cubicBezTo>
                    <a:cubicBezTo>
                      <a:pt x="4005" y="915"/>
                      <a:pt x="4608" y="1533"/>
                      <a:pt x="4937" y="2325"/>
                    </a:cubicBezTo>
                    <a:cubicBezTo>
                      <a:pt x="5265" y="3117"/>
                      <a:pt x="5429" y="4769"/>
                      <a:pt x="5429" y="7283"/>
                    </a:cubicBezTo>
                    <a:lnTo>
                      <a:pt x="5429" y="39406"/>
                    </a:lnTo>
                    <a:lnTo>
                      <a:pt x="-1321" y="39406"/>
                    </a:lnTo>
                    <a:lnTo>
                      <a:pt x="-1321" y="44254"/>
                    </a:lnTo>
                    <a:lnTo>
                      <a:pt x="5429" y="44254"/>
                    </a:lnTo>
                    <a:lnTo>
                      <a:pt x="5429" y="47675"/>
                    </a:lnTo>
                    <a:lnTo>
                      <a:pt x="5381" y="49988"/>
                    </a:lnTo>
                    <a:cubicBezTo>
                      <a:pt x="5381" y="54740"/>
                      <a:pt x="7128" y="58700"/>
                      <a:pt x="10623" y="61868"/>
                    </a:cubicBezTo>
                    <a:cubicBezTo>
                      <a:pt x="14117" y="65036"/>
                      <a:pt x="18839" y="66620"/>
                      <a:pt x="24790" y="66620"/>
                    </a:cubicBezTo>
                    <a:cubicBezTo>
                      <a:pt x="28856" y="66620"/>
                      <a:pt x="31874" y="65860"/>
                      <a:pt x="33843" y="64339"/>
                    </a:cubicBezTo>
                    <a:cubicBezTo>
                      <a:pt x="35813" y="62829"/>
                      <a:pt x="36797" y="61150"/>
                      <a:pt x="36797" y="59302"/>
                    </a:cubicBezTo>
                    <a:cubicBezTo>
                      <a:pt x="36797" y="57813"/>
                      <a:pt x="36183" y="56525"/>
                      <a:pt x="34955" y="55437"/>
                    </a:cubicBezTo>
                    <a:cubicBezTo>
                      <a:pt x="33737" y="54349"/>
                      <a:pt x="32117" y="53805"/>
                      <a:pt x="30095" y="53805"/>
                    </a:cubicBezTo>
                    <a:cubicBezTo>
                      <a:pt x="28379" y="53805"/>
                      <a:pt x="27014" y="54249"/>
                      <a:pt x="25997" y="55136"/>
                    </a:cubicBezTo>
                    <a:cubicBezTo>
                      <a:pt x="24991" y="56033"/>
                      <a:pt x="24488" y="57026"/>
                      <a:pt x="24488" y="58114"/>
                    </a:cubicBezTo>
                    <a:cubicBezTo>
                      <a:pt x="24488" y="58409"/>
                      <a:pt x="24589" y="59022"/>
                      <a:pt x="24790" y="59951"/>
                    </a:cubicBezTo>
                    <a:cubicBezTo>
                      <a:pt x="24928" y="60511"/>
                      <a:pt x="24996" y="61039"/>
                      <a:pt x="24996" y="61535"/>
                    </a:cubicBezTo>
                    <a:cubicBezTo>
                      <a:pt x="24996" y="62222"/>
                      <a:pt x="24795" y="62728"/>
                      <a:pt x="24393" y="63056"/>
                    </a:cubicBezTo>
                    <a:cubicBezTo>
                      <a:pt x="23864" y="63552"/>
                      <a:pt x="23218" y="63800"/>
                      <a:pt x="22455" y="63800"/>
                    </a:cubicBezTo>
                    <a:cubicBezTo>
                      <a:pt x="21502" y="63800"/>
                      <a:pt x="20703" y="63404"/>
                      <a:pt x="20057" y="62612"/>
                    </a:cubicBezTo>
                    <a:cubicBezTo>
                      <a:pt x="19411" y="61820"/>
                      <a:pt x="19088" y="60553"/>
                      <a:pt x="19088" y="58811"/>
                    </a:cubicBezTo>
                    <a:lnTo>
                      <a:pt x="19183" y="50146"/>
                    </a:lnTo>
                    <a:lnTo>
                      <a:pt x="19183" y="44254"/>
                    </a:lnTo>
                    <a:lnTo>
                      <a:pt x="26029" y="44254"/>
                    </a:lnTo>
                    <a:lnTo>
                      <a:pt x="26029" y="39406"/>
                    </a:lnTo>
                    <a:lnTo>
                      <a:pt x="19183" y="39406"/>
                    </a:lnTo>
                    <a:close/>
                  </a:path>
                </a:pathLst>
              </a:custGeom>
              <a:solidFill>
                <a:srgbClr val="000000"/>
              </a:solidFill>
              <a:ln w="1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38" name="Freeform: Shape 237">
                <a:extLst>
                  <a:ext uri="{FF2B5EF4-FFF2-40B4-BE49-F238E27FC236}">
                    <a16:creationId xmlns:a16="http://schemas.microsoft.com/office/drawing/2014/main" id="{3ABC4A73-3B98-1244-E4F5-12F54161F916}"/>
                  </a:ext>
                </a:extLst>
              </p:cNvPr>
              <p:cNvSpPr/>
              <p:nvPr/>
            </p:nvSpPr>
            <p:spPr>
              <a:xfrm flipV="1">
                <a:off x="1096641" y="1706329"/>
                <a:ext cx="16533" cy="48851"/>
              </a:xfrm>
              <a:custGeom>
                <a:avLst/>
                <a:gdLst>
                  <a:gd name="connsiteX0" fmla="*/ 7310 w 16533"/>
                  <a:gd name="connsiteY0" fmla="*/ 47524 h 48851"/>
                  <a:gd name="connsiteX1" fmla="*/ 13139 w 16533"/>
                  <a:gd name="connsiteY1" fmla="*/ 45116 h 48851"/>
                  <a:gd name="connsiteX2" fmla="*/ 15553 w 16533"/>
                  <a:gd name="connsiteY2" fmla="*/ 39318 h 48851"/>
                  <a:gd name="connsiteX3" fmla="*/ 13139 w 16533"/>
                  <a:gd name="connsiteY3" fmla="*/ 33489 h 48851"/>
                  <a:gd name="connsiteX4" fmla="*/ 7310 w 16533"/>
                  <a:gd name="connsiteY4" fmla="*/ 31097 h 48851"/>
                  <a:gd name="connsiteX5" fmla="*/ 1465 w 16533"/>
                  <a:gd name="connsiteY5" fmla="*/ 33489 h 48851"/>
                  <a:gd name="connsiteX6" fmla="*/ -933 w 16533"/>
                  <a:gd name="connsiteY6" fmla="*/ 39318 h 48851"/>
                  <a:gd name="connsiteX7" fmla="*/ 1465 w 16533"/>
                  <a:gd name="connsiteY7" fmla="*/ 45116 h 48851"/>
                  <a:gd name="connsiteX8" fmla="*/ 7310 w 16533"/>
                  <a:gd name="connsiteY8" fmla="*/ 47524 h 48851"/>
                  <a:gd name="connsiteX9" fmla="*/ 7263 w 16533"/>
                  <a:gd name="connsiteY9" fmla="*/ 15162 h 48851"/>
                  <a:gd name="connsiteX10" fmla="*/ 13139 w 16533"/>
                  <a:gd name="connsiteY10" fmla="*/ 12723 h 48851"/>
                  <a:gd name="connsiteX11" fmla="*/ 15553 w 16533"/>
                  <a:gd name="connsiteY11" fmla="*/ 6893 h 48851"/>
                  <a:gd name="connsiteX12" fmla="*/ 13107 w 16533"/>
                  <a:gd name="connsiteY12" fmla="*/ 1064 h 48851"/>
                  <a:gd name="connsiteX13" fmla="*/ 7263 w 16533"/>
                  <a:gd name="connsiteY13" fmla="*/ -1328 h 48851"/>
                  <a:gd name="connsiteX14" fmla="*/ 1418 w 16533"/>
                  <a:gd name="connsiteY14" fmla="*/ 1064 h 48851"/>
                  <a:gd name="connsiteX15" fmla="*/ -981 w 16533"/>
                  <a:gd name="connsiteY15" fmla="*/ 6893 h 48851"/>
                  <a:gd name="connsiteX16" fmla="*/ 1418 w 16533"/>
                  <a:gd name="connsiteY16" fmla="*/ 12723 h 48851"/>
                  <a:gd name="connsiteX17" fmla="*/ 7263 w 16533"/>
                  <a:gd name="connsiteY17" fmla="*/ 15162 h 488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6533" h="48851">
                    <a:moveTo>
                      <a:pt x="7310" y="47524"/>
                    </a:moveTo>
                    <a:cubicBezTo>
                      <a:pt x="9587" y="47524"/>
                      <a:pt x="11530" y="46721"/>
                      <a:pt x="13139" y="45116"/>
                    </a:cubicBezTo>
                    <a:cubicBezTo>
                      <a:pt x="14749" y="43521"/>
                      <a:pt x="15553" y="41589"/>
                      <a:pt x="15553" y="39318"/>
                    </a:cubicBezTo>
                    <a:cubicBezTo>
                      <a:pt x="15553" y="37037"/>
                      <a:pt x="14749" y="35094"/>
                      <a:pt x="13139" y="33489"/>
                    </a:cubicBezTo>
                    <a:cubicBezTo>
                      <a:pt x="11530" y="31895"/>
                      <a:pt x="9587" y="31097"/>
                      <a:pt x="7310" y="31097"/>
                    </a:cubicBezTo>
                    <a:cubicBezTo>
                      <a:pt x="5023" y="31097"/>
                      <a:pt x="3075" y="31895"/>
                      <a:pt x="1465" y="33489"/>
                    </a:cubicBezTo>
                    <a:cubicBezTo>
                      <a:pt x="-133" y="35094"/>
                      <a:pt x="-933" y="37037"/>
                      <a:pt x="-933" y="39318"/>
                    </a:cubicBezTo>
                    <a:cubicBezTo>
                      <a:pt x="-933" y="41589"/>
                      <a:pt x="-133" y="43521"/>
                      <a:pt x="1465" y="45116"/>
                    </a:cubicBezTo>
                    <a:cubicBezTo>
                      <a:pt x="3075" y="46721"/>
                      <a:pt x="5023" y="47524"/>
                      <a:pt x="7310" y="47524"/>
                    </a:cubicBezTo>
                    <a:close/>
                    <a:moveTo>
                      <a:pt x="7263" y="15162"/>
                    </a:moveTo>
                    <a:cubicBezTo>
                      <a:pt x="9571" y="15162"/>
                      <a:pt x="11530" y="14349"/>
                      <a:pt x="13139" y="12723"/>
                    </a:cubicBezTo>
                    <a:cubicBezTo>
                      <a:pt x="14749" y="11107"/>
                      <a:pt x="15553" y="9164"/>
                      <a:pt x="15553" y="6893"/>
                    </a:cubicBezTo>
                    <a:cubicBezTo>
                      <a:pt x="15553" y="4613"/>
                      <a:pt x="14738" y="2669"/>
                      <a:pt x="13107" y="1064"/>
                    </a:cubicBezTo>
                    <a:cubicBezTo>
                      <a:pt x="11487" y="-530"/>
                      <a:pt x="9539" y="-1328"/>
                      <a:pt x="7263" y="-1328"/>
                    </a:cubicBezTo>
                    <a:cubicBezTo>
                      <a:pt x="4975" y="-1328"/>
                      <a:pt x="3027" y="-530"/>
                      <a:pt x="1418" y="1064"/>
                    </a:cubicBezTo>
                    <a:cubicBezTo>
                      <a:pt x="-181" y="2669"/>
                      <a:pt x="-981" y="4613"/>
                      <a:pt x="-981" y="6893"/>
                    </a:cubicBezTo>
                    <a:cubicBezTo>
                      <a:pt x="-981" y="9164"/>
                      <a:pt x="-181" y="11107"/>
                      <a:pt x="1418" y="12723"/>
                    </a:cubicBezTo>
                    <a:cubicBezTo>
                      <a:pt x="3027" y="14349"/>
                      <a:pt x="4975" y="15162"/>
                      <a:pt x="7263" y="15162"/>
                    </a:cubicBezTo>
                    <a:close/>
                  </a:path>
                </a:pathLst>
              </a:custGeom>
              <a:solidFill>
                <a:srgbClr val="000000"/>
              </a:solidFill>
              <a:ln w="1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39" name="Freeform: Shape 238">
                <a:extLst>
                  <a:ext uri="{FF2B5EF4-FFF2-40B4-BE49-F238E27FC236}">
                    <a16:creationId xmlns:a16="http://schemas.microsoft.com/office/drawing/2014/main" id="{141DFA41-2276-DA56-B95A-D176BE4D58FB}"/>
                  </a:ext>
                </a:extLst>
              </p:cNvPr>
              <p:cNvSpPr/>
              <p:nvPr/>
            </p:nvSpPr>
            <p:spPr>
              <a:xfrm flipV="1">
                <a:off x="1127060" y="1685293"/>
                <a:ext cx="47203" cy="70235"/>
              </a:xfrm>
              <a:custGeom>
                <a:avLst/>
                <a:gdLst>
                  <a:gd name="connsiteX0" fmla="*/ 40760 w 47203"/>
                  <a:gd name="connsiteY0" fmla="*/ 68254 h 70235"/>
                  <a:gd name="connsiteX1" fmla="*/ 41316 w 47203"/>
                  <a:gd name="connsiteY1" fmla="*/ 45888 h 70235"/>
                  <a:gd name="connsiteX2" fmla="*/ 39283 w 47203"/>
                  <a:gd name="connsiteY2" fmla="*/ 45888 h 70235"/>
                  <a:gd name="connsiteX3" fmla="*/ 32199 w 47203"/>
                  <a:gd name="connsiteY3" fmla="*/ 59415 h 70235"/>
                  <a:gd name="connsiteX4" fmla="*/ 20017 w 47203"/>
                  <a:gd name="connsiteY4" fmla="*/ 64547 h 70235"/>
                  <a:gd name="connsiteX5" fmla="*/ 11996 w 47203"/>
                  <a:gd name="connsiteY5" fmla="*/ 61839 h 70235"/>
                  <a:gd name="connsiteX6" fmla="*/ 9042 w 47203"/>
                  <a:gd name="connsiteY6" fmla="*/ 55645 h 70235"/>
                  <a:gd name="connsiteX7" fmla="*/ 10090 w 47203"/>
                  <a:gd name="connsiteY7" fmla="*/ 51685 h 70235"/>
                  <a:gd name="connsiteX8" fmla="*/ 14712 w 47203"/>
                  <a:gd name="connsiteY8" fmla="*/ 47076 h 70235"/>
                  <a:gd name="connsiteX9" fmla="*/ 25481 w 47203"/>
                  <a:gd name="connsiteY9" fmla="*/ 41278 h 70235"/>
                  <a:gd name="connsiteX10" fmla="*/ 41411 w 47203"/>
                  <a:gd name="connsiteY10" fmla="*/ 30348 h 70235"/>
                  <a:gd name="connsiteX11" fmla="*/ 45477 w 47203"/>
                  <a:gd name="connsiteY11" fmla="*/ 18563 h 70235"/>
                  <a:gd name="connsiteX12" fmla="*/ 38902 w 47203"/>
                  <a:gd name="connsiteY12" fmla="*/ 4085 h 70235"/>
                  <a:gd name="connsiteX13" fmla="*/ 22209 w 47203"/>
                  <a:gd name="connsiteY13" fmla="*/ -1981 h 70235"/>
                  <a:gd name="connsiteX14" fmla="*/ 16189 w 47203"/>
                  <a:gd name="connsiteY14" fmla="*/ -1332 h 70235"/>
                  <a:gd name="connsiteX15" fmla="*/ 9106 w 47203"/>
                  <a:gd name="connsiteY15" fmla="*/ 1092 h 70235"/>
                  <a:gd name="connsiteX16" fmla="*/ 5183 w 47203"/>
                  <a:gd name="connsiteY16" fmla="*/ 2074 h 70235"/>
                  <a:gd name="connsiteX17" fmla="*/ 2435 w 47203"/>
                  <a:gd name="connsiteY17" fmla="*/ 1076 h 70235"/>
                  <a:gd name="connsiteX18" fmla="*/ 116 w 47203"/>
                  <a:gd name="connsiteY18" fmla="*/ -1934 h 70235"/>
                  <a:gd name="connsiteX19" fmla="*/ -1726 w 47203"/>
                  <a:gd name="connsiteY19" fmla="*/ -1934 h 70235"/>
                  <a:gd name="connsiteX20" fmla="*/ -1726 w 47203"/>
                  <a:gd name="connsiteY20" fmla="*/ 23410 h 70235"/>
                  <a:gd name="connsiteX21" fmla="*/ 116 w 47203"/>
                  <a:gd name="connsiteY21" fmla="*/ 23410 h 70235"/>
                  <a:gd name="connsiteX22" fmla="*/ 8518 w 47203"/>
                  <a:gd name="connsiteY22" fmla="*/ 7095 h 70235"/>
                  <a:gd name="connsiteX23" fmla="*/ 21955 w 47203"/>
                  <a:gd name="connsiteY23" fmla="*/ 1488 h 70235"/>
                  <a:gd name="connsiteX24" fmla="*/ 30817 w 47203"/>
                  <a:gd name="connsiteY24" fmla="*/ 4497 h 70235"/>
                  <a:gd name="connsiteX25" fmla="*/ 34121 w 47203"/>
                  <a:gd name="connsiteY25" fmla="*/ 11530 h 70235"/>
                  <a:gd name="connsiteX26" fmla="*/ 32850 w 47203"/>
                  <a:gd name="connsiteY26" fmla="*/ 16124 h 70235"/>
                  <a:gd name="connsiteX27" fmla="*/ 28991 w 47203"/>
                  <a:gd name="connsiteY27" fmla="*/ 20369 h 70235"/>
                  <a:gd name="connsiteX28" fmla="*/ 19874 w 47203"/>
                  <a:gd name="connsiteY28" fmla="*/ 25596 h 70235"/>
                  <a:gd name="connsiteX29" fmla="*/ 6660 w 47203"/>
                  <a:gd name="connsiteY29" fmla="*/ 33263 h 70235"/>
                  <a:gd name="connsiteX30" fmla="*/ 481 w 47203"/>
                  <a:gd name="connsiteY30" fmla="*/ 40344 h 70235"/>
                  <a:gd name="connsiteX31" fmla="*/ -1679 w 47203"/>
                  <a:gd name="connsiteY31" fmla="*/ 48961 h 70235"/>
                  <a:gd name="connsiteX32" fmla="*/ 4230 w 47203"/>
                  <a:gd name="connsiteY32" fmla="*/ 62615 h 70235"/>
                  <a:gd name="connsiteX33" fmla="*/ 19128 w 47203"/>
                  <a:gd name="connsiteY33" fmla="*/ 68254 h 70235"/>
                  <a:gd name="connsiteX34" fmla="*/ 25481 w 47203"/>
                  <a:gd name="connsiteY34" fmla="*/ 67462 h 70235"/>
                  <a:gd name="connsiteX35" fmla="*/ 31167 w 47203"/>
                  <a:gd name="connsiteY35" fmla="*/ 65260 h 70235"/>
                  <a:gd name="connsiteX36" fmla="*/ 35852 w 47203"/>
                  <a:gd name="connsiteY36" fmla="*/ 63660 h 70235"/>
                  <a:gd name="connsiteX37" fmla="*/ 37885 w 47203"/>
                  <a:gd name="connsiteY37" fmla="*/ 64452 h 70235"/>
                  <a:gd name="connsiteX38" fmla="*/ 39283 w 47203"/>
                  <a:gd name="connsiteY38" fmla="*/ 68254 h 70235"/>
                  <a:gd name="connsiteX39" fmla="*/ 40760 w 47203"/>
                  <a:gd name="connsiteY39" fmla="*/ 68254 h 702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47203" h="70235">
                    <a:moveTo>
                      <a:pt x="40760" y="68254"/>
                    </a:moveTo>
                    <a:lnTo>
                      <a:pt x="41316" y="45888"/>
                    </a:lnTo>
                    <a:lnTo>
                      <a:pt x="39283" y="45888"/>
                    </a:lnTo>
                    <a:cubicBezTo>
                      <a:pt x="38319" y="51495"/>
                      <a:pt x="35958" y="56004"/>
                      <a:pt x="32199" y="59415"/>
                    </a:cubicBezTo>
                    <a:cubicBezTo>
                      <a:pt x="28451" y="62837"/>
                      <a:pt x="24390" y="64547"/>
                      <a:pt x="20017" y="64547"/>
                    </a:cubicBezTo>
                    <a:cubicBezTo>
                      <a:pt x="16639" y="64547"/>
                      <a:pt x="13966" y="63645"/>
                      <a:pt x="11996" y="61839"/>
                    </a:cubicBezTo>
                    <a:cubicBezTo>
                      <a:pt x="10027" y="60044"/>
                      <a:pt x="9042" y="57979"/>
                      <a:pt x="9042" y="55645"/>
                    </a:cubicBezTo>
                    <a:cubicBezTo>
                      <a:pt x="9042" y="54156"/>
                      <a:pt x="9391" y="52836"/>
                      <a:pt x="10090" y="51685"/>
                    </a:cubicBezTo>
                    <a:cubicBezTo>
                      <a:pt x="11054" y="50133"/>
                      <a:pt x="12595" y="48596"/>
                      <a:pt x="14712" y="47076"/>
                    </a:cubicBezTo>
                    <a:cubicBezTo>
                      <a:pt x="16269" y="45988"/>
                      <a:pt x="19858" y="44055"/>
                      <a:pt x="25481" y="41278"/>
                    </a:cubicBezTo>
                    <a:cubicBezTo>
                      <a:pt x="33359" y="37424"/>
                      <a:pt x="38669" y="33781"/>
                      <a:pt x="41411" y="30348"/>
                    </a:cubicBezTo>
                    <a:cubicBezTo>
                      <a:pt x="44122" y="26916"/>
                      <a:pt x="45477" y="22988"/>
                      <a:pt x="45477" y="18563"/>
                    </a:cubicBezTo>
                    <a:cubicBezTo>
                      <a:pt x="45477" y="12956"/>
                      <a:pt x="43285" y="8130"/>
                      <a:pt x="38902" y="4085"/>
                    </a:cubicBezTo>
                    <a:cubicBezTo>
                      <a:pt x="34518" y="41"/>
                      <a:pt x="28954" y="-1981"/>
                      <a:pt x="22209" y="-1981"/>
                    </a:cubicBezTo>
                    <a:cubicBezTo>
                      <a:pt x="20091" y="-1981"/>
                      <a:pt x="18085" y="-1765"/>
                      <a:pt x="16189" y="-1332"/>
                    </a:cubicBezTo>
                    <a:cubicBezTo>
                      <a:pt x="14304" y="-910"/>
                      <a:pt x="11943" y="-102"/>
                      <a:pt x="9106" y="1092"/>
                    </a:cubicBezTo>
                    <a:cubicBezTo>
                      <a:pt x="7517" y="1746"/>
                      <a:pt x="6210" y="2074"/>
                      <a:pt x="5183" y="2074"/>
                    </a:cubicBezTo>
                    <a:cubicBezTo>
                      <a:pt x="4314" y="2074"/>
                      <a:pt x="3398" y="1741"/>
                      <a:pt x="2435" y="1076"/>
                    </a:cubicBezTo>
                    <a:cubicBezTo>
                      <a:pt x="1482" y="421"/>
                      <a:pt x="709" y="-582"/>
                      <a:pt x="116" y="-1934"/>
                    </a:cubicBezTo>
                    <a:lnTo>
                      <a:pt x="-1726" y="-1934"/>
                    </a:lnTo>
                    <a:lnTo>
                      <a:pt x="-1726" y="23410"/>
                    </a:lnTo>
                    <a:lnTo>
                      <a:pt x="116" y="23410"/>
                    </a:lnTo>
                    <a:cubicBezTo>
                      <a:pt x="1567" y="16282"/>
                      <a:pt x="4367" y="10844"/>
                      <a:pt x="8518" y="7095"/>
                    </a:cubicBezTo>
                    <a:cubicBezTo>
                      <a:pt x="12679" y="3357"/>
                      <a:pt x="17158" y="1488"/>
                      <a:pt x="21955" y="1488"/>
                    </a:cubicBezTo>
                    <a:cubicBezTo>
                      <a:pt x="25661" y="1488"/>
                      <a:pt x="28615" y="2491"/>
                      <a:pt x="30817" y="4497"/>
                    </a:cubicBezTo>
                    <a:cubicBezTo>
                      <a:pt x="33020" y="6514"/>
                      <a:pt x="34121" y="8859"/>
                      <a:pt x="34121" y="11530"/>
                    </a:cubicBezTo>
                    <a:cubicBezTo>
                      <a:pt x="34121" y="13114"/>
                      <a:pt x="33697" y="14646"/>
                      <a:pt x="32850" y="16124"/>
                    </a:cubicBezTo>
                    <a:cubicBezTo>
                      <a:pt x="32003" y="17613"/>
                      <a:pt x="30717" y="19028"/>
                      <a:pt x="28991" y="20369"/>
                    </a:cubicBezTo>
                    <a:cubicBezTo>
                      <a:pt x="27275" y="21710"/>
                      <a:pt x="24237" y="23453"/>
                      <a:pt x="19874" y="25596"/>
                    </a:cubicBezTo>
                    <a:cubicBezTo>
                      <a:pt x="13754" y="28595"/>
                      <a:pt x="9349" y="31151"/>
                      <a:pt x="6660" y="33263"/>
                    </a:cubicBezTo>
                    <a:cubicBezTo>
                      <a:pt x="3981" y="35375"/>
                      <a:pt x="1921" y="37735"/>
                      <a:pt x="481" y="40344"/>
                    </a:cubicBezTo>
                    <a:cubicBezTo>
                      <a:pt x="-959" y="42952"/>
                      <a:pt x="-1679" y="45824"/>
                      <a:pt x="-1679" y="48961"/>
                    </a:cubicBezTo>
                    <a:cubicBezTo>
                      <a:pt x="-1679" y="54304"/>
                      <a:pt x="291" y="58856"/>
                      <a:pt x="4230" y="62615"/>
                    </a:cubicBezTo>
                    <a:cubicBezTo>
                      <a:pt x="8169" y="66374"/>
                      <a:pt x="13135" y="68254"/>
                      <a:pt x="19128" y="68254"/>
                    </a:cubicBezTo>
                    <a:cubicBezTo>
                      <a:pt x="21309" y="68254"/>
                      <a:pt x="23427" y="67990"/>
                      <a:pt x="25481" y="67462"/>
                    </a:cubicBezTo>
                    <a:cubicBezTo>
                      <a:pt x="27037" y="67071"/>
                      <a:pt x="28933" y="66337"/>
                      <a:pt x="31167" y="65260"/>
                    </a:cubicBezTo>
                    <a:cubicBezTo>
                      <a:pt x="33401" y="64194"/>
                      <a:pt x="34963" y="63660"/>
                      <a:pt x="35852" y="63660"/>
                    </a:cubicBezTo>
                    <a:cubicBezTo>
                      <a:pt x="36710" y="63660"/>
                      <a:pt x="37388" y="63924"/>
                      <a:pt x="37885" y="64452"/>
                    </a:cubicBezTo>
                    <a:cubicBezTo>
                      <a:pt x="38383" y="64980"/>
                      <a:pt x="38849" y="66248"/>
                      <a:pt x="39283" y="68254"/>
                    </a:cubicBezTo>
                    <a:lnTo>
                      <a:pt x="40760" y="68254"/>
                    </a:lnTo>
                    <a:close/>
                  </a:path>
                </a:pathLst>
              </a:custGeom>
              <a:solidFill>
                <a:srgbClr val="000000"/>
              </a:solidFill>
              <a:ln w="1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40" name="Freeform: Shape 239">
                <a:extLst>
                  <a:ext uri="{FF2B5EF4-FFF2-40B4-BE49-F238E27FC236}">
                    <a16:creationId xmlns:a16="http://schemas.microsoft.com/office/drawing/2014/main" id="{72CBF772-8DFF-AC3D-4C8A-89CC9F41E029}"/>
                  </a:ext>
                </a:extLst>
              </p:cNvPr>
              <p:cNvSpPr/>
              <p:nvPr/>
            </p:nvSpPr>
            <p:spPr>
              <a:xfrm flipV="1">
                <a:off x="1180273" y="1706281"/>
                <a:ext cx="50173" cy="69348"/>
              </a:xfrm>
              <a:custGeom>
                <a:avLst/>
                <a:gdLst>
                  <a:gd name="connsiteX0" fmla="*/ 17850 w 50173"/>
                  <a:gd name="connsiteY0" fmla="*/ 25707 h 69348"/>
                  <a:gd name="connsiteX1" fmla="*/ 17850 w 50173"/>
                  <a:gd name="connsiteY1" fmla="*/ 8473 h 69348"/>
                  <a:gd name="connsiteX2" fmla="*/ 18422 w 50173"/>
                  <a:gd name="connsiteY2" fmla="*/ 3626 h 69348"/>
                  <a:gd name="connsiteX3" fmla="*/ 20184 w 50173"/>
                  <a:gd name="connsiteY3" fmla="*/ 1757 h 69348"/>
                  <a:gd name="connsiteX4" fmla="*/ 24854 w 50173"/>
                  <a:gd name="connsiteY4" fmla="*/ 1155 h 69348"/>
                  <a:gd name="connsiteX5" fmla="*/ 24854 w 50173"/>
                  <a:gd name="connsiteY5" fmla="*/ -683 h 69348"/>
                  <a:gd name="connsiteX6" fmla="*/ -1607 w 50173"/>
                  <a:gd name="connsiteY6" fmla="*/ -683 h 69348"/>
                  <a:gd name="connsiteX7" fmla="*/ -1607 w 50173"/>
                  <a:gd name="connsiteY7" fmla="*/ 1155 h 69348"/>
                  <a:gd name="connsiteX8" fmla="*/ 2952 w 50173"/>
                  <a:gd name="connsiteY8" fmla="*/ 2881 h 69348"/>
                  <a:gd name="connsiteX9" fmla="*/ 3952 w 50173"/>
                  <a:gd name="connsiteY9" fmla="*/ 8774 h 69348"/>
                  <a:gd name="connsiteX10" fmla="*/ 3952 w 50173"/>
                  <a:gd name="connsiteY10" fmla="*/ 57641 h 69348"/>
                  <a:gd name="connsiteX11" fmla="*/ 2809 w 50173"/>
                  <a:gd name="connsiteY11" fmla="*/ 63898 h 69348"/>
                  <a:gd name="connsiteX12" fmla="*/ -1607 w 50173"/>
                  <a:gd name="connsiteY12" fmla="*/ 65450 h 69348"/>
                  <a:gd name="connsiteX13" fmla="*/ -1607 w 50173"/>
                  <a:gd name="connsiteY13" fmla="*/ 67287 h 69348"/>
                  <a:gd name="connsiteX14" fmla="*/ 17850 w 50173"/>
                  <a:gd name="connsiteY14" fmla="*/ 67287 h 69348"/>
                  <a:gd name="connsiteX15" fmla="*/ 17850 w 50173"/>
                  <a:gd name="connsiteY15" fmla="*/ 61205 h 69348"/>
                  <a:gd name="connsiteX16" fmla="*/ 22805 w 50173"/>
                  <a:gd name="connsiteY16" fmla="*/ 66353 h 69348"/>
                  <a:gd name="connsiteX17" fmla="*/ 30699 w 50173"/>
                  <a:gd name="connsiteY17" fmla="*/ 68666 h 69348"/>
                  <a:gd name="connsiteX18" fmla="*/ 40006 w 50173"/>
                  <a:gd name="connsiteY18" fmla="*/ 65450 h 69348"/>
                  <a:gd name="connsiteX19" fmla="*/ 46375 w 50173"/>
                  <a:gd name="connsiteY19" fmla="*/ 56564 h 69348"/>
                  <a:gd name="connsiteX20" fmla="*/ 48567 w 50173"/>
                  <a:gd name="connsiteY20" fmla="*/ 44367 h 69348"/>
                  <a:gd name="connsiteX21" fmla="*/ 46312 w 50173"/>
                  <a:gd name="connsiteY21" fmla="*/ 31520 h 69348"/>
                  <a:gd name="connsiteX22" fmla="*/ 39752 w 50173"/>
                  <a:gd name="connsiteY22" fmla="*/ 22650 h 69348"/>
                  <a:gd name="connsiteX23" fmla="*/ 30207 w 50173"/>
                  <a:gd name="connsiteY23" fmla="*/ 19609 h 69348"/>
                  <a:gd name="connsiteX24" fmla="*/ 23059 w 50173"/>
                  <a:gd name="connsiteY24" fmla="*/ 21303 h 69348"/>
                  <a:gd name="connsiteX25" fmla="*/ 17850 w 50173"/>
                  <a:gd name="connsiteY25" fmla="*/ 25707 h 69348"/>
                  <a:gd name="connsiteX26" fmla="*/ 17850 w 50173"/>
                  <a:gd name="connsiteY26" fmla="*/ 30712 h 69348"/>
                  <a:gd name="connsiteX27" fmla="*/ 26982 w 50173"/>
                  <a:gd name="connsiteY27" fmla="*/ 24662 h 69348"/>
                  <a:gd name="connsiteX28" fmla="*/ 31398 w 50173"/>
                  <a:gd name="connsiteY28" fmla="*/ 27481 h 69348"/>
                  <a:gd name="connsiteX29" fmla="*/ 33987 w 50173"/>
                  <a:gd name="connsiteY29" fmla="*/ 43321 h 69348"/>
                  <a:gd name="connsiteX30" fmla="*/ 31144 w 50173"/>
                  <a:gd name="connsiteY30" fmla="*/ 59716 h 69348"/>
                  <a:gd name="connsiteX31" fmla="*/ 26093 w 50173"/>
                  <a:gd name="connsiteY31" fmla="*/ 62630 h 69348"/>
                  <a:gd name="connsiteX32" fmla="*/ 17850 w 50173"/>
                  <a:gd name="connsiteY32" fmla="*/ 55407 h 69348"/>
                  <a:gd name="connsiteX33" fmla="*/ 17850 w 50173"/>
                  <a:gd name="connsiteY33" fmla="*/ 30712 h 693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50173" h="69348">
                    <a:moveTo>
                      <a:pt x="17850" y="25707"/>
                    </a:moveTo>
                    <a:lnTo>
                      <a:pt x="17850" y="8473"/>
                    </a:lnTo>
                    <a:cubicBezTo>
                      <a:pt x="17850" y="6097"/>
                      <a:pt x="18040" y="4481"/>
                      <a:pt x="18422" y="3626"/>
                    </a:cubicBezTo>
                    <a:cubicBezTo>
                      <a:pt x="18803" y="2770"/>
                      <a:pt x="19390" y="2147"/>
                      <a:pt x="20184" y="1757"/>
                    </a:cubicBezTo>
                    <a:cubicBezTo>
                      <a:pt x="20979" y="1355"/>
                      <a:pt x="22535" y="1155"/>
                      <a:pt x="24854" y="1155"/>
                    </a:cubicBezTo>
                    <a:lnTo>
                      <a:pt x="24854" y="-683"/>
                    </a:lnTo>
                    <a:lnTo>
                      <a:pt x="-1607" y="-683"/>
                    </a:lnTo>
                    <a:lnTo>
                      <a:pt x="-1607" y="1155"/>
                    </a:lnTo>
                    <a:cubicBezTo>
                      <a:pt x="448" y="1218"/>
                      <a:pt x="1967" y="1794"/>
                      <a:pt x="2952" y="2881"/>
                    </a:cubicBezTo>
                    <a:cubicBezTo>
                      <a:pt x="3619" y="3642"/>
                      <a:pt x="3952" y="5606"/>
                      <a:pt x="3952" y="8774"/>
                    </a:cubicBezTo>
                    <a:lnTo>
                      <a:pt x="3952" y="57641"/>
                    </a:lnTo>
                    <a:cubicBezTo>
                      <a:pt x="3952" y="60904"/>
                      <a:pt x="3571" y="62990"/>
                      <a:pt x="2809" y="63898"/>
                    </a:cubicBezTo>
                    <a:cubicBezTo>
                      <a:pt x="2046" y="64806"/>
                      <a:pt x="575" y="65323"/>
                      <a:pt x="-1607" y="65450"/>
                    </a:cubicBezTo>
                    <a:lnTo>
                      <a:pt x="-1607" y="67287"/>
                    </a:lnTo>
                    <a:lnTo>
                      <a:pt x="17850" y="67287"/>
                    </a:lnTo>
                    <a:lnTo>
                      <a:pt x="17850" y="61205"/>
                    </a:lnTo>
                    <a:cubicBezTo>
                      <a:pt x="19470" y="63581"/>
                      <a:pt x="21122" y="65297"/>
                      <a:pt x="22805" y="66353"/>
                    </a:cubicBezTo>
                    <a:cubicBezTo>
                      <a:pt x="25230" y="67895"/>
                      <a:pt x="27861" y="68666"/>
                      <a:pt x="30699" y="68666"/>
                    </a:cubicBezTo>
                    <a:cubicBezTo>
                      <a:pt x="34108" y="68666"/>
                      <a:pt x="37211" y="67594"/>
                      <a:pt x="40006" y="65450"/>
                    </a:cubicBezTo>
                    <a:cubicBezTo>
                      <a:pt x="42802" y="63306"/>
                      <a:pt x="44925" y="60344"/>
                      <a:pt x="46375" y="56564"/>
                    </a:cubicBezTo>
                    <a:cubicBezTo>
                      <a:pt x="47836" y="52794"/>
                      <a:pt x="48567" y="48728"/>
                      <a:pt x="48567" y="44367"/>
                    </a:cubicBezTo>
                    <a:cubicBezTo>
                      <a:pt x="48567" y="39678"/>
                      <a:pt x="47815" y="35396"/>
                      <a:pt x="46312" y="31520"/>
                    </a:cubicBezTo>
                    <a:cubicBezTo>
                      <a:pt x="44808" y="27645"/>
                      <a:pt x="42622" y="24688"/>
                      <a:pt x="39752" y="22650"/>
                    </a:cubicBezTo>
                    <a:cubicBezTo>
                      <a:pt x="36893" y="20622"/>
                      <a:pt x="33711" y="19609"/>
                      <a:pt x="30207" y="19609"/>
                    </a:cubicBezTo>
                    <a:cubicBezTo>
                      <a:pt x="27655" y="19609"/>
                      <a:pt x="25272" y="20173"/>
                      <a:pt x="23059" y="21303"/>
                    </a:cubicBezTo>
                    <a:cubicBezTo>
                      <a:pt x="21407" y="22159"/>
                      <a:pt x="19671" y="23627"/>
                      <a:pt x="17850" y="25707"/>
                    </a:cubicBezTo>
                    <a:close/>
                    <a:moveTo>
                      <a:pt x="17850" y="30712"/>
                    </a:moveTo>
                    <a:cubicBezTo>
                      <a:pt x="20698" y="26679"/>
                      <a:pt x="23742" y="24662"/>
                      <a:pt x="26982" y="24662"/>
                    </a:cubicBezTo>
                    <a:cubicBezTo>
                      <a:pt x="28772" y="24662"/>
                      <a:pt x="30244" y="25601"/>
                      <a:pt x="31398" y="27481"/>
                    </a:cubicBezTo>
                    <a:cubicBezTo>
                      <a:pt x="33124" y="30258"/>
                      <a:pt x="33987" y="35538"/>
                      <a:pt x="33987" y="43321"/>
                    </a:cubicBezTo>
                    <a:cubicBezTo>
                      <a:pt x="33987" y="51315"/>
                      <a:pt x="33039" y="56780"/>
                      <a:pt x="31144" y="59716"/>
                    </a:cubicBezTo>
                    <a:cubicBezTo>
                      <a:pt x="29894" y="61659"/>
                      <a:pt x="28211" y="62630"/>
                      <a:pt x="26093" y="62630"/>
                    </a:cubicBezTo>
                    <a:cubicBezTo>
                      <a:pt x="22747" y="62630"/>
                      <a:pt x="19999" y="60223"/>
                      <a:pt x="17850" y="55407"/>
                    </a:cubicBezTo>
                    <a:lnTo>
                      <a:pt x="17850" y="30712"/>
                    </a:lnTo>
                    <a:close/>
                  </a:path>
                </a:pathLst>
              </a:custGeom>
              <a:solidFill>
                <a:srgbClr val="000000"/>
              </a:solidFill>
              <a:ln w="1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41" name="Freeform: Shape 240">
                <a:extLst>
                  <a:ext uri="{FF2B5EF4-FFF2-40B4-BE49-F238E27FC236}">
                    <a16:creationId xmlns:a16="http://schemas.microsoft.com/office/drawing/2014/main" id="{9034D2E8-5E2E-4BAD-8B4E-F384DA2B471C}"/>
                  </a:ext>
                </a:extLst>
              </p:cNvPr>
              <p:cNvSpPr/>
              <p:nvPr/>
            </p:nvSpPr>
            <p:spPr>
              <a:xfrm flipV="1">
                <a:off x="1239442" y="1706281"/>
                <a:ext cx="44567" cy="48312"/>
              </a:xfrm>
              <a:custGeom>
                <a:avLst/>
                <a:gdLst>
                  <a:gd name="connsiteX0" fmla="*/ 22868 w 44567"/>
                  <a:gd name="connsiteY0" fmla="*/ 6129 h 48312"/>
                  <a:gd name="connsiteX1" fmla="*/ 7636 w 44567"/>
                  <a:gd name="connsiteY1" fmla="*/ -1348 h 48312"/>
                  <a:gd name="connsiteX2" fmla="*/ 1029 w 44567"/>
                  <a:gd name="connsiteY2" fmla="*/ 1250 h 48312"/>
                  <a:gd name="connsiteX3" fmla="*/ -1592 w 44567"/>
                  <a:gd name="connsiteY3" fmla="*/ 7761 h 48312"/>
                  <a:gd name="connsiteX4" fmla="*/ 2967 w 44567"/>
                  <a:gd name="connsiteY4" fmla="*/ 17296 h 48312"/>
                  <a:gd name="connsiteX5" fmla="*/ 22868 w 44567"/>
                  <a:gd name="connsiteY5" fmla="*/ 28559 h 48312"/>
                  <a:gd name="connsiteX6" fmla="*/ 22868 w 44567"/>
                  <a:gd name="connsiteY6" fmla="*/ 33216 h 48312"/>
                  <a:gd name="connsiteX7" fmla="*/ 22296 w 44567"/>
                  <a:gd name="connsiteY7" fmla="*/ 39821 h 48312"/>
                  <a:gd name="connsiteX8" fmla="*/ 20136 w 44567"/>
                  <a:gd name="connsiteY8" fmla="*/ 42197 h 48312"/>
                  <a:gd name="connsiteX9" fmla="*/ 16562 w 44567"/>
                  <a:gd name="connsiteY9" fmla="*/ 43211 h 48312"/>
                  <a:gd name="connsiteX10" fmla="*/ 11257 w 44567"/>
                  <a:gd name="connsiteY10" fmla="*/ 41769 h 48312"/>
                  <a:gd name="connsiteX11" fmla="*/ 9971 w 44567"/>
                  <a:gd name="connsiteY11" fmla="*/ 39694 h 48312"/>
                  <a:gd name="connsiteX12" fmla="*/ 11353 w 44567"/>
                  <a:gd name="connsiteY12" fmla="*/ 37128 h 48312"/>
                  <a:gd name="connsiteX13" fmla="*/ 13243 w 44567"/>
                  <a:gd name="connsiteY13" fmla="*/ 33010 h 48312"/>
                  <a:gd name="connsiteX14" fmla="*/ 11432 w 44567"/>
                  <a:gd name="connsiteY14" fmla="*/ 28875 h 48312"/>
                  <a:gd name="connsiteX15" fmla="*/ 6683 w 44567"/>
                  <a:gd name="connsiteY15" fmla="*/ 27165 h 48312"/>
                  <a:gd name="connsiteX16" fmla="*/ 1458 w 44567"/>
                  <a:gd name="connsiteY16" fmla="*/ 29050 h 48312"/>
                  <a:gd name="connsiteX17" fmla="*/ -655 w 44567"/>
                  <a:gd name="connsiteY17" fmla="*/ 33453 h 48312"/>
                  <a:gd name="connsiteX18" fmla="*/ 2173 w 44567"/>
                  <a:gd name="connsiteY18" fmla="*/ 40265 h 48312"/>
                  <a:gd name="connsiteX19" fmla="*/ 10066 w 44567"/>
                  <a:gd name="connsiteY19" fmla="*/ 45238 h 48312"/>
                  <a:gd name="connsiteX20" fmla="*/ 20581 w 44567"/>
                  <a:gd name="connsiteY20" fmla="*/ 46965 h 48312"/>
                  <a:gd name="connsiteX21" fmla="*/ 31031 w 44567"/>
                  <a:gd name="connsiteY21" fmla="*/ 44161 h 48312"/>
                  <a:gd name="connsiteX22" fmla="*/ 36019 w 44567"/>
                  <a:gd name="connsiteY22" fmla="*/ 38110 h 48312"/>
                  <a:gd name="connsiteX23" fmla="*/ 36717 w 44567"/>
                  <a:gd name="connsiteY23" fmla="*/ 28559 h 48312"/>
                  <a:gd name="connsiteX24" fmla="*/ 36717 w 44567"/>
                  <a:gd name="connsiteY24" fmla="*/ 10596 h 48312"/>
                  <a:gd name="connsiteX25" fmla="*/ 36956 w 44567"/>
                  <a:gd name="connsiteY25" fmla="*/ 6604 h 48312"/>
                  <a:gd name="connsiteX26" fmla="*/ 37702 w 44567"/>
                  <a:gd name="connsiteY26" fmla="*/ 5384 h 48312"/>
                  <a:gd name="connsiteX27" fmla="*/ 38846 w 44567"/>
                  <a:gd name="connsiteY27" fmla="*/ 4988 h 48312"/>
                  <a:gd name="connsiteX28" fmla="*/ 41482 w 44567"/>
                  <a:gd name="connsiteY28" fmla="*/ 6826 h 48312"/>
                  <a:gd name="connsiteX29" fmla="*/ 42975 w 44567"/>
                  <a:gd name="connsiteY29" fmla="*/ 5638 h 48312"/>
                  <a:gd name="connsiteX30" fmla="*/ 37829 w 44567"/>
                  <a:gd name="connsiteY30" fmla="*/ 316 h 48312"/>
                  <a:gd name="connsiteX31" fmla="*/ 31810 w 44567"/>
                  <a:gd name="connsiteY31" fmla="*/ -1348 h 48312"/>
                  <a:gd name="connsiteX32" fmla="*/ 25600 w 44567"/>
                  <a:gd name="connsiteY32" fmla="*/ 506 h 48312"/>
                  <a:gd name="connsiteX33" fmla="*/ 22868 w 44567"/>
                  <a:gd name="connsiteY33" fmla="*/ 6129 h 48312"/>
                  <a:gd name="connsiteX34" fmla="*/ 22868 w 44567"/>
                  <a:gd name="connsiteY34" fmla="*/ 9741 h 48312"/>
                  <a:gd name="connsiteX35" fmla="*/ 22868 w 44567"/>
                  <a:gd name="connsiteY35" fmla="*/ 25248 h 48312"/>
                  <a:gd name="connsiteX36" fmla="*/ 13942 w 44567"/>
                  <a:gd name="connsiteY36" fmla="*/ 17724 h 48312"/>
                  <a:gd name="connsiteX37" fmla="*/ 12004 w 44567"/>
                  <a:gd name="connsiteY37" fmla="*/ 12322 h 48312"/>
                  <a:gd name="connsiteX38" fmla="*/ 13640 w 44567"/>
                  <a:gd name="connsiteY38" fmla="*/ 8315 h 48312"/>
                  <a:gd name="connsiteX39" fmla="*/ 17118 w 44567"/>
                  <a:gd name="connsiteY39" fmla="*/ 6969 h 48312"/>
                  <a:gd name="connsiteX40" fmla="*/ 22868 w 44567"/>
                  <a:gd name="connsiteY40" fmla="*/ 9741 h 483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44567" h="48312">
                    <a:moveTo>
                      <a:pt x="22868" y="6129"/>
                    </a:moveTo>
                    <a:cubicBezTo>
                      <a:pt x="17213" y="1145"/>
                      <a:pt x="12136" y="-1348"/>
                      <a:pt x="7636" y="-1348"/>
                    </a:cubicBezTo>
                    <a:cubicBezTo>
                      <a:pt x="4989" y="-1348"/>
                      <a:pt x="2787" y="-482"/>
                      <a:pt x="1029" y="1250"/>
                    </a:cubicBezTo>
                    <a:cubicBezTo>
                      <a:pt x="-718" y="2993"/>
                      <a:pt x="-1592" y="5163"/>
                      <a:pt x="-1592" y="7761"/>
                    </a:cubicBezTo>
                    <a:cubicBezTo>
                      <a:pt x="-1592" y="11298"/>
                      <a:pt x="-72" y="14477"/>
                      <a:pt x="2967" y="17296"/>
                    </a:cubicBezTo>
                    <a:cubicBezTo>
                      <a:pt x="6016" y="20116"/>
                      <a:pt x="12650" y="23870"/>
                      <a:pt x="22868" y="28559"/>
                    </a:cubicBezTo>
                    <a:lnTo>
                      <a:pt x="22868" y="33216"/>
                    </a:lnTo>
                    <a:cubicBezTo>
                      <a:pt x="22868" y="36711"/>
                      <a:pt x="22677" y="38913"/>
                      <a:pt x="22296" y="39821"/>
                    </a:cubicBezTo>
                    <a:cubicBezTo>
                      <a:pt x="21915" y="40729"/>
                      <a:pt x="21195" y="41521"/>
                      <a:pt x="20136" y="42197"/>
                    </a:cubicBezTo>
                    <a:cubicBezTo>
                      <a:pt x="19077" y="42873"/>
                      <a:pt x="17886" y="43211"/>
                      <a:pt x="16562" y="43211"/>
                    </a:cubicBezTo>
                    <a:cubicBezTo>
                      <a:pt x="14413" y="43211"/>
                      <a:pt x="12644" y="42730"/>
                      <a:pt x="11257" y="41769"/>
                    </a:cubicBezTo>
                    <a:cubicBezTo>
                      <a:pt x="10400" y="41178"/>
                      <a:pt x="9971" y="40486"/>
                      <a:pt x="9971" y="39694"/>
                    </a:cubicBezTo>
                    <a:cubicBezTo>
                      <a:pt x="9971" y="38997"/>
                      <a:pt x="10432" y="38142"/>
                      <a:pt x="11353" y="37128"/>
                    </a:cubicBezTo>
                    <a:cubicBezTo>
                      <a:pt x="12613" y="35703"/>
                      <a:pt x="13243" y="34330"/>
                      <a:pt x="13243" y="33010"/>
                    </a:cubicBezTo>
                    <a:cubicBezTo>
                      <a:pt x="13243" y="31394"/>
                      <a:pt x="12639" y="30016"/>
                      <a:pt x="11432" y="28875"/>
                    </a:cubicBezTo>
                    <a:cubicBezTo>
                      <a:pt x="10225" y="27735"/>
                      <a:pt x="8642" y="27165"/>
                      <a:pt x="6683" y="27165"/>
                    </a:cubicBezTo>
                    <a:cubicBezTo>
                      <a:pt x="4608" y="27165"/>
                      <a:pt x="2866" y="27793"/>
                      <a:pt x="1458" y="29050"/>
                    </a:cubicBezTo>
                    <a:cubicBezTo>
                      <a:pt x="50" y="30306"/>
                      <a:pt x="-655" y="31774"/>
                      <a:pt x="-655" y="33453"/>
                    </a:cubicBezTo>
                    <a:cubicBezTo>
                      <a:pt x="-655" y="35829"/>
                      <a:pt x="288" y="38100"/>
                      <a:pt x="2173" y="40265"/>
                    </a:cubicBezTo>
                    <a:cubicBezTo>
                      <a:pt x="4057" y="42429"/>
                      <a:pt x="6689" y="44087"/>
                      <a:pt x="10066" y="45238"/>
                    </a:cubicBezTo>
                    <a:cubicBezTo>
                      <a:pt x="13444" y="46390"/>
                      <a:pt x="16949" y="46965"/>
                      <a:pt x="20581" y="46965"/>
                    </a:cubicBezTo>
                    <a:cubicBezTo>
                      <a:pt x="24985" y="46965"/>
                      <a:pt x="28469" y="46030"/>
                      <a:pt x="31031" y="44161"/>
                    </a:cubicBezTo>
                    <a:cubicBezTo>
                      <a:pt x="33594" y="42303"/>
                      <a:pt x="35256" y="40286"/>
                      <a:pt x="36019" y="38110"/>
                    </a:cubicBezTo>
                    <a:cubicBezTo>
                      <a:pt x="36484" y="36727"/>
                      <a:pt x="36717" y="33543"/>
                      <a:pt x="36717" y="28559"/>
                    </a:cubicBezTo>
                    <a:lnTo>
                      <a:pt x="36717" y="10596"/>
                    </a:lnTo>
                    <a:cubicBezTo>
                      <a:pt x="36717" y="8484"/>
                      <a:pt x="36797" y="7153"/>
                      <a:pt x="36956" y="6604"/>
                    </a:cubicBezTo>
                    <a:cubicBezTo>
                      <a:pt x="37125" y="6055"/>
                      <a:pt x="37374" y="5649"/>
                      <a:pt x="37702" y="5384"/>
                    </a:cubicBezTo>
                    <a:cubicBezTo>
                      <a:pt x="38041" y="5120"/>
                      <a:pt x="38422" y="4988"/>
                      <a:pt x="38846" y="4988"/>
                    </a:cubicBezTo>
                    <a:cubicBezTo>
                      <a:pt x="39714" y="4988"/>
                      <a:pt x="40593" y="5601"/>
                      <a:pt x="41482" y="6826"/>
                    </a:cubicBezTo>
                    <a:lnTo>
                      <a:pt x="42975" y="5638"/>
                    </a:lnTo>
                    <a:cubicBezTo>
                      <a:pt x="41323" y="3199"/>
                      <a:pt x="39608" y="1424"/>
                      <a:pt x="37829" y="316"/>
                    </a:cubicBezTo>
                    <a:cubicBezTo>
                      <a:pt x="36061" y="-793"/>
                      <a:pt x="34054" y="-1348"/>
                      <a:pt x="31810" y="-1348"/>
                    </a:cubicBezTo>
                    <a:cubicBezTo>
                      <a:pt x="29163" y="-1348"/>
                      <a:pt x="27093" y="-730"/>
                      <a:pt x="25600" y="506"/>
                    </a:cubicBezTo>
                    <a:cubicBezTo>
                      <a:pt x="24107" y="1752"/>
                      <a:pt x="23196" y="3626"/>
                      <a:pt x="22868" y="6129"/>
                    </a:cubicBezTo>
                    <a:close/>
                    <a:moveTo>
                      <a:pt x="22868" y="9741"/>
                    </a:moveTo>
                    <a:lnTo>
                      <a:pt x="22868" y="25248"/>
                    </a:lnTo>
                    <a:cubicBezTo>
                      <a:pt x="18865" y="22904"/>
                      <a:pt x="15890" y="20396"/>
                      <a:pt x="13942" y="17724"/>
                    </a:cubicBezTo>
                    <a:cubicBezTo>
                      <a:pt x="12650" y="15939"/>
                      <a:pt x="12004" y="14139"/>
                      <a:pt x="12004" y="12322"/>
                    </a:cubicBezTo>
                    <a:cubicBezTo>
                      <a:pt x="12004" y="10802"/>
                      <a:pt x="12549" y="9466"/>
                      <a:pt x="13640" y="8315"/>
                    </a:cubicBezTo>
                    <a:cubicBezTo>
                      <a:pt x="14466" y="7417"/>
                      <a:pt x="15625" y="6969"/>
                      <a:pt x="17118" y="6969"/>
                    </a:cubicBezTo>
                    <a:cubicBezTo>
                      <a:pt x="18770" y="6969"/>
                      <a:pt x="20687" y="7893"/>
                      <a:pt x="22868" y="9741"/>
                    </a:cubicBezTo>
                    <a:close/>
                  </a:path>
                </a:pathLst>
              </a:custGeom>
              <a:solidFill>
                <a:srgbClr val="000000"/>
              </a:solidFill>
              <a:ln w="1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42" name="Freeform: Shape 241">
                <a:extLst>
                  <a:ext uri="{FF2B5EF4-FFF2-40B4-BE49-F238E27FC236}">
                    <a16:creationId xmlns:a16="http://schemas.microsoft.com/office/drawing/2014/main" id="{B61E4ECD-F6BE-5398-1D87-788C9FB05CB7}"/>
                  </a:ext>
                </a:extLst>
              </p:cNvPr>
              <p:cNvSpPr/>
              <p:nvPr/>
            </p:nvSpPr>
            <p:spPr>
              <a:xfrm flipV="1">
                <a:off x="1287583" y="1690726"/>
                <a:ext cx="30971" cy="63867"/>
              </a:xfrm>
              <a:custGeom>
                <a:avLst/>
                <a:gdLst>
                  <a:gd name="connsiteX0" fmla="*/ 18957 w 30971"/>
                  <a:gd name="connsiteY0" fmla="*/ 62028 h 63867"/>
                  <a:gd name="connsiteX1" fmla="*/ 18957 w 30971"/>
                  <a:gd name="connsiteY1" fmla="*/ 45095 h 63867"/>
                  <a:gd name="connsiteX2" fmla="*/ 29980 w 30971"/>
                  <a:gd name="connsiteY2" fmla="*/ 45095 h 63867"/>
                  <a:gd name="connsiteX3" fmla="*/ 29980 w 30971"/>
                  <a:gd name="connsiteY3" fmla="*/ 40201 h 63867"/>
                  <a:gd name="connsiteX4" fmla="*/ 18957 w 30971"/>
                  <a:gd name="connsiteY4" fmla="*/ 40201 h 63867"/>
                  <a:gd name="connsiteX5" fmla="*/ 18957 w 30971"/>
                  <a:gd name="connsiteY5" fmla="*/ 11625 h 63867"/>
                  <a:gd name="connsiteX6" fmla="*/ 19323 w 30971"/>
                  <a:gd name="connsiteY6" fmla="*/ 6445 h 63867"/>
                  <a:gd name="connsiteX7" fmla="*/ 20641 w 30971"/>
                  <a:gd name="connsiteY7" fmla="*/ 4576 h 63867"/>
                  <a:gd name="connsiteX8" fmla="*/ 22388 w 30971"/>
                  <a:gd name="connsiteY8" fmla="*/ 3863 h 63867"/>
                  <a:gd name="connsiteX9" fmla="*/ 28487 w 30971"/>
                  <a:gd name="connsiteY9" fmla="*/ 8758 h 63867"/>
                  <a:gd name="connsiteX10" fmla="*/ 29980 w 30971"/>
                  <a:gd name="connsiteY10" fmla="*/ 7665 h 63867"/>
                  <a:gd name="connsiteX11" fmla="*/ 16924 w 30971"/>
                  <a:gd name="connsiteY11" fmla="*/ -1839 h 63867"/>
                  <a:gd name="connsiteX12" fmla="*/ 9444 w 30971"/>
                  <a:gd name="connsiteY12" fmla="*/ 616 h 63867"/>
                  <a:gd name="connsiteX13" fmla="*/ 5552 w 30971"/>
                  <a:gd name="connsiteY13" fmla="*/ 6081 h 63867"/>
                  <a:gd name="connsiteX14" fmla="*/ 5060 w 30971"/>
                  <a:gd name="connsiteY14" fmla="*/ 15189 h 63867"/>
                  <a:gd name="connsiteX15" fmla="*/ 5060 w 30971"/>
                  <a:gd name="connsiteY15" fmla="*/ 40201 h 63867"/>
                  <a:gd name="connsiteX16" fmla="*/ -991 w 30971"/>
                  <a:gd name="connsiteY16" fmla="*/ 40201 h 63867"/>
                  <a:gd name="connsiteX17" fmla="*/ -991 w 30971"/>
                  <a:gd name="connsiteY17" fmla="*/ 41927 h 63867"/>
                  <a:gd name="connsiteX18" fmla="*/ 9650 w 30971"/>
                  <a:gd name="connsiteY18" fmla="*/ 51178 h 63867"/>
                  <a:gd name="connsiteX19" fmla="*/ 17321 w 30971"/>
                  <a:gd name="connsiteY19" fmla="*/ 62028 h 63867"/>
                  <a:gd name="connsiteX20" fmla="*/ 18957 w 30971"/>
                  <a:gd name="connsiteY20" fmla="*/ 62028 h 638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30971" h="63867">
                    <a:moveTo>
                      <a:pt x="18957" y="62028"/>
                    </a:moveTo>
                    <a:lnTo>
                      <a:pt x="18957" y="45095"/>
                    </a:lnTo>
                    <a:lnTo>
                      <a:pt x="29980" y="45095"/>
                    </a:lnTo>
                    <a:lnTo>
                      <a:pt x="29980" y="40201"/>
                    </a:lnTo>
                    <a:lnTo>
                      <a:pt x="18957" y="40201"/>
                    </a:lnTo>
                    <a:lnTo>
                      <a:pt x="18957" y="11625"/>
                    </a:lnTo>
                    <a:cubicBezTo>
                      <a:pt x="18957" y="8953"/>
                      <a:pt x="19079" y="7227"/>
                      <a:pt x="19323" y="6445"/>
                    </a:cubicBezTo>
                    <a:cubicBezTo>
                      <a:pt x="19577" y="5674"/>
                      <a:pt x="20016" y="5051"/>
                      <a:pt x="20641" y="4576"/>
                    </a:cubicBezTo>
                    <a:cubicBezTo>
                      <a:pt x="21276" y="4101"/>
                      <a:pt x="21859" y="3863"/>
                      <a:pt x="22388" y="3863"/>
                    </a:cubicBezTo>
                    <a:cubicBezTo>
                      <a:pt x="24537" y="3863"/>
                      <a:pt x="26570" y="5495"/>
                      <a:pt x="28487" y="8758"/>
                    </a:cubicBezTo>
                    <a:lnTo>
                      <a:pt x="29980" y="7665"/>
                    </a:lnTo>
                    <a:cubicBezTo>
                      <a:pt x="27301" y="1329"/>
                      <a:pt x="22949" y="-1839"/>
                      <a:pt x="16924" y="-1839"/>
                    </a:cubicBezTo>
                    <a:cubicBezTo>
                      <a:pt x="13981" y="-1839"/>
                      <a:pt x="11487" y="-1021"/>
                      <a:pt x="9444" y="616"/>
                    </a:cubicBezTo>
                    <a:cubicBezTo>
                      <a:pt x="7411" y="2253"/>
                      <a:pt x="6113" y="4074"/>
                      <a:pt x="5552" y="6081"/>
                    </a:cubicBezTo>
                    <a:cubicBezTo>
                      <a:pt x="5224" y="7211"/>
                      <a:pt x="5060" y="10247"/>
                      <a:pt x="5060" y="15189"/>
                    </a:cubicBezTo>
                    <a:lnTo>
                      <a:pt x="5060" y="40201"/>
                    </a:lnTo>
                    <a:lnTo>
                      <a:pt x="-991" y="40201"/>
                    </a:lnTo>
                    <a:lnTo>
                      <a:pt x="-991" y="41927"/>
                    </a:lnTo>
                    <a:cubicBezTo>
                      <a:pt x="3180" y="44863"/>
                      <a:pt x="6728" y="47947"/>
                      <a:pt x="9650" y="51178"/>
                    </a:cubicBezTo>
                    <a:cubicBezTo>
                      <a:pt x="12583" y="54420"/>
                      <a:pt x="15140" y="58037"/>
                      <a:pt x="17321" y="62028"/>
                    </a:cubicBezTo>
                    <a:lnTo>
                      <a:pt x="18957" y="62028"/>
                    </a:lnTo>
                    <a:close/>
                  </a:path>
                </a:pathLst>
              </a:custGeom>
              <a:solidFill>
                <a:srgbClr val="000000"/>
              </a:solidFill>
              <a:ln w="1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43" name="Freeform: Shape 242">
                <a:extLst>
                  <a:ext uri="{FF2B5EF4-FFF2-40B4-BE49-F238E27FC236}">
                    <a16:creationId xmlns:a16="http://schemas.microsoft.com/office/drawing/2014/main" id="{913A13CF-8E67-402D-AAAC-497BB1E71D1C}"/>
                  </a:ext>
                </a:extLst>
              </p:cNvPr>
              <p:cNvSpPr/>
              <p:nvPr/>
            </p:nvSpPr>
            <p:spPr>
              <a:xfrm flipV="1">
                <a:off x="1321433" y="1686814"/>
                <a:ext cx="72409" cy="67130"/>
              </a:xfrm>
              <a:custGeom>
                <a:avLst/>
                <a:gdLst>
                  <a:gd name="connsiteX0" fmla="*/ 22819 w 72409"/>
                  <a:gd name="connsiteY0" fmla="*/ 28604 h 67130"/>
                  <a:gd name="connsiteX1" fmla="*/ 22819 w 72409"/>
                  <a:gd name="connsiteY1" fmla="*/ 9802 h 67130"/>
                  <a:gd name="connsiteX2" fmla="*/ 23486 w 72409"/>
                  <a:gd name="connsiteY2" fmla="*/ 2943 h 67130"/>
                  <a:gd name="connsiteX3" fmla="*/ 25837 w 72409"/>
                  <a:gd name="connsiteY3" fmla="*/ 694 h 67130"/>
                  <a:gd name="connsiteX4" fmla="*/ 32158 w 72409"/>
                  <a:gd name="connsiteY4" fmla="*/ -146 h 67130"/>
                  <a:gd name="connsiteX5" fmla="*/ 32158 w 72409"/>
                  <a:gd name="connsiteY5" fmla="*/ -1983 h 67130"/>
                  <a:gd name="connsiteX6" fmla="*/ -2292 w 72409"/>
                  <a:gd name="connsiteY6" fmla="*/ -1983 h 67130"/>
                  <a:gd name="connsiteX7" fmla="*/ -2292 w 72409"/>
                  <a:gd name="connsiteY7" fmla="*/ -146 h 67130"/>
                  <a:gd name="connsiteX8" fmla="*/ 4030 w 72409"/>
                  <a:gd name="connsiteY8" fmla="*/ 709 h 67130"/>
                  <a:gd name="connsiteX9" fmla="*/ 6364 w 72409"/>
                  <a:gd name="connsiteY9" fmla="*/ 2959 h 67130"/>
                  <a:gd name="connsiteX10" fmla="*/ 7032 w 72409"/>
                  <a:gd name="connsiteY10" fmla="*/ 9802 h 67130"/>
                  <a:gd name="connsiteX11" fmla="*/ 7032 w 72409"/>
                  <a:gd name="connsiteY11" fmla="*/ 53362 h 67130"/>
                  <a:gd name="connsiteX12" fmla="*/ 6364 w 72409"/>
                  <a:gd name="connsiteY12" fmla="*/ 60221 h 67130"/>
                  <a:gd name="connsiteX13" fmla="*/ 3998 w 72409"/>
                  <a:gd name="connsiteY13" fmla="*/ 62470 h 67130"/>
                  <a:gd name="connsiteX14" fmla="*/ -2292 w 72409"/>
                  <a:gd name="connsiteY14" fmla="*/ 63310 h 67130"/>
                  <a:gd name="connsiteX15" fmla="*/ -2292 w 72409"/>
                  <a:gd name="connsiteY15" fmla="*/ 65147 h 67130"/>
                  <a:gd name="connsiteX16" fmla="*/ 28981 w 72409"/>
                  <a:gd name="connsiteY16" fmla="*/ 65147 h 67130"/>
                  <a:gd name="connsiteX17" fmla="*/ 46834 w 72409"/>
                  <a:gd name="connsiteY17" fmla="*/ 63452 h 67130"/>
                  <a:gd name="connsiteX18" fmla="*/ 56077 w 72409"/>
                  <a:gd name="connsiteY18" fmla="*/ 57243 h 67130"/>
                  <a:gd name="connsiteX19" fmla="*/ 59651 w 72409"/>
                  <a:gd name="connsiteY19" fmla="*/ 46630 h 67130"/>
                  <a:gd name="connsiteX20" fmla="*/ 54283 w 72409"/>
                  <a:gd name="connsiteY20" fmla="*/ 34354 h 67130"/>
                  <a:gd name="connsiteX21" fmla="*/ 44705 w 72409"/>
                  <a:gd name="connsiteY21" fmla="*/ 29745 h 67130"/>
                  <a:gd name="connsiteX22" fmla="*/ 60890 w 72409"/>
                  <a:gd name="connsiteY22" fmla="*/ 7030 h 67130"/>
                  <a:gd name="connsiteX23" fmla="*/ 65401 w 72409"/>
                  <a:gd name="connsiteY23" fmla="*/ 1533 h 67130"/>
                  <a:gd name="connsiteX24" fmla="*/ 70118 w 72409"/>
                  <a:gd name="connsiteY24" fmla="*/ -146 h 67130"/>
                  <a:gd name="connsiteX25" fmla="*/ 70118 w 72409"/>
                  <a:gd name="connsiteY25" fmla="*/ -1983 h 67130"/>
                  <a:gd name="connsiteX26" fmla="*/ 48930 w 72409"/>
                  <a:gd name="connsiteY26" fmla="*/ -1983 h 67130"/>
                  <a:gd name="connsiteX27" fmla="*/ 27234 w 72409"/>
                  <a:gd name="connsiteY27" fmla="*/ 28604 h 67130"/>
                  <a:gd name="connsiteX28" fmla="*/ 22819 w 72409"/>
                  <a:gd name="connsiteY28" fmla="*/ 28604 h 67130"/>
                  <a:gd name="connsiteX29" fmla="*/ 22819 w 72409"/>
                  <a:gd name="connsiteY29" fmla="*/ 61520 h 67130"/>
                  <a:gd name="connsiteX30" fmla="*/ 22819 w 72409"/>
                  <a:gd name="connsiteY30" fmla="*/ 32121 h 67130"/>
                  <a:gd name="connsiteX31" fmla="*/ 25646 w 72409"/>
                  <a:gd name="connsiteY31" fmla="*/ 32121 h 67130"/>
                  <a:gd name="connsiteX32" fmla="*/ 35970 w 72409"/>
                  <a:gd name="connsiteY32" fmla="*/ 33388 h 67130"/>
                  <a:gd name="connsiteX33" fmla="*/ 41354 w 72409"/>
                  <a:gd name="connsiteY33" fmla="*/ 37934 h 67130"/>
                  <a:gd name="connsiteX34" fmla="*/ 43324 w 72409"/>
                  <a:gd name="connsiteY34" fmla="*/ 46535 h 67130"/>
                  <a:gd name="connsiteX35" fmla="*/ 39718 w 72409"/>
                  <a:gd name="connsiteY35" fmla="*/ 57861 h 67130"/>
                  <a:gd name="connsiteX36" fmla="*/ 28124 w 72409"/>
                  <a:gd name="connsiteY36" fmla="*/ 61520 h 67130"/>
                  <a:gd name="connsiteX37" fmla="*/ 22819 w 72409"/>
                  <a:gd name="connsiteY37" fmla="*/ 61520 h 671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72409" h="67130">
                    <a:moveTo>
                      <a:pt x="22819" y="28604"/>
                    </a:moveTo>
                    <a:lnTo>
                      <a:pt x="22819" y="9802"/>
                    </a:lnTo>
                    <a:cubicBezTo>
                      <a:pt x="22819" y="6169"/>
                      <a:pt x="23041" y="3883"/>
                      <a:pt x="23486" y="2943"/>
                    </a:cubicBezTo>
                    <a:cubicBezTo>
                      <a:pt x="23931" y="2003"/>
                      <a:pt x="24714" y="1253"/>
                      <a:pt x="25837" y="694"/>
                    </a:cubicBezTo>
                    <a:cubicBezTo>
                      <a:pt x="26970" y="134"/>
                      <a:pt x="29077" y="-146"/>
                      <a:pt x="32158" y="-146"/>
                    </a:cubicBezTo>
                    <a:lnTo>
                      <a:pt x="32158" y="-1983"/>
                    </a:lnTo>
                    <a:lnTo>
                      <a:pt x="-2292" y="-1983"/>
                    </a:lnTo>
                    <a:lnTo>
                      <a:pt x="-2292" y="-146"/>
                    </a:lnTo>
                    <a:cubicBezTo>
                      <a:pt x="821" y="-146"/>
                      <a:pt x="2928" y="139"/>
                      <a:pt x="4030" y="709"/>
                    </a:cubicBezTo>
                    <a:cubicBezTo>
                      <a:pt x="5141" y="1290"/>
                      <a:pt x="5920" y="2040"/>
                      <a:pt x="6364" y="2959"/>
                    </a:cubicBezTo>
                    <a:cubicBezTo>
                      <a:pt x="6809" y="3888"/>
                      <a:pt x="7032" y="6169"/>
                      <a:pt x="7032" y="9802"/>
                    </a:cubicBezTo>
                    <a:lnTo>
                      <a:pt x="7032" y="53362"/>
                    </a:lnTo>
                    <a:cubicBezTo>
                      <a:pt x="7032" y="56995"/>
                      <a:pt x="6809" y="59281"/>
                      <a:pt x="6364" y="60221"/>
                    </a:cubicBezTo>
                    <a:cubicBezTo>
                      <a:pt x="5920" y="61161"/>
                      <a:pt x="5131" y="61911"/>
                      <a:pt x="3998" y="62470"/>
                    </a:cubicBezTo>
                    <a:cubicBezTo>
                      <a:pt x="2876" y="63030"/>
                      <a:pt x="779" y="63310"/>
                      <a:pt x="-2292" y="63310"/>
                    </a:cubicBezTo>
                    <a:lnTo>
                      <a:pt x="-2292" y="65147"/>
                    </a:lnTo>
                    <a:lnTo>
                      <a:pt x="28981" y="65147"/>
                    </a:lnTo>
                    <a:cubicBezTo>
                      <a:pt x="37113" y="65147"/>
                      <a:pt x="43064" y="64582"/>
                      <a:pt x="46834" y="63452"/>
                    </a:cubicBezTo>
                    <a:cubicBezTo>
                      <a:pt x="50614" y="62333"/>
                      <a:pt x="53695" y="60263"/>
                      <a:pt x="56077" y="57243"/>
                    </a:cubicBezTo>
                    <a:cubicBezTo>
                      <a:pt x="58460" y="54223"/>
                      <a:pt x="59651" y="50685"/>
                      <a:pt x="59651" y="46630"/>
                    </a:cubicBezTo>
                    <a:cubicBezTo>
                      <a:pt x="59651" y="41677"/>
                      <a:pt x="57862" y="37585"/>
                      <a:pt x="54283" y="34354"/>
                    </a:cubicBezTo>
                    <a:cubicBezTo>
                      <a:pt x="52006" y="32305"/>
                      <a:pt x="48814" y="30769"/>
                      <a:pt x="44705" y="29745"/>
                    </a:cubicBezTo>
                    <a:lnTo>
                      <a:pt x="60890" y="7030"/>
                    </a:lnTo>
                    <a:cubicBezTo>
                      <a:pt x="63008" y="4094"/>
                      <a:pt x="64511" y="2262"/>
                      <a:pt x="65401" y="1533"/>
                    </a:cubicBezTo>
                    <a:cubicBezTo>
                      <a:pt x="66756" y="509"/>
                      <a:pt x="68328" y="-51"/>
                      <a:pt x="70118" y="-146"/>
                    </a:cubicBezTo>
                    <a:lnTo>
                      <a:pt x="70118" y="-1983"/>
                    </a:lnTo>
                    <a:lnTo>
                      <a:pt x="48930" y="-1983"/>
                    </a:lnTo>
                    <a:lnTo>
                      <a:pt x="27234" y="28604"/>
                    </a:lnTo>
                    <a:lnTo>
                      <a:pt x="22819" y="28604"/>
                    </a:lnTo>
                    <a:close/>
                    <a:moveTo>
                      <a:pt x="22819" y="61520"/>
                    </a:moveTo>
                    <a:lnTo>
                      <a:pt x="22819" y="32121"/>
                    </a:lnTo>
                    <a:lnTo>
                      <a:pt x="25646" y="32121"/>
                    </a:lnTo>
                    <a:cubicBezTo>
                      <a:pt x="30252" y="32121"/>
                      <a:pt x="33693" y="32543"/>
                      <a:pt x="35970" y="33388"/>
                    </a:cubicBezTo>
                    <a:cubicBezTo>
                      <a:pt x="38257" y="34233"/>
                      <a:pt x="40052" y="35748"/>
                      <a:pt x="41354" y="37934"/>
                    </a:cubicBezTo>
                    <a:cubicBezTo>
                      <a:pt x="42667" y="40130"/>
                      <a:pt x="43324" y="42998"/>
                      <a:pt x="43324" y="46535"/>
                    </a:cubicBezTo>
                    <a:cubicBezTo>
                      <a:pt x="43324" y="51646"/>
                      <a:pt x="42122" y="55421"/>
                      <a:pt x="39718" y="57861"/>
                    </a:cubicBezTo>
                    <a:cubicBezTo>
                      <a:pt x="37325" y="60300"/>
                      <a:pt x="33460" y="61520"/>
                      <a:pt x="28124" y="61520"/>
                    </a:cubicBezTo>
                    <a:lnTo>
                      <a:pt x="22819" y="61520"/>
                    </a:lnTo>
                    <a:close/>
                  </a:path>
                </a:pathLst>
              </a:custGeom>
              <a:solidFill>
                <a:srgbClr val="000000"/>
              </a:solidFill>
              <a:ln w="1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44" name="Freeform: Shape 243">
                <a:extLst>
                  <a:ext uri="{FF2B5EF4-FFF2-40B4-BE49-F238E27FC236}">
                    <a16:creationId xmlns:a16="http://schemas.microsoft.com/office/drawing/2014/main" id="{575BBDC5-39CC-A154-0ACB-7E27ED927931}"/>
                  </a:ext>
                </a:extLst>
              </p:cNvPr>
              <p:cNvSpPr/>
              <p:nvPr/>
            </p:nvSpPr>
            <p:spPr>
              <a:xfrm flipV="1">
                <a:off x="1395286" y="1707660"/>
                <a:ext cx="46854" cy="46285"/>
              </a:xfrm>
              <a:custGeom>
                <a:avLst/>
                <a:gdLst>
                  <a:gd name="connsiteX0" fmla="*/ 27031 w 46854"/>
                  <a:gd name="connsiteY0" fmla="*/ 27045 h 46285"/>
                  <a:gd name="connsiteX1" fmla="*/ 35068 w 46854"/>
                  <a:gd name="connsiteY1" fmla="*/ 11791 h 46285"/>
                  <a:gd name="connsiteX2" fmla="*/ 41675 w 46854"/>
                  <a:gd name="connsiteY2" fmla="*/ 1701 h 46285"/>
                  <a:gd name="connsiteX3" fmla="*/ 45344 w 46854"/>
                  <a:gd name="connsiteY3" fmla="*/ 465 h 46285"/>
                  <a:gd name="connsiteX4" fmla="*/ 45344 w 46854"/>
                  <a:gd name="connsiteY4" fmla="*/ -1325 h 46285"/>
                  <a:gd name="connsiteX5" fmla="*/ 19487 w 46854"/>
                  <a:gd name="connsiteY5" fmla="*/ -1325 h 46285"/>
                  <a:gd name="connsiteX6" fmla="*/ 19487 w 46854"/>
                  <a:gd name="connsiteY6" fmla="*/ 465 h 46285"/>
                  <a:gd name="connsiteX7" fmla="*/ 23219 w 46854"/>
                  <a:gd name="connsiteY7" fmla="*/ 1242 h 46285"/>
                  <a:gd name="connsiteX8" fmla="*/ 23950 w 46854"/>
                  <a:gd name="connsiteY8" fmla="*/ 2731 h 46285"/>
                  <a:gd name="connsiteX9" fmla="*/ 22361 w 46854"/>
                  <a:gd name="connsiteY9" fmla="*/ 7087 h 46285"/>
                  <a:gd name="connsiteX10" fmla="*/ 18343 w 46854"/>
                  <a:gd name="connsiteY10" fmla="*/ 14611 h 46285"/>
                  <a:gd name="connsiteX11" fmla="*/ 14912 w 46854"/>
                  <a:gd name="connsiteY11" fmla="*/ 9621 h 46285"/>
                  <a:gd name="connsiteX12" fmla="*/ 12292 w 46854"/>
                  <a:gd name="connsiteY12" fmla="*/ 5550 h 46285"/>
                  <a:gd name="connsiteX13" fmla="*/ 11895 w 46854"/>
                  <a:gd name="connsiteY13" fmla="*/ 3871 h 46285"/>
                  <a:gd name="connsiteX14" fmla="*/ 12355 w 46854"/>
                  <a:gd name="connsiteY14" fmla="*/ 1954 h 46285"/>
                  <a:gd name="connsiteX15" fmla="*/ 13642 w 46854"/>
                  <a:gd name="connsiteY15" fmla="*/ 830 h 46285"/>
                  <a:gd name="connsiteX16" fmla="*/ 16660 w 46854"/>
                  <a:gd name="connsiteY16" fmla="*/ 465 h 46285"/>
                  <a:gd name="connsiteX17" fmla="*/ 16660 w 46854"/>
                  <a:gd name="connsiteY17" fmla="*/ -1325 h 46285"/>
                  <a:gd name="connsiteX18" fmla="*/ -1510 w 46854"/>
                  <a:gd name="connsiteY18" fmla="*/ -1325 h 46285"/>
                  <a:gd name="connsiteX19" fmla="*/ -1510 w 46854"/>
                  <a:gd name="connsiteY19" fmla="*/ 465 h 46285"/>
                  <a:gd name="connsiteX20" fmla="*/ 4668 w 46854"/>
                  <a:gd name="connsiteY20" fmla="*/ 2319 h 46285"/>
                  <a:gd name="connsiteX21" fmla="*/ 12832 w 46854"/>
                  <a:gd name="connsiteY21" fmla="*/ 12045 h 46285"/>
                  <a:gd name="connsiteX22" fmla="*/ 16660 w 46854"/>
                  <a:gd name="connsiteY22" fmla="*/ 17684 h 46285"/>
                  <a:gd name="connsiteX23" fmla="*/ 8670 w 46854"/>
                  <a:gd name="connsiteY23" fmla="*/ 32431 h 46285"/>
                  <a:gd name="connsiteX24" fmla="*/ 2810 w 46854"/>
                  <a:gd name="connsiteY24" fmla="*/ 41301 h 46285"/>
                  <a:gd name="connsiteX25" fmla="*/ -1510 w 46854"/>
                  <a:gd name="connsiteY25" fmla="*/ 43123 h 46285"/>
                  <a:gd name="connsiteX26" fmla="*/ -1510 w 46854"/>
                  <a:gd name="connsiteY26" fmla="*/ 44960 h 46285"/>
                  <a:gd name="connsiteX27" fmla="*/ 24204 w 46854"/>
                  <a:gd name="connsiteY27" fmla="*/ 44960 h 46285"/>
                  <a:gd name="connsiteX28" fmla="*/ 24204 w 46854"/>
                  <a:gd name="connsiteY28" fmla="*/ 43123 h 46285"/>
                  <a:gd name="connsiteX29" fmla="*/ 22854 w 46854"/>
                  <a:gd name="connsiteY29" fmla="*/ 43075 h 46285"/>
                  <a:gd name="connsiteX30" fmla="*/ 20281 w 46854"/>
                  <a:gd name="connsiteY30" fmla="*/ 42188 h 46285"/>
                  <a:gd name="connsiteX31" fmla="*/ 19884 w 46854"/>
                  <a:gd name="connsiteY31" fmla="*/ 41048 h 46285"/>
                  <a:gd name="connsiteX32" fmla="*/ 20122 w 46854"/>
                  <a:gd name="connsiteY32" fmla="*/ 39511 h 46285"/>
                  <a:gd name="connsiteX33" fmla="*/ 21520 w 46854"/>
                  <a:gd name="connsiteY33" fmla="*/ 36834 h 46285"/>
                  <a:gd name="connsiteX34" fmla="*/ 25141 w 46854"/>
                  <a:gd name="connsiteY34" fmla="*/ 30102 h 46285"/>
                  <a:gd name="connsiteX35" fmla="*/ 27031 w 46854"/>
                  <a:gd name="connsiteY35" fmla="*/ 32779 h 46285"/>
                  <a:gd name="connsiteX36" fmla="*/ 31002 w 46854"/>
                  <a:gd name="connsiteY36" fmla="*/ 40398 h 46285"/>
                  <a:gd name="connsiteX37" fmla="*/ 30128 w 46854"/>
                  <a:gd name="connsiteY37" fmla="*/ 42157 h 46285"/>
                  <a:gd name="connsiteX38" fmla="*/ 27031 w 46854"/>
                  <a:gd name="connsiteY38" fmla="*/ 43123 h 46285"/>
                  <a:gd name="connsiteX39" fmla="*/ 27031 w 46854"/>
                  <a:gd name="connsiteY39" fmla="*/ 44960 h 46285"/>
                  <a:gd name="connsiteX40" fmla="*/ 43454 w 46854"/>
                  <a:gd name="connsiteY40" fmla="*/ 44960 h 46285"/>
                  <a:gd name="connsiteX41" fmla="*/ 43454 w 46854"/>
                  <a:gd name="connsiteY41" fmla="*/ 43123 h 46285"/>
                  <a:gd name="connsiteX42" fmla="*/ 37799 w 46854"/>
                  <a:gd name="connsiteY42" fmla="*/ 41270 h 46285"/>
                  <a:gd name="connsiteX43" fmla="*/ 31891 w 46854"/>
                  <a:gd name="connsiteY43" fmla="*/ 34458 h 46285"/>
                  <a:gd name="connsiteX44" fmla="*/ 27031 w 46854"/>
                  <a:gd name="connsiteY44" fmla="*/ 27045 h 462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</a:cxnLst>
                <a:rect l="l" t="t" r="r" b="b"/>
                <a:pathLst>
                  <a:path w="46854" h="46285">
                    <a:moveTo>
                      <a:pt x="27031" y="27045"/>
                    </a:moveTo>
                    <a:lnTo>
                      <a:pt x="35068" y="11791"/>
                    </a:lnTo>
                    <a:cubicBezTo>
                      <a:pt x="37852" y="6479"/>
                      <a:pt x="40055" y="3116"/>
                      <a:pt x="41675" y="1701"/>
                    </a:cubicBezTo>
                    <a:cubicBezTo>
                      <a:pt x="42564" y="941"/>
                      <a:pt x="43787" y="529"/>
                      <a:pt x="45344" y="465"/>
                    </a:cubicBezTo>
                    <a:lnTo>
                      <a:pt x="45344" y="-1325"/>
                    </a:lnTo>
                    <a:lnTo>
                      <a:pt x="19487" y="-1325"/>
                    </a:lnTo>
                    <a:lnTo>
                      <a:pt x="19487" y="465"/>
                    </a:lnTo>
                    <a:cubicBezTo>
                      <a:pt x="21499" y="624"/>
                      <a:pt x="22743" y="883"/>
                      <a:pt x="23219" y="1242"/>
                    </a:cubicBezTo>
                    <a:cubicBezTo>
                      <a:pt x="23706" y="1611"/>
                      <a:pt x="23950" y="2107"/>
                      <a:pt x="23950" y="2731"/>
                    </a:cubicBezTo>
                    <a:cubicBezTo>
                      <a:pt x="23950" y="3660"/>
                      <a:pt x="23420" y="5112"/>
                      <a:pt x="22361" y="7087"/>
                    </a:cubicBezTo>
                    <a:lnTo>
                      <a:pt x="18343" y="14611"/>
                    </a:lnTo>
                    <a:lnTo>
                      <a:pt x="14912" y="9621"/>
                    </a:lnTo>
                    <a:cubicBezTo>
                      <a:pt x="13356" y="7340"/>
                      <a:pt x="12482" y="5983"/>
                      <a:pt x="12292" y="5550"/>
                    </a:cubicBezTo>
                    <a:cubicBezTo>
                      <a:pt x="12027" y="4927"/>
                      <a:pt x="11895" y="4367"/>
                      <a:pt x="11895" y="3871"/>
                    </a:cubicBezTo>
                    <a:cubicBezTo>
                      <a:pt x="11895" y="3111"/>
                      <a:pt x="12048" y="2472"/>
                      <a:pt x="12355" y="1954"/>
                    </a:cubicBezTo>
                    <a:cubicBezTo>
                      <a:pt x="12673" y="1447"/>
                      <a:pt x="13102" y="1073"/>
                      <a:pt x="13642" y="830"/>
                    </a:cubicBezTo>
                    <a:cubicBezTo>
                      <a:pt x="14192" y="587"/>
                      <a:pt x="15198" y="465"/>
                      <a:pt x="16660" y="465"/>
                    </a:cubicBezTo>
                    <a:lnTo>
                      <a:pt x="16660" y="-1325"/>
                    </a:lnTo>
                    <a:lnTo>
                      <a:pt x="-1510" y="-1325"/>
                    </a:lnTo>
                    <a:lnTo>
                      <a:pt x="-1510" y="465"/>
                    </a:lnTo>
                    <a:cubicBezTo>
                      <a:pt x="734" y="465"/>
                      <a:pt x="2794" y="1083"/>
                      <a:pt x="4668" y="2319"/>
                    </a:cubicBezTo>
                    <a:cubicBezTo>
                      <a:pt x="6542" y="3554"/>
                      <a:pt x="9263" y="6796"/>
                      <a:pt x="12832" y="12045"/>
                    </a:cubicBezTo>
                    <a:lnTo>
                      <a:pt x="16660" y="17684"/>
                    </a:lnTo>
                    <a:lnTo>
                      <a:pt x="8670" y="32431"/>
                    </a:lnTo>
                    <a:cubicBezTo>
                      <a:pt x="6055" y="37257"/>
                      <a:pt x="4102" y="40214"/>
                      <a:pt x="2810" y="41301"/>
                    </a:cubicBezTo>
                    <a:cubicBezTo>
                      <a:pt x="1518" y="42389"/>
                      <a:pt x="78" y="42996"/>
                      <a:pt x="-1510" y="43123"/>
                    </a:cubicBezTo>
                    <a:lnTo>
                      <a:pt x="-1510" y="44960"/>
                    </a:lnTo>
                    <a:lnTo>
                      <a:pt x="24204" y="44960"/>
                    </a:lnTo>
                    <a:lnTo>
                      <a:pt x="24204" y="43123"/>
                    </a:lnTo>
                    <a:lnTo>
                      <a:pt x="22854" y="43075"/>
                    </a:lnTo>
                    <a:lnTo>
                      <a:pt x="20281" y="42188"/>
                    </a:lnTo>
                    <a:cubicBezTo>
                      <a:pt x="20016" y="41956"/>
                      <a:pt x="19884" y="41576"/>
                      <a:pt x="19884" y="41048"/>
                    </a:cubicBezTo>
                    <a:cubicBezTo>
                      <a:pt x="19884" y="40552"/>
                      <a:pt x="19963" y="40039"/>
                      <a:pt x="20122" y="39511"/>
                    </a:cubicBezTo>
                    <a:cubicBezTo>
                      <a:pt x="20228" y="39279"/>
                      <a:pt x="20694" y="38387"/>
                      <a:pt x="21520" y="36834"/>
                    </a:cubicBezTo>
                    <a:lnTo>
                      <a:pt x="25141" y="30102"/>
                    </a:lnTo>
                    <a:lnTo>
                      <a:pt x="27031" y="32779"/>
                    </a:lnTo>
                    <a:cubicBezTo>
                      <a:pt x="29678" y="36412"/>
                      <a:pt x="31002" y="38952"/>
                      <a:pt x="31002" y="40398"/>
                    </a:cubicBezTo>
                    <a:cubicBezTo>
                      <a:pt x="31002" y="41095"/>
                      <a:pt x="30711" y="41682"/>
                      <a:pt x="30128" y="42157"/>
                    </a:cubicBezTo>
                    <a:cubicBezTo>
                      <a:pt x="29546" y="42643"/>
                      <a:pt x="28513" y="42965"/>
                      <a:pt x="27031" y="43123"/>
                    </a:cubicBezTo>
                    <a:lnTo>
                      <a:pt x="27031" y="44960"/>
                    </a:lnTo>
                    <a:lnTo>
                      <a:pt x="43454" y="44960"/>
                    </a:lnTo>
                    <a:lnTo>
                      <a:pt x="43454" y="43123"/>
                    </a:lnTo>
                    <a:cubicBezTo>
                      <a:pt x="41442" y="43060"/>
                      <a:pt x="39557" y="42442"/>
                      <a:pt x="37799" y="41270"/>
                    </a:cubicBezTo>
                    <a:cubicBezTo>
                      <a:pt x="36042" y="40098"/>
                      <a:pt x="34072" y="37827"/>
                      <a:pt x="31891" y="34458"/>
                    </a:cubicBezTo>
                    <a:lnTo>
                      <a:pt x="27031" y="27045"/>
                    </a:lnTo>
                    <a:close/>
                  </a:path>
                </a:pathLst>
              </a:custGeom>
              <a:solidFill>
                <a:srgbClr val="000000"/>
              </a:solidFill>
              <a:ln w="1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1D8C89DE-4E7D-07FE-666E-3842A04A6C06}"/>
                </a:ext>
              </a:extLst>
            </p:cNvPr>
            <p:cNvSpPr/>
            <p:nvPr/>
          </p:nvSpPr>
          <p:spPr>
            <a:xfrm>
              <a:off x="2832707" y="2351791"/>
              <a:ext cx="627521" cy="474370"/>
            </a:xfrm>
            <a:custGeom>
              <a:avLst/>
              <a:gdLst>
                <a:gd name="connsiteX0" fmla="*/ 0 w 627521"/>
                <a:gd name="connsiteY0" fmla="*/ 0 h 474370"/>
                <a:gd name="connsiteX1" fmla="*/ 52426 w 627521"/>
                <a:gd name="connsiteY1" fmla="*/ 216504 h 474370"/>
                <a:gd name="connsiteX2" fmla="*/ 198153 w 627521"/>
                <a:gd name="connsiteY2" fmla="*/ 385284 h 474370"/>
                <a:gd name="connsiteX3" fmla="*/ 405061 w 627521"/>
                <a:gd name="connsiteY3" fmla="*/ 469123 h 474370"/>
                <a:gd name="connsiteX4" fmla="*/ 627521 w 627521"/>
                <a:gd name="connsiteY4" fmla="*/ 449544 h 474370"/>
                <a:gd name="connsiteX5" fmla="*/ 475644 w 627521"/>
                <a:gd name="connsiteY5" fmla="*/ 0 h 474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27521" h="474370">
                  <a:moveTo>
                    <a:pt x="0" y="0"/>
                  </a:moveTo>
                  <a:cubicBezTo>
                    <a:pt x="0" y="75285"/>
                    <a:pt x="17967" y="149506"/>
                    <a:pt x="52426" y="216504"/>
                  </a:cubicBezTo>
                  <a:cubicBezTo>
                    <a:pt x="86885" y="283501"/>
                    <a:pt x="136833" y="341350"/>
                    <a:pt x="198153" y="385284"/>
                  </a:cubicBezTo>
                  <a:cubicBezTo>
                    <a:pt x="259473" y="429206"/>
                    <a:pt x="330399" y="457946"/>
                    <a:pt x="405061" y="469123"/>
                  </a:cubicBezTo>
                  <a:cubicBezTo>
                    <a:pt x="479710" y="480287"/>
                    <a:pt x="555973" y="473583"/>
                    <a:pt x="627521" y="449544"/>
                  </a:cubicBezTo>
                  <a:lnTo>
                    <a:pt x="475644" y="0"/>
                  </a:lnTo>
                  <a:close/>
                </a:path>
              </a:pathLst>
            </a:custGeom>
            <a:solidFill>
              <a:srgbClr val="1F77B4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491D18ED-268E-FDC3-C90A-C0F00F3367D3}"/>
                </a:ext>
              </a:extLst>
            </p:cNvPr>
            <p:cNvSpPr/>
            <p:nvPr/>
          </p:nvSpPr>
          <p:spPr>
            <a:xfrm>
              <a:off x="3308351" y="2351791"/>
              <a:ext cx="471857" cy="449544"/>
            </a:xfrm>
            <a:custGeom>
              <a:avLst/>
              <a:gdLst>
                <a:gd name="connsiteX0" fmla="*/ 151877 w 471857"/>
                <a:gd name="connsiteY0" fmla="*/ 449544 h 449544"/>
                <a:gd name="connsiteX1" fmla="*/ 368023 w 471857"/>
                <a:gd name="connsiteY1" fmla="*/ 300520 h 449544"/>
                <a:gd name="connsiteX2" fmla="*/ 471858 w 471857"/>
                <a:gd name="connsiteY2" fmla="*/ 59800 h 449544"/>
                <a:gd name="connsiteX3" fmla="*/ 0 w 471857"/>
                <a:gd name="connsiteY3" fmla="*/ 0 h 449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57" h="449544">
                  <a:moveTo>
                    <a:pt x="151877" y="449544"/>
                  </a:moveTo>
                  <a:cubicBezTo>
                    <a:pt x="236513" y="421095"/>
                    <a:pt x="311429" y="369444"/>
                    <a:pt x="368023" y="300520"/>
                  </a:cubicBezTo>
                  <a:cubicBezTo>
                    <a:pt x="424603" y="231609"/>
                    <a:pt x="460587" y="148163"/>
                    <a:pt x="471858" y="5980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CA02C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231CB60B-2D78-ADAB-7288-29018E4DD606}"/>
                </a:ext>
              </a:extLst>
            </p:cNvPr>
            <p:cNvSpPr/>
            <p:nvPr/>
          </p:nvSpPr>
          <p:spPr>
            <a:xfrm>
              <a:off x="3308351" y="1974148"/>
              <a:ext cx="475648" cy="437442"/>
            </a:xfrm>
            <a:custGeom>
              <a:avLst/>
              <a:gdLst>
                <a:gd name="connsiteX0" fmla="*/ 471858 w 475648"/>
                <a:gd name="connsiteY0" fmla="*/ 437443 h 437442"/>
                <a:gd name="connsiteX1" fmla="*/ 438618 w 475648"/>
                <a:gd name="connsiteY1" fmla="*/ 194137 h 437442"/>
                <a:gd name="connsiteX2" fmla="*/ 287847 w 475648"/>
                <a:gd name="connsiteY2" fmla="*/ 0 h 437442"/>
                <a:gd name="connsiteX3" fmla="*/ 0 w 475648"/>
                <a:gd name="connsiteY3" fmla="*/ 377643 h 437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5648" h="437442">
                  <a:moveTo>
                    <a:pt x="471858" y="437443"/>
                  </a:moveTo>
                  <a:cubicBezTo>
                    <a:pt x="482378" y="354833"/>
                    <a:pt x="470905" y="270918"/>
                    <a:pt x="438618" y="194137"/>
                  </a:cubicBezTo>
                  <a:cubicBezTo>
                    <a:pt x="406319" y="117357"/>
                    <a:pt x="354313" y="50385"/>
                    <a:pt x="287847" y="0"/>
                  </a:cubicBezTo>
                  <a:lnTo>
                    <a:pt x="0" y="377643"/>
                  </a:lnTo>
                  <a:close/>
                </a:path>
              </a:pathLst>
            </a:custGeom>
            <a:solidFill>
              <a:srgbClr val="2CA02C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B3AB2619-A510-8CE3-FECD-F79D4A6B3E85}"/>
                </a:ext>
              </a:extLst>
            </p:cNvPr>
            <p:cNvSpPr/>
            <p:nvPr/>
          </p:nvSpPr>
          <p:spPr>
            <a:xfrm>
              <a:off x="3308351" y="1902247"/>
              <a:ext cx="287846" cy="449544"/>
            </a:xfrm>
            <a:custGeom>
              <a:avLst/>
              <a:gdLst>
                <a:gd name="connsiteX0" fmla="*/ 287847 w 287846"/>
                <a:gd name="connsiteY0" fmla="*/ 71902 h 449544"/>
                <a:gd name="connsiteX1" fmla="*/ 222791 w 287846"/>
                <a:gd name="connsiteY1" fmla="*/ 30426 h 449544"/>
                <a:gd name="connsiteX2" fmla="*/ 151877 w 287846"/>
                <a:gd name="connsiteY2" fmla="*/ 0 h 449544"/>
                <a:gd name="connsiteX3" fmla="*/ 0 w 287846"/>
                <a:gd name="connsiteY3" fmla="*/ 449545 h 449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7846" h="449544">
                  <a:moveTo>
                    <a:pt x="287847" y="71902"/>
                  </a:moveTo>
                  <a:cubicBezTo>
                    <a:pt x="267326" y="56340"/>
                    <a:pt x="245573" y="42477"/>
                    <a:pt x="222791" y="30426"/>
                  </a:cubicBezTo>
                  <a:cubicBezTo>
                    <a:pt x="200021" y="18387"/>
                    <a:pt x="176299" y="8211"/>
                    <a:pt x="151877" y="0"/>
                  </a:cubicBezTo>
                  <a:lnTo>
                    <a:pt x="0" y="449545"/>
                  </a:lnTo>
                  <a:close/>
                </a:path>
              </a:pathLst>
            </a:custGeom>
            <a:solidFill>
              <a:srgbClr val="D62728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51F9B84E-DAEB-2560-7604-152944661E52}"/>
                </a:ext>
              </a:extLst>
            </p:cNvPr>
            <p:cNvSpPr/>
            <p:nvPr/>
          </p:nvSpPr>
          <p:spPr>
            <a:xfrm>
              <a:off x="3308351" y="1877435"/>
              <a:ext cx="151877" cy="474356"/>
            </a:xfrm>
            <a:custGeom>
              <a:avLst/>
              <a:gdLst>
                <a:gd name="connsiteX0" fmla="*/ 151877 w 151877"/>
                <a:gd name="connsiteY0" fmla="*/ 24812 h 474356"/>
                <a:gd name="connsiteX1" fmla="*/ 79071 w 151877"/>
                <a:gd name="connsiteY1" fmla="*/ 6589 h 474356"/>
                <a:gd name="connsiteX2" fmla="*/ 4295 w 151877"/>
                <a:gd name="connsiteY2" fmla="*/ 0 h 474356"/>
                <a:gd name="connsiteX3" fmla="*/ 0 w 151877"/>
                <a:gd name="connsiteY3" fmla="*/ 474357 h 474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1877" h="474356">
                  <a:moveTo>
                    <a:pt x="151877" y="24812"/>
                  </a:moveTo>
                  <a:cubicBezTo>
                    <a:pt x="128130" y="16841"/>
                    <a:pt x="103784" y="10746"/>
                    <a:pt x="79071" y="6589"/>
                  </a:cubicBezTo>
                  <a:cubicBezTo>
                    <a:pt x="54357" y="2433"/>
                    <a:pt x="29352" y="228"/>
                    <a:pt x="4295" y="0"/>
                  </a:cubicBezTo>
                  <a:lnTo>
                    <a:pt x="0" y="474357"/>
                  </a:lnTo>
                  <a:close/>
                </a:path>
              </a:pathLst>
            </a:custGeom>
            <a:solidFill>
              <a:srgbClr val="9467BD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E53247B4-1FDC-2CB2-BDA2-1DB5535D3AF9}"/>
                </a:ext>
              </a:extLst>
            </p:cNvPr>
            <p:cNvSpPr/>
            <p:nvPr/>
          </p:nvSpPr>
          <p:spPr>
            <a:xfrm>
              <a:off x="3210298" y="1877416"/>
              <a:ext cx="102348" cy="474375"/>
            </a:xfrm>
            <a:custGeom>
              <a:avLst/>
              <a:gdLst>
                <a:gd name="connsiteX0" fmla="*/ 102348 w 102348"/>
                <a:gd name="connsiteY0" fmla="*/ 19 h 474375"/>
                <a:gd name="connsiteX1" fmla="*/ 50901 w 102348"/>
                <a:gd name="connsiteY1" fmla="*/ 2338 h 474375"/>
                <a:gd name="connsiteX2" fmla="*/ 0 w 102348"/>
                <a:gd name="connsiteY2" fmla="*/ 10194 h 474375"/>
                <a:gd name="connsiteX3" fmla="*/ 98054 w 102348"/>
                <a:gd name="connsiteY3" fmla="*/ 474375 h 474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348" h="474375">
                  <a:moveTo>
                    <a:pt x="102348" y="19"/>
                  </a:moveTo>
                  <a:cubicBezTo>
                    <a:pt x="85170" y="-133"/>
                    <a:pt x="67991" y="640"/>
                    <a:pt x="50901" y="2338"/>
                  </a:cubicBezTo>
                  <a:cubicBezTo>
                    <a:pt x="33798" y="4036"/>
                    <a:pt x="16810" y="6659"/>
                    <a:pt x="0" y="10194"/>
                  </a:cubicBezTo>
                  <a:lnTo>
                    <a:pt x="98054" y="474375"/>
                  </a:lnTo>
                  <a:close/>
                </a:path>
              </a:pathLst>
            </a:custGeom>
            <a:solidFill>
              <a:srgbClr val="8C564B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4E47E1A8-12D6-7590-0BCD-F85A248F1996}"/>
                </a:ext>
              </a:extLst>
            </p:cNvPr>
            <p:cNvSpPr/>
            <p:nvPr/>
          </p:nvSpPr>
          <p:spPr>
            <a:xfrm>
              <a:off x="3152408" y="1887610"/>
              <a:ext cx="155942" cy="464180"/>
            </a:xfrm>
            <a:custGeom>
              <a:avLst/>
              <a:gdLst>
                <a:gd name="connsiteX0" fmla="*/ 57889 w 155942"/>
                <a:gd name="connsiteY0" fmla="*/ 0 h 464180"/>
                <a:gd name="connsiteX1" fmla="*/ 28691 w 155942"/>
                <a:gd name="connsiteY1" fmla="*/ 7096 h 464180"/>
                <a:gd name="connsiteX2" fmla="*/ 0 w 155942"/>
                <a:gd name="connsiteY2" fmla="*/ 16030 h 464180"/>
                <a:gd name="connsiteX3" fmla="*/ 155943 w 155942"/>
                <a:gd name="connsiteY3" fmla="*/ 464181 h 464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5942" h="464180">
                  <a:moveTo>
                    <a:pt x="57889" y="0"/>
                  </a:moveTo>
                  <a:cubicBezTo>
                    <a:pt x="48080" y="2053"/>
                    <a:pt x="38347" y="4423"/>
                    <a:pt x="28691" y="7096"/>
                  </a:cubicBezTo>
                  <a:cubicBezTo>
                    <a:pt x="19034" y="9770"/>
                    <a:pt x="9466" y="12748"/>
                    <a:pt x="0" y="16030"/>
                  </a:cubicBezTo>
                  <a:lnTo>
                    <a:pt x="155943" y="464181"/>
                  </a:lnTo>
                  <a:close/>
                </a:path>
              </a:pathLst>
            </a:custGeom>
            <a:solidFill>
              <a:srgbClr val="E377C2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8F31857F-C23E-6F08-DA6B-146BA8803AB0}"/>
                </a:ext>
              </a:extLst>
            </p:cNvPr>
            <p:cNvSpPr/>
            <p:nvPr/>
          </p:nvSpPr>
          <p:spPr>
            <a:xfrm>
              <a:off x="3097022" y="1903641"/>
              <a:ext cx="211329" cy="448150"/>
            </a:xfrm>
            <a:custGeom>
              <a:avLst/>
              <a:gdLst>
                <a:gd name="connsiteX0" fmla="*/ 55386 w 211329"/>
                <a:gd name="connsiteY0" fmla="*/ 0 h 448150"/>
                <a:gd name="connsiteX1" fmla="*/ 27331 w 211329"/>
                <a:gd name="connsiteY1" fmla="*/ 10708 h 448150"/>
                <a:gd name="connsiteX2" fmla="*/ 0 w 211329"/>
                <a:gd name="connsiteY2" fmla="*/ 23177 h 448150"/>
                <a:gd name="connsiteX3" fmla="*/ 211329 w 211329"/>
                <a:gd name="connsiteY3" fmla="*/ 448151 h 44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1329" h="448150">
                  <a:moveTo>
                    <a:pt x="55386" y="0"/>
                  </a:moveTo>
                  <a:cubicBezTo>
                    <a:pt x="45920" y="3269"/>
                    <a:pt x="36569" y="6843"/>
                    <a:pt x="27331" y="10708"/>
                  </a:cubicBezTo>
                  <a:cubicBezTo>
                    <a:pt x="18081" y="14573"/>
                    <a:pt x="8971" y="18729"/>
                    <a:pt x="0" y="23177"/>
                  </a:cubicBezTo>
                  <a:lnTo>
                    <a:pt x="211329" y="448151"/>
                  </a:lnTo>
                  <a:close/>
                </a:path>
              </a:pathLst>
            </a:custGeom>
            <a:solidFill>
              <a:srgbClr val="7F7F7F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E7385B54-FF8E-0B82-918E-EBF1FA5171F8}"/>
                </a:ext>
              </a:extLst>
            </p:cNvPr>
            <p:cNvSpPr/>
            <p:nvPr/>
          </p:nvSpPr>
          <p:spPr>
            <a:xfrm>
              <a:off x="3044990" y="1926818"/>
              <a:ext cx="263361" cy="424973"/>
            </a:xfrm>
            <a:custGeom>
              <a:avLst/>
              <a:gdLst>
                <a:gd name="connsiteX0" fmla="*/ 52032 w 263361"/>
                <a:gd name="connsiteY0" fmla="*/ 0 h 424973"/>
                <a:gd name="connsiteX1" fmla="*/ 25540 w 263361"/>
                <a:gd name="connsiteY1" fmla="*/ 14155 h 424973"/>
                <a:gd name="connsiteX2" fmla="*/ 0 w 263361"/>
                <a:gd name="connsiteY2" fmla="*/ 29957 h 424973"/>
                <a:gd name="connsiteX3" fmla="*/ 263361 w 263361"/>
                <a:gd name="connsiteY3" fmla="*/ 424973 h 424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361" h="424973">
                  <a:moveTo>
                    <a:pt x="52032" y="0"/>
                  </a:moveTo>
                  <a:cubicBezTo>
                    <a:pt x="43049" y="4435"/>
                    <a:pt x="34218" y="9162"/>
                    <a:pt x="25540" y="14155"/>
                  </a:cubicBezTo>
                  <a:cubicBezTo>
                    <a:pt x="16861" y="19148"/>
                    <a:pt x="8348" y="24419"/>
                    <a:pt x="0" y="29957"/>
                  </a:cubicBezTo>
                  <a:lnTo>
                    <a:pt x="263361" y="424973"/>
                  </a:lnTo>
                  <a:close/>
                </a:path>
              </a:pathLst>
            </a:custGeom>
            <a:solidFill>
              <a:srgbClr val="BCBD22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F4EC01EF-AE30-BD5C-E1D0-667A4D501F71}"/>
                </a:ext>
              </a:extLst>
            </p:cNvPr>
            <p:cNvSpPr/>
            <p:nvPr/>
          </p:nvSpPr>
          <p:spPr>
            <a:xfrm>
              <a:off x="3020505" y="1956775"/>
              <a:ext cx="287846" cy="395016"/>
            </a:xfrm>
            <a:custGeom>
              <a:avLst/>
              <a:gdLst>
                <a:gd name="connsiteX0" fmla="*/ 24485 w 287846"/>
                <a:gd name="connsiteY0" fmla="*/ 0 h 395016"/>
                <a:gd name="connsiteX1" fmla="*/ 12109 w 287846"/>
                <a:gd name="connsiteY1" fmla="*/ 8490 h 395016"/>
                <a:gd name="connsiteX2" fmla="*/ 0 w 287846"/>
                <a:gd name="connsiteY2" fmla="*/ 17373 h 395016"/>
                <a:gd name="connsiteX3" fmla="*/ 287846 w 287846"/>
                <a:gd name="connsiteY3" fmla="*/ 395016 h 395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7846" h="395016">
                  <a:moveTo>
                    <a:pt x="24485" y="0"/>
                  </a:moveTo>
                  <a:cubicBezTo>
                    <a:pt x="20317" y="2762"/>
                    <a:pt x="16188" y="5601"/>
                    <a:pt x="12109" y="8490"/>
                  </a:cubicBezTo>
                  <a:cubicBezTo>
                    <a:pt x="8018" y="11392"/>
                    <a:pt x="3990" y="14345"/>
                    <a:pt x="0" y="17373"/>
                  </a:cubicBezTo>
                  <a:lnTo>
                    <a:pt x="287846" y="395016"/>
                  </a:lnTo>
                  <a:close/>
                </a:path>
              </a:pathLst>
            </a:custGeom>
            <a:solidFill>
              <a:srgbClr val="17BECF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6297A57B-5F72-8124-632D-1D6E1BC04EBB}"/>
                </a:ext>
              </a:extLst>
            </p:cNvPr>
            <p:cNvSpPr/>
            <p:nvPr/>
          </p:nvSpPr>
          <p:spPr>
            <a:xfrm>
              <a:off x="2997164" y="1974148"/>
              <a:ext cx="311187" cy="377642"/>
            </a:xfrm>
            <a:custGeom>
              <a:avLst/>
              <a:gdLst>
                <a:gd name="connsiteX0" fmla="*/ 23341 w 311187"/>
                <a:gd name="connsiteY0" fmla="*/ 0 h 377642"/>
                <a:gd name="connsiteX1" fmla="*/ 11524 w 311187"/>
                <a:gd name="connsiteY1" fmla="*/ 9251 h 377642"/>
                <a:gd name="connsiteX2" fmla="*/ 0 w 311187"/>
                <a:gd name="connsiteY2" fmla="*/ 18882 h 377642"/>
                <a:gd name="connsiteX3" fmla="*/ 311187 w 311187"/>
                <a:gd name="connsiteY3" fmla="*/ 377643 h 377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1187" h="377642">
                  <a:moveTo>
                    <a:pt x="23341" y="0"/>
                  </a:moveTo>
                  <a:cubicBezTo>
                    <a:pt x="19351" y="3029"/>
                    <a:pt x="15413" y="6108"/>
                    <a:pt x="11524" y="9251"/>
                  </a:cubicBezTo>
                  <a:cubicBezTo>
                    <a:pt x="7624" y="12406"/>
                    <a:pt x="3786" y="15612"/>
                    <a:pt x="0" y="18882"/>
                  </a:cubicBezTo>
                  <a:lnTo>
                    <a:pt x="311187" y="377643"/>
                  </a:lnTo>
                  <a:close/>
                </a:path>
              </a:pathLst>
            </a:custGeom>
            <a:solidFill>
              <a:srgbClr val="1F77B4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03CF20DB-0142-1CAA-D2D1-12817E116E02}"/>
                </a:ext>
              </a:extLst>
            </p:cNvPr>
            <p:cNvSpPr/>
            <p:nvPr/>
          </p:nvSpPr>
          <p:spPr>
            <a:xfrm>
              <a:off x="2975068" y="1993030"/>
              <a:ext cx="333283" cy="358761"/>
            </a:xfrm>
            <a:custGeom>
              <a:avLst/>
              <a:gdLst>
                <a:gd name="connsiteX0" fmla="*/ 22096 w 333283"/>
                <a:gd name="connsiteY0" fmla="*/ 0 h 358761"/>
                <a:gd name="connsiteX1" fmla="*/ 10889 w 333283"/>
                <a:gd name="connsiteY1" fmla="*/ 9986 h 358761"/>
                <a:gd name="connsiteX2" fmla="*/ 0 w 333283"/>
                <a:gd name="connsiteY2" fmla="*/ 20313 h 358761"/>
                <a:gd name="connsiteX3" fmla="*/ 333283 w 333283"/>
                <a:gd name="connsiteY3" fmla="*/ 358761 h 358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3283" h="358761">
                  <a:moveTo>
                    <a:pt x="22096" y="0"/>
                  </a:moveTo>
                  <a:cubicBezTo>
                    <a:pt x="18310" y="3269"/>
                    <a:pt x="14574" y="6602"/>
                    <a:pt x="10889" y="9986"/>
                  </a:cubicBezTo>
                  <a:cubicBezTo>
                    <a:pt x="7204" y="13369"/>
                    <a:pt x="3570" y="16816"/>
                    <a:pt x="0" y="20313"/>
                  </a:cubicBezTo>
                  <a:lnTo>
                    <a:pt x="333283" y="358761"/>
                  </a:lnTo>
                  <a:close/>
                </a:path>
              </a:pathLst>
            </a:custGeom>
            <a:solidFill>
              <a:srgbClr val="FF7F0E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A0A7C180-41EB-D53E-CFBE-7090548D02F3}"/>
                </a:ext>
              </a:extLst>
            </p:cNvPr>
            <p:cNvSpPr/>
            <p:nvPr/>
          </p:nvSpPr>
          <p:spPr>
            <a:xfrm>
              <a:off x="2954306" y="2013343"/>
              <a:ext cx="354045" cy="338447"/>
            </a:xfrm>
            <a:custGeom>
              <a:avLst/>
              <a:gdLst>
                <a:gd name="connsiteX0" fmla="*/ 20762 w 354045"/>
                <a:gd name="connsiteY0" fmla="*/ 0 h 338447"/>
                <a:gd name="connsiteX1" fmla="*/ 10203 w 354045"/>
                <a:gd name="connsiteY1" fmla="*/ 10670 h 338447"/>
                <a:gd name="connsiteX2" fmla="*/ 0 w 354045"/>
                <a:gd name="connsiteY2" fmla="*/ 21669 h 338447"/>
                <a:gd name="connsiteX3" fmla="*/ 354045 w 354045"/>
                <a:gd name="connsiteY3" fmla="*/ 338448 h 338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4045" h="338447">
                  <a:moveTo>
                    <a:pt x="20762" y="0"/>
                  </a:moveTo>
                  <a:cubicBezTo>
                    <a:pt x="17191" y="3498"/>
                    <a:pt x="13672" y="7058"/>
                    <a:pt x="10203" y="10670"/>
                  </a:cubicBezTo>
                  <a:cubicBezTo>
                    <a:pt x="6747" y="14281"/>
                    <a:pt x="3342" y="17944"/>
                    <a:pt x="0" y="21669"/>
                  </a:cubicBezTo>
                  <a:lnTo>
                    <a:pt x="354045" y="338448"/>
                  </a:lnTo>
                  <a:close/>
                </a:path>
              </a:pathLst>
            </a:custGeom>
            <a:solidFill>
              <a:srgbClr val="2CA02C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C867CEF5-CF1F-5AC0-49FF-58F0A6DB389D}"/>
                </a:ext>
              </a:extLst>
            </p:cNvPr>
            <p:cNvSpPr/>
            <p:nvPr/>
          </p:nvSpPr>
          <p:spPr>
            <a:xfrm>
              <a:off x="2934954" y="2035013"/>
              <a:ext cx="373397" cy="316778"/>
            </a:xfrm>
            <a:custGeom>
              <a:avLst/>
              <a:gdLst>
                <a:gd name="connsiteX0" fmla="*/ 19352 w 373397"/>
                <a:gd name="connsiteY0" fmla="*/ 0 h 316778"/>
                <a:gd name="connsiteX1" fmla="*/ 9492 w 373397"/>
                <a:gd name="connsiteY1" fmla="*/ 11316 h 316778"/>
                <a:gd name="connsiteX2" fmla="*/ 0 w 373397"/>
                <a:gd name="connsiteY2" fmla="*/ 22924 h 316778"/>
                <a:gd name="connsiteX3" fmla="*/ 373397 w 373397"/>
                <a:gd name="connsiteY3" fmla="*/ 316778 h 316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3397" h="316778">
                  <a:moveTo>
                    <a:pt x="19352" y="0"/>
                  </a:moveTo>
                  <a:cubicBezTo>
                    <a:pt x="15997" y="3713"/>
                    <a:pt x="12719" y="7489"/>
                    <a:pt x="9492" y="11316"/>
                  </a:cubicBezTo>
                  <a:cubicBezTo>
                    <a:pt x="6264" y="15131"/>
                    <a:pt x="3100" y="19008"/>
                    <a:pt x="0" y="22924"/>
                  </a:cubicBezTo>
                  <a:lnTo>
                    <a:pt x="373397" y="316778"/>
                  </a:lnTo>
                  <a:close/>
                </a:path>
              </a:pathLst>
            </a:custGeom>
            <a:solidFill>
              <a:srgbClr val="D62728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53DBC148-7155-13EE-03DA-719F3C116C15}"/>
                </a:ext>
              </a:extLst>
            </p:cNvPr>
            <p:cNvSpPr/>
            <p:nvPr/>
          </p:nvSpPr>
          <p:spPr>
            <a:xfrm>
              <a:off x="2917089" y="2057937"/>
              <a:ext cx="391261" cy="293854"/>
            </a:xfrm>
            <a:custGeom>
              <a:avLst/>
              <a:gdLst>
                <a:gd name="connsiteX0" fmla="*/ 17865 w 391261"/>
                <a:gd name="connsiteY0" fmla="*/ 0 h 293854"/>
                <a:gd name="connsiteX1" fmla="*/ 8742 w 391261"/>
                <a:gd name="connsiteY1" fmla="*/ 11912 h 293854"/>
                <a:gd name="connsiteX2" fmla="*/ 0 w 391261"/>
                <a:gd name="connsiteY2" fmla="*/ 24115 h 293854"/>
                <a:gd name="connsiteX3" fmla="*/ 391262 w 391261"/>
                <a:gd name="connsiteY3" fmla="*/ 293855 h 293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1261" h="293854">
                  <a:moveTo>
                    <a:pt x="17865" y="0"/>
                  </a:moveTo>
                  <a:cubicBezTo>
                    <a:pt x="14765" y="3929"/>
                    <a:pt x="11715" y="7895"/>
                    <a:pt x="8742" y="11912"/>
                  </a:cubicBezTo>
                  <a:cubicBezTo>
                    <a:pt x="5769" y="15942"/>
                    <a:pt x="2846" y="19997"/>
                    <a:pt x="0" y="24115"/>
                  </a:cubicBezTo>
                  <a:lnTo>
                    <a:pt x="391262" y="293855"/>
                  </a:lnTo>
                  <a:close/>
                </a:path>
              </a:pathLst>
            </a:custGeom>
            <a:solidFill>
              <a:srgbClr val="9467BD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C4382B8C-407E-B4A4-0B51-E0F68271CBAE}"/>
                </a:ext>
              </a:extLst>
            </p:cNvPr>
            <p:cNvSpPr/>
            <p:nvPr/>
          </p:nvSpPr>
          <p:spPr>
            <a:xfrm>
              <a:off x="2900787" y="2082052"/>
              <a:ext cx="407563" cy="269739"/>
            </a:xfrm>
            <a:custGeom>
              <a:avLst/>
              <a:gdLst>
                <a:gd name="connsiteX0" fmla="*/ 16302 w 407563"/>
                <a:gd name="connsiteY0" fmla="*/ 0 h 269739"/>
                <a:gd name="connsiteX1" fmla="*/ 7954 w 407563"/>
                <a:gd name="connsiteY1" fmla="*/ 12457 h 269739"/>
                <a:gd name="connsiteX2" fmla="*/ 0 w 407563"/>
                <a:gd name="connsiteY2" fmla="*/ 25180 h 269739"/>
                <a:gd name="connsiteX3" fmla="*/ 407564 w 407563"/>
                <a:gd name="connsiteY3" fmla="*/ 269740 h 269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7563" h="269739">
                  <a:moveTo>
                    <a:pt x="16302" y="0"/>
                  </a:moveTo>
                  <a:cubicBezTo>
                    <a:pt x="13456" y="4106"/>
                    <a:pt x="10673" y="8262"/>
                    <a:pt x="7954" y="12457"/>
                  </a:cubicBezTo>
                  <a:cubicBezTo>
                    <a:pt x="5235" y="16651"/>
                    <a:pt x="2592" y="20896"/>
                    <a:pt x="0" y="25180"/>
                  </a:cubicBezTo>
                  <a:lnTo>
                    <a:pt x="407564" y="269740"/>
                  </a:lnTo>
                  <a:close/>
                </a:path>
              </a:pathLst>
            </a:custGeom>
            <a:solidFill>
              <a:srgbClr val="8C564B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EAAB7958-1C88-2635-722C-FAD1142FB60F}"/>
                </a:ext>
              </a:extLst>
            </p:cNvPr>
            <p:cNvSpPr/>
            <p:nvPr/>
          </p:nvSpPr>
          <p:spPr>
            <a:xfrm>
              <a:off x="2886111" y="2107231"/>
              <a:ext cx="422239" cy="244559"/>
            </a:xfrm>
            <a:custGeom>
              <a:avLst/>
              <a:gdLst>
                <a:gd name="connsiteX0" fmla="*/ 14676 w 422239"/>
                <a:gd name="connsiteY0" fmla="*/ 0 h 244559"/>
                <a:gd name="connsiteX1" fmla="*/ 7141 w 422239"/>
                <a:gd name="connsiteY1" fmla="*/ 12964 h 244559"/>
                <a:gd name="connsiteX2" fmla="*/ 0 w 422239"/>
                <a:gd name="connsiteY2" fmla="*/ 26155 h 244559"/>
                <a:gd name="connsiteX3" fmla="*/ 422240 w 422239"/>
                <a:gd name="connsiteY3" fmla="*/ 244560 h 244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2239" h="244559">
                  <a:moveTo>
                    <a:pt x="14676" y="0"/>
                  </a:moveTo>
                  <a:cubicBezTo>
                    <a:pt x="12096" y="4283"/>
                    <a:pt x="9580" y="8604"/>
                    <a:pt x="7141" y="12964"/>
                  </a:cubicBezTo>
                  <a:cubicBezTo>
                    <a:pt x="4689" y="17323"/>
                    <a:pt x="2313" y="21720"/>
                    <a:pt x="0" y="26155"/>
                  </a:cubicBezTo>
                  <a:lnTo>
                    <a:pt x="422240" y="244560"/>
                  </a:lnTo>
                  <a:close/>
                </a:path>
              </a:pathLst>
            </a:custGeom>
            <a:solidFill>
              <a:srgbClr val="E377C2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FC52E7A0-B346-4122-F726-859B6857AF6E}"/>
                </a:ext>
              </a:extLst>
            </p:cNvPr>
            <p:cNvSpPr/>
            <p:nvPr/>
          </p:nvSpPr>
          <p:spPr>
            <a:xfrm>
              <a:off x="2873126" y="2133387"/>
              <a:ext cx="435225" cy="218404"/>
            </a:xfrm>
            <a:custGeom>
              <a:avLst/>
              <a:gdLst>
                <a:gd name="connsiteX0" fmla="*/ 12986 w 435225"/>
                <a:gd name="connsiteY0" fmla="*/ 0 h 218404"/>
                <a:gd name="connsiteX1" fmla="*/ 6290 w 435225"/>
                <a:gd name="connsiteY1" fmla="*/ 13407 h 218404"/>
                <a:gd name="connsiteX2" fmla="*/ 0 w 435225"/>
                <a:gd name="connsiteY2" fmla="*/ 27030 h 218404"/>
                <a:gd name="connsiteX3" fmla="*/ 435225 w 435225"/>
                <a:gd name="connsiteY3" fmla="*/ 218405 h 218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5225" h="218404">
                  <a:moveTo>
                    <a:pt x="12986" y="0"/>
                  </a:moveTo>
                  <a:cubicBezTo>
                    <a:pt x="10686" y="4435"/>
                    <a:pt x="8450" y="8909"/>
                    <a:pt x="6290" y="13407"/>
                  </a:cubicBezTo>
                  <a:cubicBezTo>
                    <a:pt x="4117" y="17918"/>
                    <a:pt x="2020" y="22455"/>
                    <a:pt x="0" y="27030"/>
                  </a:cubicBezTo>
                  <a:lnTo>
                    <a:pt x="435225" y="218405"/>
                  </a:lnTo>
                  <a:close/>
                </a:path>
              </a:pathLst>
            </a:custGeom>
            <a:solidFill>
              <a:srgbClr val="7F7F7F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AA1D1797-B25E-E3E6-AA28-0CEEA283A53C}"/>
                </a:ext>
              </a:extLst>
            </p:cNvPr>
            <p:cNvSpPr/>
            <p:nvPr/>
          </p:nvSpPr>
          <p:spPr>
            <a:xfrm>
              <a:off x="2861881" y="2160416"/>
              <a:ext cx="446470" cy="191374"/>
            </a:xfrm>
            <a:custGeom>
              <a:avLst/>
              <a:gdLst>
                <a:gd name="connsiteX0" fmla="*/ 11245 w 446470"/>
                <a:gd name="connsiteY0" fmla="*/ 0 h 191374"/>
                <a:gd name="connsiteX1" fmla="*/ 5400 w 446470"/>
                <a:gd name="connsiteY1" fmla="*/ 13800 h 191374"/>
                <a:gd name="connsiteX2" fmla="*/ 0 w 446470"/>
                <a:gd name="connsiteY2" fmla="*/ 27790 h 191374"/>
                <a:gd name="connsiteX3" fmla="*/ 446470 w 446470"/>
                <a:gd name="connsiteY3" fmla="*/ 191375 h 19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470" h="191374">
                  <a:moveTo>
                    <a:pt x="11245" y="0"/>
                  </a:moveTo>
                  <a:cubicBezTo>
                    <a:pt x="9225" y="4575"/>
                    <a:pt x="7281" y="9175"/>
                    <a:pt x="5400" y="13800"/>
                  </a:cubicBezTo>
                  <a:cubicBezTo>
                    <a:pt x="3532" y="18438"/>
                    <a:pt x="1728" y="23101"/>
                    <a:pt x="0" y="27790"/>
                  </a:cubicBezTo>
                  <a:lnTo>
                    <a:pt x="446470" y="191375"/>
                  </a:lnTo>
                  <a:close/>
                </a:path>
              </a:pathLst>
            </a:custGeom>
            <a:solidFill>
              <a:srgbClr val="BCBD22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476053A2-471C-4B79-47BB-7AFB325EEFF4}"/>
                </a:ext>
              </a:extLst>
            </p:cNvPr>
            <p:cNvSpPr/>
            <p:nvPr/>
          </p:nvSpPr>
          <p:spPr>
            <a:xfrm>
              <a:off x="2852415" y="2188207"/>
              <a:ext cx="455936" cy="163584"/>
            </a:xfrm>
            <a:custGeom>
              <a:avLst/>
              <a:gdLst>
                <a:gd name="connsiteX0" fmla="*/ 9466 w 455936"/>
                <a:gd name="connsiteY0" fmla="*/ 0 h 163584"/>
                <a:gd name="connsiteX1" fmla="*/ 4511 w 455936"/>
                <a:gd name="connsiteY1" fmla="*/ 14142 h 163584"/>
                <a:gd name="connsiteX2" fmla="*/ 0 w 455936"/>
                <a:gd name="connsiteY2" fmla="*/ 28449 h 163584"/>
                <a:gd name="connsiteX3" fmla="*/ 455936 w 455936"/>
                <a:gd name="connsiteY3" fmla="*/ 163585 h 163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936" h="163584">
                  <a:moveTo>
                    <a:pt x="9466" y="0"/>
                  </a:moveTo>
                  <a:cubicBezTo>
                    <a:pt x="7738" y="4689"/>
                    <a:pt x="6086" y="9403"/>
                    <a:pt x="4511" y="14142"/>
                  </a:cubicBezTo>
                  <a:cubicBezTo>
                    <a:pt x="2935" y="18894"/>
                    <a:pt x="1423" y="23659"/>
                    <a:pt x="0" y="28449"/>
                  </a:cubicBezTo>
                  <a:lnTo>
                    <a:pt x="455936" y="163585"/>
                  </a:lnTo>
                  <a:close/>
                </a:path>
              </a:pathLst>
            </a:custGeom>
            <a:solidFill>
              <a:srgbClr val="17BECF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692AAA9C-0792-C3C7-A746-80F3807701D6}"/>
                </a:ext>
              </a:extLst>
            </p:cNvPr>
            <p:cNvSpPr/>
            <p:nvPr/>
          </p:nvSpPr>
          <p:spPr>
            <a:xfrm>
              <a:off x="2844765" y="2216655"/>
              <a:ext cx="463585" cy="135135"/>
            </a:xfrm>
            <a:custGeom>
              <a:avLst/>
              <a:gdLst>
                <a:gd name="connsiteX0" fmla="*/ 7649 w 463585"/>
                <a:gd name="connsiteY0" fmla="*/ 0 h 135135"/>
                <a:gd name="connsiteX1" fmla="*/ 3596 w 463585"/>
                <a:gd name="connsiteY1" fmla="*/ 14433 h 135135"/>
                <a:gd name="connsiteX2" fmla="*/ 0 w 463585"/>
                <a:gd name="connsiteY2" fmla="*/ 28981 h 135135"/>
                <a:gd name="connsiteX3" fmla="*/ 463586 w 463585"/>
                <a:gd name="connsiteY3" fmla="*/ 135136 h 135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3585" h="135135">
                  <a:moveTo>
                    <a:pt x="7649" y="0"/>
                  </a:moveTo>
                  <a:cubicBezTo>
                    <a:pt x="6226" y="4790"/>
                    <a:pt x="4866" y="9593"/>
                    <a:pt x="3596" y="14433"/>
                  </a:cubicBezTo>
                  <a:cubicBezTo>
                    <a:pt x="2325" y="19262"/>
                    <a:pt x="1118" y="24115"/>
                    <a:pt x="0" y="28981"/>
                  </a:cubicBezTo>
                  <a:lnTo>
                    <a:pt x="463586" y="135136"/>
                  </a:lnTo>
                  <a:close/>
                </a:path>
              </a:pathLst>
            </a:custGeom>
            <a:solidFill>
              <a:srgbClr val="1F77B4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B7A51E88-FCE5-0E62-9B12-4EC00A847000}"/>
                </a:ext>
              </a:extLst>
            </p:cNvPr>
            <p:cNvSpPr/>
            <p:nvPr/>
          </p:nvSpPr>
          <p:spPr>
            <a:xfrm>
              <a:off x="2838972" y="2245637"/>
              <a:ext cx="469379" cy="106154"/>
            </a:xfrm>
            <a:custGeom>
              <a:avLst/>
              <a:gdLst>
                <a:gd name="connsiteX0" fmla="*/ 5794 w 469379"/>
                <a:gd name="connsiteY0" fmla="*/ 0 h 106154"/>
                <a:gd name="connsiteX1" fmla="*/ 2668 w 469379"/>
                <a:gd name="connsiteY1" fmla="*/ 14662 h 106154"/>
                <a:gd name="connsiteX2" fmla="*/ 0 w 469379"/>
                <a:gd name="connsiteY2" fmla="*/ 29412 h 106154"/>
                <a:gd name="connsiteX3" fmla="*/ 469380 w 469379"/>
                <a:gd name="connsiteY3" fmla="*/ 106155 h 106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9379" h="106154">
                  <a:moveTo>
                    <a:pt x="5794" y="0"/>
                  </a:moveTo>
                  <a:cubicBezTo>
                    <a:pt x="4676" y="4866"/>
                    <a:pt x="3634" y="9757"/>
                    <a:pt x="2668" y="14662"/>
                  </a:cubicBezTo>
                  <a:cubicBezTo>
                    <a:pt x="1702" y="19566"/>
                    <a:pt x="813" y="24482"/>
                    <a:pt x="0" y="29412"/>
                  </a:cubicBezTo>
                  <a:lnTo>
                    <a:pt x="469380" y="106155"/>
                  </a:lnTo>
                  <a:close/>
                </a:path>
              </a:pathLst>
            </a:custGeom>
            <a:solidFill>
              <a:srgbClr val="FF7F0E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2CD58154-F2F9-2570-56E2-142EA9B14CEA}"/>
                </a:ext>
              </a:extLst>
            </p:cNvPr>
            <p:cNvSpPr/>
            <p:nvPr/>
          </p:nvSpPr>
          <p:spPr>
            <a:xfrm>
              <a:off x="2835045" y="2275049"/>
              <a:ext cx="473305" cy="76742"/>
            </a:xfrm>
            <a:custGeom>
              <a:avLst/>
              <a:gdLst>
                <a:gd name="connsiteX0" fmla="*/ 3926 w 473305"/>
                <a:gd name="connsiteY0" fmla="*/ 0 h 76742"/>
                <a:gd name="connsiteX1" fmla="*/ 1728 w 473305"/>
                <a:gd name="connsiteY1" fmla="*/ 14826 h 76742"/>
                <a:gd name="connsiteX2" fmla="*/ 0 w 473305"/>
                <a:gd name="connsiteY2" fmla="*/ 29716 h 76742"/>
                <a:gd name="connsiteX3" fmla="*/ 473306 w 473305"/>
                <a:gd name="connsiteY3" fmla="*/ 76743 h 76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3305" h="76742">
                  <a:moveTo>
                    <a:pt x="3926" y="0"/>
                  </a:moveTo>
                  <a:cubicBezTo>
                    <a:pt x="3113" y="4929"/>
                    <a:pt x="2389" y="9871"/>
                    <a:pt x="1728" y="14826"/>
                  </a:cubicBezTo>
                  <a:cubicBezTo>
                    <a:pt x="1080" y="19781"/>
                    <a:pt x="496" y="24736"/>
                    <a:pt x="0" y="29716"/>
                  </a:cubicBezTo>
                  <a:lnTo>
                    <a:pt x="473306" y="76743"/>
                  </a:lnTo>
                  <a:close/>
                </a:path>
              </a:pathLst>
            </a:custGeom>
            <a:solidFill>
              <a:srgbClr val="2CA02C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DD703D42-00FB-0477-C3EF-00602E6C2856}"/>
                </a:ext>
              </a:extLst>
            </p:cNvPr>
            <p:cNvSpPr/>
            <p:nvPr/>
          </p:nvSpPr>
          <p:spPr>
            <a:xfrm>
              <a:off x="2833190" y="2304765"/>
              <a:ext cx="475160" cy="47026"/>
            </a:xfrm>
            <a:custGeom>
              <a:avLst/>
              <a:gdLst>
                <a:gd name="connsiteX0" fmla="*/ 1855 w 475160"/>
                <a:gd name="connsiteY0" fmla="*/ 0 h 47026"/>
                <a:gd name="connsiteX1" fmla="*/ 750 w 475160"/>
                <a:gd name="connsiteY1" fmla="*/ 12799 h 47026"/>
                <a:gd name="connsiteX2" fmla="*/ 0 w 475160"/>
                <a:gd name="connsiteY2" fmla="*/ 25623 h 47026"/>
                <a:gd name="connsiteX3" fmla="*/ 475161 w 475160"/>
                <a:gd name="connsiteY3" fmla="*/ 47026 h 47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5160" h="47026">
                  <a:moveTo>
                    <a:pt x="1855" y="0"/>
                  </a:moveTo>
                  <a:cubicBezTo>
                    <a:pt x="1436" y="4258"/>
                    <a:pt x="1067" y="8528"/>
                    <a:pt x="750" y="12799"/>
                  </a:cubicBezTo>
                  <a:cubicBezTo>
                    <a:pt x="445" y="17069"/>
                    <a:pt x="191" y="21340"/>
                    <a:pt x="0" y="25623"/>
                  </a:cubicBezTo>
                  <a:lnTo>
                    <a:pt x="475161" y="47026"/>
                  </a:lnTo>
                  <a:close/>
                </a:path>
              </a:pathLst>
            </a:custGeom>
            <a:solidFill>
              <a:srgbClr val="D62728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731BC1E5-49B0-3931-62E7-AC37804889F4}"/>
                </a:ext>
              </a:extLst>
            </p:cNvPr>
            <p:cNvSpPr/>
            <p:nvPr/>
          </p:nvSpPr>
          <p:spPr>
            <a:xfrm>
              <a:off x="2832720" y="2330388"/>
              <a:ext cx="475631" cy="21403"/>
            </a:xfrm>
            <a:custGeom>
              <a:avLst/>
              <a:gdLst>
                <a:gd name="connsiteX0" fmla="*/ 470 w 475631"/>
                <a:gd name="connsiteY0" fmla="*/ 0 h 21403"/>
                <a:gd name="connsiteX1" fmla="*/ 165 w 475631"/>
                <a:gd name="connsiteY1" fmla="*/ 8554 h 21403"/>
                <a:gd name="connsiteX2" fmla="*/ 0 w 475631"/>
                <a:gd name="connsiteY2" fmla="*/ 17120 h 21403"/>
                <a:gd name="connsiteX3" fmla="*/ 475631 w 475631"/>
                <a:gd name="connsiteY3" fmla="*/ 21403 h 21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5631" h="21403">
                  <a:moveTo>
                    <a:pt x="470" y="0"/>
                  </a:moveTo>
                  <a:cubicBezTo>
                    <a:pt x="343" y="2851"/>
                    <a:pt x="241" y="5703"/>
                    <a:pt x="165" y="8554"/>
                  </a:cubicBezTo>
                  <a:cubicBezTo>
                    <a:pt x="76" y="11418"/>
                    <a:pt x="25" y="14269"/>
                    <a:pt x="0" y="17120"/>
                  </a:cubicBezTo>
                  <a:lnTo>
                    <a:pt x="475631" y="21403"/>
                  </a:lnTo>
                  <a:close/>
                </a:path>
              </a:pathLst>
            </a:custGeom>
            <a:solidFill>
              <a:srgbClr val="9467BD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55155430-36A3-9CC8-75C9-47B2AEDD8B66}"/>
                </a:ext>
              </a:extLst>
            </p:cNvPr>
            <p:cNvSpPr/>
            <p:nvPr/>
          </p:nvSpPr>
          <p:spPr>
            <a:xfrm>
              <a:off x="2832707" y="2347508"/>
              <a:ext cx="475643" cy="4283"/>
            </a:xfrm>
            <a:custGeom>
              <a:avLst/>
              <a:gdLst>
                <a:gd name="connsiteX0" fmla="*/ 13 w 475643"/>
                <a:gd name="connsiteY0" fmla="*/ 0 h 4283"/>
                <a:gd name="connsiteX1" fmla="*/ 0 w 475643"/>
                <a:gd name="connsiteY1" fmla="*/ 2141 h 4283"/>
                <a:gd name="connsiteX2" fmla="*/ 0 w 475643"/>
                <a:gd name="connsiteY2" fmla="*/ 4283 h 4283"/>
                <a:gd name="connsiteX3" fmla="*/ 475644 w 475643"/>
                <a:gd name="connsiteY3" fmla="*/ 4283 h 4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5643" h="4283">
                  <a:moveTo>
                    <a:pt x="13" y="0"/>
                  </a:moveTo>
                  <a:cubicBezTo>
                    <a:pt x="13" y="710"/>
                    <a:pt x="0" y="1432"/>
                    <a:pt x="0" y="2141"/>
                  </a:cubicBezTo>
                  <a:cubicBezTo>
                    <a:pt x="0" y="2851"/>
                    <a:pt x="0" y="3574"/>
                    <a:pt x="0" y="4283"/>
                  </a:cubicBezTo>
                  <a:lnTo>
                    <a:pt x="475644" y="4283"/>
                  </a:lnTo>
                  <a:close/>
                </a:path>
              </a:pathLst>
            </a:custGeom>
            <a:solidFill>
              <a:srgbClr val="8C564B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grpSp>
          <p:nvGrpSpPr>
            <p:cNvPr id="272" name="Graphic 57">
              <a:extLst>
                <a:ext uri="{FF2B5EF4-FFF2-40B4-BE49-F238E27FC236}">
                  <a16:creationId xmlns:a16="http://schemas.microsoft.com/office/drawing/2014/main" id="{445C25D2-B0F9-2ADA-7CC5-9CB6CD2A4A24}"/>
                </a:ext>
              </a:extLst>
            </p:cNvPr>
            <p:cNvGrpSpPr/>
            <p:nvPr/>
          </p:nvGrpSpPr>
          <p:grpSpPr>
            <a:xfrm>
              <a:off x="2645351" y="2731446"/>
              <a:ext cx="357316" cy="69902"/>
              <a:chOff x="2645351" y="2731446"/>
              <a:chExt cx="357316" cy="69902"/>
            </a:xfrm>
            <a:solidFill>
              <a:srgbClr val="000000"/>
            </a:solidFill>
          </p:grpSpPr>
          <p:sp>
            <p:nvSpPr>
              <p:cNvPr id="273" name="Freeform: Shape 272">
                <a:extLst>
                  <a:ext uri="{FF2B5EF4-FFF2-40B4-BE49-F238E27FC236}">
                    <a16:creationId xmlns:a16="http://schemas.microsoft.com/office/drawing/2014/main" id="{969BCD2C-56E7-07FE-83B5-EE526D8FA9FE}"/>
                  </a:ext>
                </a:extLst>
              </p:cNvPr>
              <p:cNvSpPr/>
              <p:nvPr/>
            </p:nvSpPr>
            <p:spPr>
              <a:xfrm flipV="1">
                <a:off x="2645351" y="2731446"/>
                <a:ext cx="43534" cy="69696"/>
              </a:xfrm>
              <a:custGeom>
                <a:avLst/>
                <a:gdLst>
                  <a:gd name="connsiteX0" fmla="*/ -1392 w 43534"/>
                  <a:gd name="connsiteY0" fmla="*/ 32451 h 69696"/>
                  <a:gd name="connsiteX1" fmla="*/ 2087 w 43534"/>
                  <a:gd name="connsiteY1" fmla="*/ 52219 h 69696"/>
                  <a:gd name="connsiteX2" fmla="*/ 11315 w 43534"/>
                  <a:gd name="connsiteY2" fmla="*/ 64574 h 69696"/>
                  <a:gd name="connsiteX3" fmla="*/ 20558 w 43534"/>
                  <a:gd name="connsiteY3" fmla="*/ 67790 h 69696"/>
                  <a:gd name="connsiteX4" fmla="*/ 34456 w 43534"/>
                  <a:gd name="connsiteY4" fmla="*/ 59917 h 69696"/>
                  <a:gd name="connsiteX5" fmla="*/ 42143 w 43534"/>
                  <a:gd name="connsiteY5" fmla="*/ 33480 h 69696"/>
                  <a:gd name="connsiteX6" fmla="*/ 38760 w 43534"/>
                  <a:gd name="connsiteY6" fmla="*/ 13632 h 69696"/>
                  <a:gd name="connsiteX7" fmla="*/ 30152 w 43534"/>
                  <a:gd name="connsiteY7" fmla="*/ 1784 h 69696"/>
                  <a:gd name="connsiteX8" fmla="*/ 20050 w 43534"/>
                  <a:gd name="connsiteY8" fmla="*/ -1907 h 69696"/>
                  <a:gd name="connsiteX9" fmla="*/ 4024 w 43534"/>
                  <a:gd name="connsiteY9" fmla="*/ 9435 h 69696"/>
                  <a:gd name="connsiteX10" fmla="*/ -1392 w 43534"/>
                  <a:gd name="connsiteY10" fmla="*/ 32451 h 69696"/>
                  <a:gd name="connsiteX11" fmla="*/ 8345 w 43534"/>
                  <a:gd name="connsiteY11" fmla="*/ 31215 h 69696"/>
                  <a:gd name="connsiteX12" fmla="*/ 11759 w 43534"/>
                  <a:gd name="connsiteY12" fmla="*/ 8595 h 69696"/>
                  <a:gd name="connsiteX13" fmla="*/ 20209 w 43534"/>
                  <a:gd name="connsiteY13" fmla="*/ 1214 h 69696"/>
                  <a:gd name="connsiteX14" fmla="*/ 25752 w 43534"/>
                  <a:gd name="connsiteY14" fmla="*/ 3606 h 69696"/>
                  <a:gd name="connsiteX15" fmla="*/ 30136 w 43534"/>
                  <a:gd name="connsiteY15" fmla="*/ 11652 h 69696"/>
                  <a:gd name="connsiteX16" fmla="*/ 32407 w 43534"/>
                  <a:gd name="connsiteY16" fmla="*/ 35666 h 69696"/>
                  <a:gd name="connsiteX17" fmla="*/ 30024 w 43534"/>
                  <a:gd name="connsiteY17" fmla="*/ 54817 h 69696"/>
                  <a:gd name="connsiteX18" fmla="*/ 25418 w 43534"/>
                  <a:gd name="connsiteY18" fmla="*/ 62895 h 69696"/>
                  <a:gd name="connsiteX19" fmla="*/ 20495 w 43534"/>
                  <a:gd name="connsiteY19" fmla="*/ 64527 h 69696"/>
                  <a:gd name="connsiteX20" fmla="*/ 14491 w 43534"/>
                  <a:gd name="connsiteY20" fmla="*/ 61501 h 69696"/>
                  <a:gd name="connsiteX21" fmla="*/ 9631 w 43534"/>
                  <a:gd name="connsiteY21" fmla="*/ 48576 h 69696"/>
                  <a:gd name="connsiteX22" fmla="*/ 8345 w 43534"/>
                  <a:gd name="connsiteY22" fmla="*/ 31215 h 696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43534" h="69696">
                    <a:moveTo>
                      <a:pt x="-1392" y="32451"/>
                    </a:moveTo>
                    <a:cubicBezTo>
                      <a:pt x="-1392" y="40107"/>
                      <a:pt x="-232" y="46696"/>
                      <a:pt x="2087" y="52219"/>
                    </a:cubicBezTo>
                    <a:cubicBezTo>
                      <a:pt x="4406" y="57753"/>
                      <a:pt x="7482" y="61871"/>
                      <a:pt x="11315" y="64574"/>
                    </a:cubicBezTo>
                    <a:cubicBezTo>
                      <a:pt x="14301" y="66718"/>
                      <a:pt x="17382" y="67790"/>
                      <a:pt x="20558" y="67790"/>
                    </a:cubicBezTo>
                    <a:cubicBezTo>
                      <a:pt x="25715" y="67790"/>
                      <a:pt x="30347" y="65166"/>
                      <a:pt x="34456" y="59917"/>
                    </a:cubicBezTo>
                    <a:cubicBezTo>
                      <a:pt x="39581" y="53423"/>
                      <a:pt x="42143" y="44611"/>
                      <a:pt x="42143" y="33480"/>
                    </a:cubicBezTo>
                    <a:cubicBezTo>
                      <a:pt x="42143" y="25697"/>
                      <a:pt x="41015" y="19081"/>
                      <a:pt x="38760" y="13632"/>
                    </a:cubicBezTo>
                    <a:cubicBezTo>
                      <a:pt x="36515" y="8194"/>
                      <a:pt x="33646" y="4244"/>
                      <a:pt x="30152" y="1784"/>
                    </a:cubicBezTo>
                    <a:cubicBezTo>
                      <a:pt x="26668" y="-677"/>
                      <a:pt x="23301" y="-1907"/>
                      <a:pt x="20050" y="-1907"/>
                    </a:cubicBezTo>
                    <a:cubicBezTo>
                      <a:pt x="13633" y="-1907"/>
                      <a:pt x="8292" y="1874"/>
                      <a:pt x="4024" y="9435"/>
                    </a:cubicBezTo>
                    <a:cubicBezTo>
                      <a:pt x="414" y="15802"/>
                      <a:pt x="-1392" y="23474"/>
                      <a:pt x="-1392" y="32451"/>
                    </a:cubicBezTo>
                    <a:close/>
                    <a:moveTo>
                      <a:pt x="8345" y="31215"/>
                    </a:moveTo>
                    <a:cubicBezTo>
                      <a:pt x="8345" y="21975"/>
                      <a:pt x="9483" y="14435"/>
                      <a:pt x="11759" y="8595"/>
                    </a:cubicBezTo>
                    <a:cubicBezTo>
                      <a:pt x="13655" y="3674"/>
                      <a:pt x="16471" y="1214"/>
                      <a:pt x="20209" y="1214"/>
                    </a:cubicBezTo>
                    <a:cubicBezTo>
                      <a:pt x="21988" y="1214"/>
                      <a:pt x="23835" y="2011"/>
                      <a:pt x="25752" y="3606"/>
                    </a:cubicBezTo>
                    <a:cubicBezTo>
                      <a:pt x="27679" y="5211"/>
                      <a:pt x="29140" y="7893"/>
                      <a:pt x="30136" y="11652"/>
                    </a:cubicBezTo>
                    <a:cubicBezTo>
                      <a:pt x="31650" y="17334"/>
                      <a:pt x="32407" y="25338"/>
                      <a:pt x="32407" y="35666"/>
                    </a:cubicBezTo>
                    <a:cubicBezTo>
                      <a:pt x="32407" y="43322"/>
                      <a:pt x="31613" y="49706"/>
                      <a:pt x="30024" y="54817"/>
                    </a:cubicBezTo>
                    <a:cubicBezTo>
                      <a:pt x="28839" y="58619"/>
                      <a:pt x="27303" y="61311"/>
                      <a:pt x="25418" y="62895"/>
                    </a:cubicBezTo>
                    <a:cubicBezTo>
                      <a:pt x="24063" y="63983"/>
                      <a:pt x="22422" y="64527"/>
                      <a:pt x="20495" y="64527"/>
                    </a:cubicBezTo>
                    <a:cubicBezTo>
                      <a:pt x="18250" y="64527"/>
                      <a:pt x="16249" y="63518"/>
                      <a:pt x="14491" y="61501"/>
                    </a:cubicBezTo>
                    <a:cubicBezTo>
                      <a:pt x="12109" y="58766"/>
                      <a:pt x="10489" y="54458"/>
                      <a:pt x="9631" y="48576"/>
                    </a:cubicBezTo>
                    <a:cubicBezTo>
                      <a:pt x="8773" y="42704"/>
                      <a:pt x="8345" y="36917"/>
                      <a:pt x="8345" y="31215"/>
                    </a:cubicBezTo>
                    <a:close/>
                  </a:path>
                </a:pathLst>
              </a:custGeom>
              <a:solidFill>
                <a:srgbClr val="000000"/>
              </a:solidFill>
              <a:ln w="1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74" name="Freeform: Shape 273">
                <a:extLst>
                  <a:ext uri="{FF2B5EF4-FFF2-40B4-BE49-F238E27FC236}">
                    <a16:creationId xmlns:a16="http://schemas.microsoft.com/office/drawing/2014/main" id="{2A096D16-FD1E-5284-B5AF-1BB25CD46F20}"/>
                  </a:ext>
                </a:extLst>
              </p:cNvPr>
              <p:cNvSpPr/>
              <p:nvPr/>
            </p:nvSpPr>
            <p:spPr>
              <a:xfrm flipV="1">
                <a:off x="2699702" y="2790355"/>
                <a:ext cx="11022" cy="10993"/>
              </a:xfrm>
              <a:custGeom>
                <a:avLst/>
                <a:gdLst>
                  <a:gd name="connsiteX0" fmla="*/ 4924 w 11022"/>
                  <a:gd name="connsiteY0" fmla="*/ 10955 h 10993"/>
                  <a:gd name="connsiteX1" fmla="*/ 8847 w 11022"/>
                  <a:gd name="connsiteY1" fmla="*/ 9339 h 10993"/>
                  <a:gd name="connsiteX2" fmla="*/ 10436 w 11022"/>
                  <a:gd name="connsiteY2" fmla="*/ 5458 h 10993"/>
                  <a:gd name="connsiteX3" fmla="*/ 8815 w 11022"/>
                  <a:gd name="connsiteY3" fmla="*/ 1577 h 10993"/>
                  <a:gd name="connsiteX4" fmla="*/ 4924 w 11022"/>
                  <a:gd name="connsiteY4" fmla="*/ -39 h 10993"/>
                  <a:gd name="connsiteX5" fmla="*/ 1017 w 11022"/>
                  <a:gd name="connsiteY5" fmla="*/ 1577 h 10993"/>
                  <a:gd name="connsiteX6" fmla="*/ -587 w 11022"/>
                  <a:gd name="connsiteY6" fmla="*/ 5458 h 10993"/>
                  <a:gd name="connsiteX7" fmla="*/ 1017 w 11022"/>
                  <a:gd name="connsiteY7" fmla="*/ 9371 h 10993"/>
                  <a:gd name="connsiteX8" fmla="*/ 4924 w 11022"/>
                  <a:gd name="connsiteY8" fmla="*/ 10955 h 109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022" h="10993">
                    <a:moveTo>
                      <a:pt x="4924" y="10955"/>
                    </a:moveTo>
                    <a:cubicBezTo>
                      <a:pt x="6481" y="10955"/>
                      <a:pt x="7788" y="10416"/>
                      <a:pt x="8847" y="9339"/>
                    </a:cubicBezTo>
                    <a:cubicBezTo>
                      <a:pt x="9906" y="8272"/>
                      <a:pt x="10436" y="6979"/>
                      <a:pt x="10436" y="5458"/>
                    </a:cubicBezTo>
                    <a:cubicBezTo>
                      <a:pt x="10436" y="3948"/>
                      <a:pt x="9896" y="2654"/>
                      <a:pt x="8815" y="1577"/>
                    </a:cubicBezTo>
                    <a:cubicBezTo>
                      <a:pt x="7746" y="500"/>
                      <a:pt x="6449" y="-39"/>
                      <a:pt x="4924" y="-39"/>
                    </a:cubicBezTo>
                    <a:cubicBezTo>
                      <a:pt x="3399" y="-39"/>
                      <a:pt x="2097" y="500"/>
                      <a:pt x="1017" y="1577"/>
                    </a:cubicBezTo>
                    <a:cubicBezTo>
                      <a:pt x="-52" y="2654"/>
                      <a:pt x="-587" y="3948"/>
                      <a:pt x="-587" y="5458"/>
                    </a:cubicBezTo>
                    <a:cubicBezTo>
                      <a:pt x="-587" y="7010"/>
                      <a:pt x="-52" y="8315"/>
                      <a:pt x="1017" y="9371"/>
                    </a:cubicBezTo>
                    <a:cubicBezTo>
                      <a:pt x="2097" y="10427"/>
                      <a:pt x="3399" y="10955"/>
                      <a:pt x="4924" y="10955"/>
                    </a:cubicBezTo>
                    <a:close/>
                  </a:path>
                </a:pathLst>
              </a:custGeom>
              <a:solidFill>
                <a:srgbClr val="000000"/>
              </a:solidFill>
              <a:ln w="1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75" name="Freeform: Shape 274">
                <a:extLst>
                  <a:ext uri="{FF2B5EF4-FFF2-40B4-BE49-F238E27FC236}">
                    <a16:creationId xmlns:a16="http://schemas.microsoft.com/office/drawing/2014/main" id="{5DBA107D-8350-1DA8-E4AC-606912F1D8D2}"/>
                  </a:ext>
                </a:extLst>
              </p:cNvPr>
              <p:cNvSpPr/>
              <p:nvPr/>
            </p:nvSpPr>
            <p:spPr>
              <a:xfrm flipV="1">
                <a:off x="2729832" y="2731446"/>
                <a:ext cx="26508" cy="68508"/>
              </a:xfrm>
              <a:custGeom>
                <a:avLst/>
                <a:gdLst>
                  <a:gd name="connsiteX0" fmla="*/ -1369 w 26508"/>
                  <a:gd name="connsiteY0" fmla="*/ 58597 h 68508"/>
                  <a:gd name="connsiteX1" fmla="*/ 15007 w 26508"/>
                  <a:gd name="connsiteY1" fmla="*/ 66564 h 68508"/>
                  <a:gd name="connsiteX2" fmla="*/ 16642 w 26508"/>
                  <a:gd name="connsiteY2" fmla="*/ 66564 h 68508"/>
                  <a:gd name="connsiteX3" fmla="*/ 16642 w 26508"/>
                  <a:gd name="connsiteY3" fmla="*/ 9888 h 68508"/>
                  <a:gd name="connsiteX4" fmla="*/ 17119 w 26508"/>
                  <a:gd name="connsiteY4" fmla="*/ 2855 h 68508"/>
                  <a:gd name="connsiteX5" fmla="*/ 19072 w 26508"/>
                  <a:gd name="connsiteY5" fmla="*/ 733 h 68508"/>
                  <a:gd name="connsiteX6" fmla="*/ 25140 w 26508"/>
                  <a:gd name="connsiteY6" fmla="*/ -107 h 68508"/>
                  <a:gd name="connsiteX7" fmla="*/ 25140 w 26508"/>
                  <a:gd name="connsiteY7" fmla="*/ -1944 h 68508"/>
                  <a:gd name="connsiteX8" fmla="*/ -177 w 26508"/>
                  <a:gd name="connsiteY8" fmla="*/ -1944 h 68508"/>
                  <a:gd name="connsiteX9" fmla="*/ -177 w 26508"/>
                  <a:gd name="connsiteY9" fmla="*/ -107 h 68508"/>
                  <a:gd name="connsiteX10" fmla="*/ 5969 w 26508"/>
                  <a:gd name="connsiteY10" fmla="*/ 701 h 68508"/>
                  <a:gd name="connsiteX11" fmla="*/ 7907 w 26508"/>
                  <a:gd name="connsiteY11" fmla="*/ 2633 h 68508"/>
                  <a:gd name="connsiteX12" fmla="*/ 8463 w 26508"/>
                  <a:gd name="connsiteY12" fmla="*/ 9888 h 68508"/>
                  <a:gd name="connsiteX13" fmla="*/ 8463 w 26508"/>
                  <a:gd name="connsiteY13" fmla="*/ 46115 h 68508"/>
                  <a:gd name="connsiteX14" fmla="*/ 7970 w 26508"/>
                  <a:gd name="connsiteY14" fmla="*/ 55524 h 68508"/>
                  <a:gd name="connsiteX15" fmla="*/ 6700 w 26508"/>
                  <a:gd name="connsiteY15" fmla="*/ 57852 h 68508"/>
                  <a:gd name="connsiteX16" fmla="*/ 4492 w 26508"/>
                  <a:gd name="connsiteY16" fmla="*/ 58597 h 68508"/>
                  <a:gd name="connsiteX17" fmla="*/ -622 w 26508"/>
                  <a:gd name="connsiteY17" fmla="*/ 57060 h 68508"/>
                  <a:gd name="connsiteX18" fmla="*/ -1369 w 26508"/>
                  <a:gd name="connsiteY18" fmla="*/ 58597 h 685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6508" h="68508">
                    <a:moveTo>
                      <a:pt x="-1369" y="58597"/>
                    </a:moveTo>
                    <a:lnTo>
                      <a:pt x="15007" y="66564"/>
                    </a:lnTo>
                    <a:lnTo>
                      <a:pt x="16642" y="66564"/>
                    </a:lnTo>
                    <a:lnTo>
                      <a:pt x="16642" y="9888"/>
                    </a:lnTo>
                    <a:cubicBezTo>
                      <a:pt x="16642" y="6129"/>
                      <a:pt x="16801" y="3784"/>
                      <a:pt x="17119" y="2855"/>
                    </a:cubicBezTo>
                    <a:cubicBezTo>
                      <a:pt x="17437" y="1936"/>
                      <a:pt x="18088" y="1229"/>
                      <a:pt x="19072" y="733"/>
                    </a:cubicBezTo>
                    <a:cubicBezTo>
                      <a:pt x="20068" y="236"/>
                      <a:pt x="22090" y="-44"/>
                      <a:pt x="25140" y="-107"/>
                    </a:cubicBezTo>
                    <a:lnTo>
                      <a:pt x="25140" y="-1944"/>
                    </a:lnTo>
                    <a:lnTo>
                      <a:pt x="-177" y="-1944"/>
                    </a:lnTo>
                    <a:lnTo>
                      <a:pt x="-177" y="-107"/>
                    </a:lnTo>
                    <a:cubicBezTo>
                      <a:pt x="2999" y="-44"/>
                      <a:pt x="5048" y="226"/>
                      <a:pt x="5969" y="701"/>
                    </a:cubicBezTo>
                    <a:cubicBezTo>
                      <a:pt x="6901" y="1187"/>
                      <a:pt x="7547" y="1831"/>
                      <a:pt x="7907" y="2633"/>
                    </a:cubicBezTo>
                    <a:cubicBezTo>
                      <a:pt x="8277" y="3447"/>
                      <a:pt x="8463" y="5865"/>
                      <a:pt x="8463" y="9888"/>
                    </a:cubicBezTo>
                    <a:lnTo>
                      <a:pt x="8463" y="46115"/>
                    </a:lnTo>
                    <a:cubicBezTo>
                      <a:pt x="8463" y="51004"/>
                      <a:pt x="8299" y="54140"/>
                      <a:pt x="7970" y="55524"/>
                    </a:cubicBezTo>
                    <a:cubicBezTo>
                      <a:pt x="7737" y="56580"/>
                      <a:pt x="7314" y="57356"/>
                      <a:pt x="6700" y="57852"/>
                    </a:cubicBezTo>
                    <a:cubicBezTo>
                      <a:pt x="6086" y="58349"/>
                      <a:pt x="5350" y="58597"/>
                      <a:pt x="4492" y="58597"/>
                    </a:cubicBezTo>
                    <a:cubicBezTo>
                      <a:pt x="3264" y="58597"/>
                      <a:pt x="1559" y="58085"/>
                      <a:pt x="-622" y="57060"/>
                    </a:cubicBezTo>
                    <a:lnTo>
                      <a:pt x="-1369" y="58597"/>
                    </a:lnTo>
                    <a:close/>
                  </a:path>
                </a:pathLst>
              </a:custGeom>
              <a:solidFill>
                <a:srgbClr val="000000"/>
              </a:solidFill>
              <a:ln w="1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76" name="Freeform: Shape 275">
                <a:extLst>
                  <a:ext uri="{FF2B5EF4-FFF2-40B4-BE49-F238E27FC236}">
                    <a16:creationId xmlns:a16="http://schemas.microsoft.com/office/drawing/2014/main" id="{8121672E-BC86-A134-DBBE-6EF4E1686443}"/>
                  </a:ext>
                </a:extLst>
              </p:cNvPr>
              <p:cNvSpPr/>
              <p:nvPr/>
            </p:nvSpPr>
            <p:spPr>
              <a:xfrm flipV="1">
                <a:off x="2773604" y="2732824"/>
                <a:ext cx="39262" cy="68318"/>
              </a:xfrm>
              <a:custGeom>
                <a:avLst/>
                <a:gdLst>
                  <a:gd name="connsiteX0" fmla="*/ 37940 w 39262"/>
                  <a:gd name="connsiteY0" fmla="*/ 66455 h 68318"/>
                  <a:gd name="connsiteX1" fmla="*/ 34065 w 39262"/>
                  <a:gd name="connsiteY1" fmla="*/ 58028 h 68318"/>
                  <a:gd name="connsiteX2" fmla="*/ 13814 w 39262"/>
                  <a:gd name="connsiteY2" fmla="*/ 58028 h 68318"/>
                  <a:gd name="connsiteX3" fmla="*/ 9399 w 39262"/>
                  <a:gd name="connsiteY3" fmla="*/ 49031 h 68318"/>
                  <a:gd name="connsiteX4" fmla="*/ 30253 w 39262"/>
                  <a:gd name="connsiteY4" fmla="*/ 39274 h 68318"/>
                  <a:gd name="connsiteX5" fmla="*/ 36844 w 39262"/>
                  <a:gd name="connsiteY5" fmla="*/ 23433 h 68318"/>
                  <a:gd name="connsiteX6" fmla="*/ 34684 w 39262"/>
                  <a:gd name="connsiteY6" fmla="*/ 13628 h 68318"/>
                  <a:gd name="connsiteX7" fmla="*/ 29252 w 39262"/>
                  <a:gd name="connsiteY7" fmla="*/ 5962 h 68318"/>
                  <a:gd name="connsiteX8" fmla="*/ 21962 w 39262"/>
                  <a:gd name="connsiteY8" fmla="*/ 861 h 68318"/>
                  <a:gd name="connsiteX9" fmla="*/ 10240 w 39262"/>
                  <a:gd name="connsiteY9" fmla="*/ -1863 h 68318"/>
                  <a:gd name="connsiteX10" fmla="*/ 1426 w 39262"/>
                  <a:gd name="connsiteY10" fmla="*/ 180 h 68318"/>
                  <a:gd name="connsiteX11" fmla="*/ -1322 w 39262"/>
                  <a:gd name="connsiteY11" fmla="*/ 4726 h 68318"/>
                  <a:gd name="connsiteX12" fmla="*/ -179 w 39262"/>
                  <a:gd name="connsiteY12" fmla="*/ 7166 h 68318"/>
                  <a:gd name="connsiteX13" fmla="*/ 2696 w 39262"/>
                  <a:gd name="connsiteY13" fmla="*/ 8243 h 68318"/>
                  <a:gd name="connsiteX14" fmla="*/ 4967 w 39262"/>
                  <a:gd name="connsiteY14" fmla="*/ 7847 h 68318"/>
                  <a:gd name="connsiteX15" fmla="*/ 8255 w 39262"/>
                  <a:gd name="connsiteY15" fmla="*/ 5803 h 68318"/>
                  <a:gd name="connsiteX16" fmla="*/ 15799 w 39262"/>
                  <a:gd name="connsiteY16" fmla="*/ 3237 h 68318"/>
                  <a:gd name="connsiteX17" fmla="*/ 25996 w 39262"/>
                  <a:gd name="connsiteY17" fmla="*/ 7609 h 68318"/>
                  <a:gd name="connsiteX18" fmla="*/ 30396 w 39262"/>
                  <a:gd name="connsiteY18" fmla="*/ 18285 h 68318"/>
                  <a:gd name="connsiteX19" fmla="*/ 26473 w 39262"/>
                  <a:gd name="connsiteY19" fmla="*/ 29643 h 68318"/>
                  <a:gd name="connsiteX20" fmla="*/ 15656 w 39262"/>
                  <a:gd name="connsiteY20" fmla="*/ 37785 h 68318"/>
                  <a:gd name="connsiteX21" fmla="*/ 917 w 39262"/>
                  <a:gd name="connsiteY21" fmla="*/ 40367 h 68318"/>
                  <a:gd name="connsiteX22" fmla="*/ 13814 w 39262"/>
                  <a:gd name="connsiteY22" fmla="*/ 66455 h 68318"/>
                  <a:gd name="connsiteX23" fmla="*/ 37940 w 39262"/>
                  <a:gd name="connsiteY23" fmla="*/ 66455 h 683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262" h="68318">
                    <a:moveTo>
                      <a:pt x="37940" y="66455"/>
                    </a:moveTo>
                    <a:lnTo>
                      <a:pt x="34065" y="58028"/>
                    </a:lnTo>
                    <a:lnTo>
                      <a:pt x="13814" y="58028"/>
                    </a:lnTo>
                    <a:lnTo>
                      <a:pt x="9399" y="49031"/>
                    </a:lnTo>
                    <a:cubicBezTo>
                      <a:pt x="18166" y="47743"/>
                      <a:pt x="25117" y="44490"/>
                      <a:pt x="30253" y="39274"/>
                    </a:cubicBezTo>
                    <a:cubicBezTo>
                      <a:pt x="34647" y="34786"/>
                      <a:pt x="36844" y="29506"/>
                      <a:pt x="36844" y="23433"/>
                    </a:cubicBezTo>
                    <a:cubicBezTo>
                      <a:pt x="36844" y="19906"/>
                      <a:pt x="36124" y="16638"/>
                      <a:pt x="34684" y="13628"/>
                    </a:cubicBezTo>
                    <a:cubicBezTo>
                      <a:pt x="33255" y="10629"/>
                      <a:pt x="31444" y="8074"/>
                      <a:pt x="29252" y="5962"/>
                    </a:cubicBezTo>
                    <a:cubicBezTo>
                      <a:pt x="27071" y="3850"/>
                      <a:pt x="24641" y="2150"/>
                      <a:pt x="21962" y="861"/>
                    </a:cubicBezTo>
                    <a:cubicBezTo>
                      <a:pt x="18161" y="-955"/>
                      <a:pt x="14254" y="-1863"/>
                      <a:pt x="10240" y="-1863"/>
                    </a:cubicBezTo>
                    <a:cubicBezTo>
                      <a:pt x="6206" y="-1863"/>
                      <a:pt x="3268" y="-1182"/>
                      <a:pt x="1426" y="180"/>
                    </a:cubicBezTo>
                    <a:cubicBezTo>
                      <a:pt x="-406" y="1553"/>
                      <a:pt x="-1322" y="3068"/>
                      <a:pt x="-1322" y="4726"/>
                    </a:cubicBezTo>
                    <a:cubicBezTo>
                      <a:pt x="-1322" y="5645"/>
                      <a:pt x="-941" y="6458"/>
                      <a:pt x="-179" y="7166"/>
                    </a:cubicBezTo>
                    <a:cubicBezTo>
                      <a:pt x="584" y="7884"/>
                      <a:pt x="1542" y="8243"/>
                      <a:pt x="2696" y="8243"/>
                    </a:cubicBezTo>
                    <a:cubicBezTo>
                      <a:pt x="3564" y="8243"/>
                      <a:pt x="4321" y="8111"/>
                      <a:pt x="4967" y="7847"/>
                    </a:cubicBezTo>
                    <a:cubicBezTo>
                      <a:pt x="5613" y="7583"/>
                      <a:pt x="6709" y="6902"/>
                      <a:pt x="8255" y="5803"/>
                    </a:cubicBezTo>
                    <a:cubicBezTo>
                      <a:pt x="10743" y="4093"/>
                      <a:pt x="13258" y="3237"/>
                      <a:pt x="15799" y="3237"/>
                    </a:cubicBezTo>
                    <a:cubicBezTo>
                      <a:pt x="19675" y="3237"/>
                      <a:pt x="23074" y="4695"/>
                      <a:pt x="25996" y="7609"/>
                    </a:cubicBezTo>
                    <a:cubicBezTo>
                      <a:pt x="28929" y="10534"/>
                      <a:pt x="30396" y="14093"/>
                      <a:pt x="30396" y="18285"/>
                    </a:cubicBezTo>
                    <a:cubicBezTo>
                      <a:pt x="30396" y="22341"/>
                      <a:pt x="29088" y="26126"/>
                      <a:pt x="26473" y="29643"/>
                    </a:cubicBezTo>
                    <a:cubicBezTo>
                      <a:pt x="23857" y="33159"/>
                      <a:pt x="20252" y="35873"/>
                      <a:pt x="15656" y="37785"/>
                    </a:cubicBezTo>
                    <a:cubicBezTo>
                      <a:pt x="12046" y="39274"/>
                      <a:pt x="7133" y="40134"/>
                      <a:pt x="917" y="40367"/>
                    </a:cubicBezTo>
                    <a:lnTo>
                      <a:pt x="13814" y="66455"/>
                    </a:lnTo>
                    <a:lnTo>
                      <a:pt x="37940" y="66455"/>
                    </a:lnTo>
                    <a:close/>
                  </a:path>
                </a:pathLst>
              </a:custGeom>
              <a:solidFill>
                <a:srgbClr val="000000"/>
              </a:solidFill>
              <a:ln w="1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77" name="Freeform: Shape 276">
                <a:extLst>
                  <a:ext uri="{FF2B5EF4-FFF2-40B4-BE49-F238E27FC236}">
                    <a16:creationId xmlns:a16="http://schemas.microsoft.com/office/drawing/2014/main" id="{847ED492-FE45-AC5C-FDF1-98885DF24C4C}"/>
                  </a:ext>
                </a:extLst>
              </p:cNvPr>
              <p:cNvSpPr/>
              <p:nvPr/>
            </p:nvSpPr>
            <p:spPr>
              <a:xfrm flipV="1">
                <a:off x="2819569" y="2799954"/>
                <a:ext cx="12706" cy="12672"/>
              </a:xfrm>
              <a:custGeom>
                <a:avLst/>
                <a:gdLst/>
                <a:ahLst/>
                <a:cxnLst/>
                <a:rect l="l" t="t" r="r" b="b"/>
                <a:pathLst>
                  <a:path w="12706" h="12672"/>
                </a:pathLst>
              </a:custGeom>
              <a:solidFill>
                <a:srgbClr val="000000"/>
              </a:solidFill>
              <a:ln w="1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78" name="Freeform: Shape 277">
                <a:extLst>
                  <a:ext uri="{FF2B5EF4-FFF2-40B4-BE49-F238E27FC236}">
                    <a16:creationId xmlns:a16="http://schemas.microsoft.com/office/drawing/2014/main" id="{340264F7-155B-2369-BD92-1A3F587525A6}"/>
                  </a:ext>
                </a:extLst>
              </p:cNvPr>
              <p:cNvSpPr/>
              <p:nvPr/>
            </p:nvSpPr>
            <p:spPr>
              <a:xfrm flipV="1">
                <a:off x="2845823" y="2753273"/>
                <a:ext cx="77777" cy="46681"/>
              </a:xfrm>
              <a:custGeom>
                <a:avLst/>
                <a:gdLst>
                  <a:gd name="connsiteX0" fmla="*/ 13561 w 77777"/>
                  <a:gd name="connsiteY0" fmla="*/ 35780 h 46681"/>
                  <a:gd name="connsiteX1" fmla="*/ 19421 w 77777"/>
                  <a:gd name="connsiteY1" fmla="*/ 41466 h 46681"/>
                  <a:gd name="connsiteX2" fmla="*/ 24218 w 77777"/>
                  <a:gd name="connsiteY2" fmla="*/ 44381 h 46681"/>
                  <a:gd name="connsiteX3" fmla="*/ 29348 w 77777"/>
                  <a:gd name="connsiteY3" fmla="*/ 45427 h 46681"/>
                  <a:gd name="connsiteX4" fmla="*/ 36686 w 77777"/>
                  <a:gd name="connsiteY4" fmla="*/ 42940 h 46681"/>
                  <a:gd name="connsiteX5" fmla="*/ 40815 w 77777"/>
                  <a:gd name="connsiteY5" fmla="*/ 35780 h 46681"/>
                  <a:gd name="connsiteX6" fmla="*/ 49440 w 77777"/>
                  <a:gd name="connsiteY6" fmla="*/ 43573 h 46681"/>
                  <a:gd name="connsiteX7" fmla="*/ 56698 w 77777"/>
                  <a:gd name="connsiteY7" fmla="*/ 45427 h 46681"/>
                  <a:gd name="connsiteX8" fmla="*/ 63115 w 77777"/>
                  <a:gd name="connsiteY8" fmla="*/ 43573 h 46681"/>
                  <a:gd name="connsiteX9" fmla="*/ 67562 w 77777"/>
                  <a:gd name="connsiteY9" fmla="*/ 37506 h 46681"/>
                  <a:gd name="connsiteX10" fmla="*/ 68658 w 77777"/>
                  <a:gd name="connsiteY10" fmla="*/ 28493 h 46681"/>
                  <a:gd name="connsiteX11" fmla="*/ 68658 w 77777"/>
                  <a:gd name="connsiteY11" fmla="*/ 8994 h 46681"/>
                  <a:gd name="connsiteX12" fmla="*/ 69293 w 77777"/>
                  <a:gd name="connsiteY12" fmla="*/ 3149 h 46681"/>
                  <a:gd name="connsiteX13" fmla="*/ 71136 w 77777"/>
                  <a:gd name="connsiteY13" fmla="*/ 1296 h 46681"/>
                  <a:gd name="connsiteX14" fmla="*/ 75503 w 77777"/>
                  <a:gd name="connsiteY14" fmla="*/ 535 h 46681"/>
                  <a:gd name="connsiteX15" fmla="*/ 75503 w 77777"/>
                  <a:gd name="connsiteY15" fmla="*/ -1255 h 46681"/>
                  <a:gd name="connsiteX16" fmla="*/ 53077 w 77777"/>
                  <a:gd name="connsiteY16" fmla="*/ -1255 h 46681"/>
                  <a:gd name="connsiteX17" fmla="*/ 53077 w 77777"/>
                  <a:gd name="connsiteY17" fmla="*/ 535 h 46681"/>
                  <a:gd name="connsiteX18" fmla="*/ 54014 w 77777"/>
                  <a:gd name="connsiteY18" fmla="*/ 535 h 46681"/>
                  <a:gd name="connsiteX19" fmla="*/ 58572 w 77777"/>
                  <a:gd name="connsiteY19" fmla="*/ 1660 h 46681"/>
                  <a:gd name="connsiteX20" fmla="*/ 60224 w 77777"/>
                  <a:gd name="connsiteY20" fmla="*/ 4194 h 46681"/>
                  <a:gd name="connsiteX21" fmla="*/ 60415 w 77777"/>
                  <a:gd name="connsiteY21" fmla="*/ 8994 h 46681"/>
                  <a:gd name="connsiteX22" fmla="*/ 60415 w 77777"/>
                  <a:gd name="connsiteY22" fmla="*/ 28493 h 46681"/>
                  <a:gd name="connsiteX23" fmla="*/ 59081 w 77777"/>
                  <a:gd name="connsiteY23" fmla="*/ 36318 h 46681"/>
                  <a:gd name="connsiteX24" fmla="*/ 52870 w 77777"/>
                  <a:gd name="connsiteY24" fmla="*/ 39486 h 46681"/>
                  <a:gd name="connsiteX25" fmla="*/ 47581 w 77777"/>
                  <a:gd name="connsiteY25" fmla="*/ 38172 h 46681"/>
                  <a:gd name="connsiteX26" fmla="*/ 41165 w 77777"/>
                  <a:gd name="connsiteY26" fmla="*/ 33293 h 46681"/>
                  <a:gd name="connsiteX27" fmla="*/ 41054 w 77777"/>
                  <a:gd name="connsiteY27" fmla="*/ 32754 h 46681"/>
                  <a:gd name="connsiteX28" fmla="*/ 41165 w 77777"/>
                  <a:gd name="connsiteY28" fmla="*/ 30632 h 46681"/>
                  <a:gd name="connsiteX29" fmla="*/ 41165 w 77777"/>
                  <a:gd name="connsiteY29" fmla="*/ 8994 h 46681"/>
                  <a:gd name="connsiteX30" fmla="*/ 41673 w 77777"/>
                  <a:gd name="connsiteY30" fmla="*/ 3197 h 46681"/>
                  <a:gd name="connsiteX31" fmla="*/ 43627 w 77777"/>
                  <a:gd name="connsiteY31" fmla="*/ 1296 h 46681"/>
                  <a:gd name="connsiteX32" fmla="*/ 48550 w 77777"/>
                  <a:gd name="connsiteY32" fmla="*/ 535 h 46681"/>
                  <a:gd name="connsiteX33" fmla="*/ 48550 w 77777"/>
                  <a:gd name="connsiteY33" fmla="*/ -1255 h 46681"/>
                  <a:gd name="connsiteX34" fmla="*/ 25568 w 77777"/>
                  <a:gd name="connsiteY34" fmla="*/ -1255 h 46681"/>
                  <a:gd name="connsiteX35" fmla="*/ 25568 w 77777"/>
                  <a:gd name="connsiteY35" fmla="*/ 535 h 46681"/>
                  <a:gd name="connsiteX36" fmla="*/ 30762 w 77777"/>
                  <a:gd name="connsiteY36" fmla="*/ 1422 h 46681"/>
                  <a:gd name="connsiteX37" fmla="*/ 32715 w 77777"/>
                  <a:gd name="connsiteY37" fmla="*/ 4099 h 46681"/>
                  <a:gd name="connsiteX38" fmla="*/ 32969 w 77777"/>
                  <a:gd name="connsiteY38" fmla="*/ 8994 h 46681"/>
                  <a:gd name="connsiteX39" fmla="*/ 32969 w 77777"/>
                  <a:gd name="connsiteY39" fmla="*/ 28493 h 46681"/>
                  <a:gd name="connsiteX40" fmla="*/ 31333 w 77777"/>
                  <a:gd name="connsiteY40" fmla="*/ 36461 h 46681"/>
                  <a:gd name="connsiteX41" fmla="*/ 25219 w 77777"/>
                  <a:gd name="connsiteY41" fmla="*/ 39629 h 46681"/>
                  <a:gd name="connsiteX42" fmla="*/ 19914 w 77777"/>
                  <a:gd name="connsiteY42" fmla="*/ 38203 h 46681"/>
                  <a:gd name="connsiteX43" fmla="*/ 13561 w 77777"/>
                  <a:gd name="connsiteY43" fmla="*/ 33293 h 46681"/>
                  <a:gd name="connsiteX44" fmla="*/ 13561 w 77777"/>
                  <a:gd name="connsiteY44" fmla="*/ 8994 h 46681"/>
                  <a:gd name="connsiteX45" fmla="*/ 14180 w 77777"/>
                  <a:gd name="connsiteY45" fmla="*/ 3197 h 46681"/>
                  <a:gd name="connsiteX46" fmla="*/ 16007 w 77777"/>
                  <a:gd name="connsiteY46" fmla="*/ 1201 h 46681"/>
                  <a:gd name="connsiteX47" fmla="*/ 20962 w 77777"/>
                  <a:gd name="connsiteY47" fmla="*/ 535 h 46681"/>
                  <a:gd name="connsiteX48" fmla="*/ 20962 w 77777"/>
                  <a:gd name="connsiteY48" fmla="*/ -1255 h 46681"/>
                  <a:gd name="connsiteX49" fmla="*/ -1528 w 77777"/>
                  <a:gd name="connsiteY49" fmla="*/ -1255 h 46681"/>
                  <a:gd name="connsiteX50" fmla="*/ -1528 w 77777"/>
                  <a:gd name="connsiteY50" fmla="*/ 535 h 46681"/>
                  <a:gd name="connsiteX51" fmla="*/ 2840 w 77777"/>
                  <a:gd name="connsiteY51" fmla="*/ 1201 h 46681"/>
                  <a:gd name="connsiteX52" fmla="*/ 4714 w 77777"/>
                  <a:gd name="connsiteY52" fmla="*/ 3323 h 46681"/>
                  <a:gd name="connsiteX53" fmla="*/ 5365 w 77777"/>
                  <a:gd name="connsiteY53" fmla="*/ 8994 h 46681"/>
                  <a:gd name="connsiteX54" fmla="*/ 5365 w 77777"/>
                  <a:gd name="connsiteY54" fmla="*/ 26323 h 46681"/>
                  <a:gd name="connsiteX55" fmla="*/ 4920 w 77777"/>
                  <a:gd name="connsiteY55" fmla="*/ 35970 h 46681"/>
                  <a:gd name="connsiteX56" fmla="*/ 3825 w 77777"/>
                  <a:gd name="connsiteY56" fmla="*/ 38219 h 46681"/>
                  <a:gd name="connsiteX57" fmla="*/ 1792 w 77777"/>
                  <a:gd name="connsiteY57" fmla="*/ 38837 h 46681"/>
                  <a:gd name="connsiteX58" fmla="*/ -1528 w 77777"/>
                  <a:gd name="connsiteY58" fmla="*/ 38093 h 46681"/>
                  <a:gd name="connsiteX59" fmla="*/ -2274 w 77777"/>
                  <a:gd name="connsiteY59" fmla="*/ 39882 h 46681"/>
                  <a:gd name="connsiteX60" fmla="*/ 11432 w 77777"/>
                  <a:gd name="connsiteY60" fmla="*/ 45427 h 46681"/>
                  <a:gd name="connsiteX61" fmla="*/ 13561 w 77777"/>
                  <a:gd name="connsiteY61" fmla="*/ 45427 h 46681"/>
                  <a:gd name="connsiteX62" fmla="*/ 13561 w 77777"/>
                  <a:gd name="connsiteY62" fmla="*/ 35780 h 466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77777" h="46681">
                    <a:moveTo>
                      <a:pt x="13561" y="35780"/>
                    </a:moveTo>
                    <a:cubicBezTo>
                      <a:pt x="16875" y="39075"/>
                      <a:pt x="18828" y="40970"/>
                      <a:pt x="19421" y="41466"/>
                    </a:cubicBezTo>
                    <a:cubicBezTo>
                      <a:pt x="20904" y="42723"/>
                      <a:pt x="22503" y="43695"/>
                      <a:pt x="24218" y="44381"/>
                    </a:cubicBezTo>
                    <a:cubicBezTo>
                      <a:pt x="25944" y="45078"/>
                      <a:pt x="27654" y="45427"/>
                      <a:pt x="29348" y="45427"/>
                    </a:cubicBezTo>
                    <a:cubicBezTo>
                      <a:pt x="32196" y="45427"/>
                      <a:pt x="34642" y="44598"/>
                      <a:pt x="36686" y="42940"/>
                    </a:cubicBezTo>
                    <a:cubicBezTo>
                      <a:pt x="38740" y="41292"/>
                      <a:pt x="40117" y="38906"/>
                      <a:pt x="40815" y="35780"/>
                    </a:cubicBezTo>
                    <a:cubicBezTo>
                      <a:pt x="44225" y="39740"/>
                      <a:pt x="47100" y="42338"/>
                      <a:pt x="49440" y="43573"/>
                    </a:cubicBezTo>
                    <a:cubicBezTo>
                      <a:pt x="51790" y="44809"/>
                      <a:pt x="54210" y="45427"/>
                      <a:pt x="56698" y="45427"/>
                    </a:cubicBezTo>
                    <a:cubicBezTo>
                      <a:pt x="59112" y="45427"/>
                      <a:pt x="61251" y="44809"/>
                      <a:pt x="63115" y="43573"/>
                    </a:cubicBezTo>
                    <a:cubicBezTo>
                      <a:pt x="64989" y="42338"/>
                      <a:pt x="66471" y="40315"/>
                      <a:pt x="67562" y="37506"/>
                    </a:cubicBezTo>
                    <a:cubicBezTo>
                      <a:pt x="68293" y="35595"/>
                      <a:pt x="68658" y="32591"/>
                      <a:pt x="68658" y="28493"/>
                    </a:cubicBezTo>
                    <a:lnTo>
                      <a:pt x="68658" y="8994"/>
                    </a:lnTo>
                    <a:cubicBezTo>
                      <a:pt x="68658" y="6153"/>
                      <a:pt x="68870" y="4205"/>
                      <a:pt x="69293" y="3149"/>
                    </a:cubicBezTo>
                    <a:cubicBezTo>
                      <a:pt x="69632" y="2420"/>
                      <a:pt x="70246" y="1803"/>
                      <a:pt x="71136" y="1296"/>
                    </a:cubicBezTo>
                    <a:cubicBezTo>
                      <a:pt x="72025" y="789"/>
                      <a:pt x="73481" y="535"/>
                      <a:pt x="75503" y="535"/>
                    </a:cubicBezTo>
                    <a:lnTo>
                      <a:pt x="75503" y="-1255"/>
                    </a:lnTo>
                    <a:lnTo>
                      <a:pt x="53077" y="-1255"/>
                    </a:lnTo>
                    <a:lnTo>
                      <a:pt x="53077" y="535"/>
                    </a:lnTo>
                    <a:lnTo>
                      <a:pt x="54014" y="535"/>
                    </a:lnTo>
                    <a:cubicBezTo>
                      <a:pt x="55962" y="535"/>
                      <a:pt x="57482" y="910"/>
                      <a:pt x="58572" y="1660"/>
                    </a:cubicBezTo>
                    <a:cubicBezTo>
                      <a:pt x="59335" y="2188"/>
                      <a:pt x="59885" y="3033"/>
                      <a:pt x="60224" y="4194"/>
                    </a:cubicBezTo>
                    <a:cubicBezTo>
                      <a:pt x="60351" y="4754"/>
                      <a:pt x="60415" y="6354"/>
                      <a:pt x="60415" y="8994"/>
                    </a:cubicBezTo>
                    <a:lnTo>
                      <a:pt x="60415" y="28493"/>
                    </a:lnTo>
                    <a:cubicBezTo>
                      <a:pt x="60415" y="32189"/>
                      <a:pt x="59970" y="34798"/>
                      <a:pt x="59081" y="36318"/>
                    </a:cubicBezTo>
                    <a:cubicBezTo>
                      <a:pt x="57789" y="38430"/>
                      <a:pt x="55719" y="39486"/>
                      <a:pt x="52870" y="39486"/>
                    </a:cubicBezTo>
                    <a:cubicBezTo>
                      <a:pt x="51113" y="39486"/>
                      <a:pt x="49350" y="39048"/>
                      <a:pt x="47581" y="38172"/>
                    </a:cubicBezTo>
                    <a:cubicBezTo>
                      <a:pt x="45813" y="37295"/>
                      <a:pt x="43674" y="35669"/>
                      <a:pt x="41165" y="33293"/>
                    </a:cubicBezTo>
                    <a:lnTo>
                      <a:pt x="41054" y="32754"/>
                    </a:lnTo>
                    <a:lnTo>
                      <a:pt x="41165" y="30632"/>
                    </a:lnTo>
                    <a:lnTo>
                      <a:pt x="41165" y="8994"/>
                    </a:lnTo>
                    <a:cubicBezTo>
                      <a:pt x="41165" y="5889"/>
                      <a:pt x="41334" y="3957"/>
                      <a:pt x="41673" y="3197"/>
                    </a:cubicBezTo>
                    <a:cubicBezTo>
                      <a:pt x="42023" y="2436"/>
                      <a:pt x="42674" y="1803"/>
                      <a:pt x="43627" y="1296"/>
                    </a:cubicBezTo>
                    <a:cubicBezTo>
                      <a:pt x="44590" y="789"/>
                      <a:pt x="46231" y="535"/>
                      <a:pt x="48550" y="535"/>
                    </a:cubicBezTo>
                    <a:lnTo>
                      <a:pt x="48550" y="-1255"/>
                    </a:lnTo>
                    <a:lnTo>
                      <a:pt x="25568" y="-1255"/>
                    </a:lnTo>
                    <a:lnTo>
                      <a:pt x="25568" y="535"/>
                    </a:lnTo>
                    <a:cubicBezTo>
                      <a:pt x="28088" y="535"/>
                      <a:pt x="29819" y="831"/>
                      <a:pt x="30762" y="1422"/>
                    </a:cubicBezTo>
                    <a:cubicBezTo>
                      <a:pt x="31704" y="2014"/>
                      <a:pt x="32355" y="2906"/>
                      <a:pt x="32715" y="4099"/>
                    </a:cubicBezTo>
                    <a:cubicBezTo>
                      <a:pt x="32885" y="4659"/>
                      <a:pt x="32969" y="6291"/>
                      <a:pt x="32969" y="8994"/>
                    </a:cubicBezTo>
                    <a:lnTo>
                      <a:pt x="32969" y="28493"/>
                    </a:lnTo>
                    <a:cubicBezTo>
                      <a:pt x="32969" y="32189"/>
                      <a:pt x="32424" y="34845"/>
                      <a:pt x="31333" y="36461"/>
                    </a:cubicBezTo>
                    <a:cubicBezTo>
                      <a:pt x="29872" y="38573"/>
                      <a:pt x="27834" y="39629"/>
                      <a:pt x="25219" y="39629"/>
                    </a:cubicBezTo>
                    <a:cubicBezTo>
                      <a:pt x="23440" y="39629"/>
                      <a:pt x="21671" y="39154"/>
                      <a:pt x="19914" y="38203"/>
                    </a:cubicBezTo>
                    <a:cubicBezTo>
                      <a:pt x="17171" y="36746"/>
                      <a:pt x="15054" y="35109"/>
                      <a:pt x="13561" y="33293"/>
                    </a:cubicBezTo>
                    <a:lnTo>
                      <a:pt x="13561" y="8994"/>
                    </a:lnTo>
                    <a:cubicBezTo>
                      <a:pt x="13561" y="6027"/>
                      <a:pt x="13767" y="4094"/>
                      <a:pt x="14180" y="3197"/>
                    </a:cubicBezTo>
                    <a:cubicBezTo>
                      <a:pt x="14593" y="2310"/>
                      <a:pt x="15202" y="1644"/>
                      <a:pt x="16007" y="1201"/>
                    </a:cubicBezTo>
                    <a:cubicBezTo>
                      <a:pt x="16822" y="757"/>
                      <a:pt x="18474" y="535"/>
                      <a:pt x="20962" y="535"/>
                    </a:cubicBezTo>
                    <a:lnTo>
                      <a:pt x="20962" y="-1255"/>
                    </a:lnTo>
                    <a:lnTo>
                      <a:pt x="-1528" y="-1255"/>
                    </a:lnTo>
                    <a:lnTo>
                      <a:pt x="-1528" y="535"/>
                    </a:lnTo>
                    <a:cubicBezTo>
                      <a:pt x="558" y="535"/>
                      <a:pt x="2014" y="757"/>
                      <a:pt x="2840" y="1201"/>
                    </a:cubicBezTo>
                    <a:cubicBezTo>
                      <a:pt x="3666" y="1644"/>
                      <a:pt x="4290" y="2352"/>
                      <a:pt x="4714" y="3323"/>
                    </a:cubicBezTo>
                    <a:cubicBezTo>
                      <a:pt x="5148" y="4295"/>
                      <a:pt x="5365" y="6185"/>
                      <a:pt x="5365" y="8994"/>
                    </a:cubicBezTo>
                    <a:lnTo>
                      <a:pt x="5365" y="26323"/>
                    </a:lnTo>
                    <a:cubicBezTo>
                      <a:pt x="5365" y="31308"/>
                      <a:pt x="5217" y="34523"/>
                      <a:pt x="4920" y="35970"/>
                    </a:cubicBezTo>
                    <a:cubicBezTo>
                      <a:pt x="4687" y="37058"/>
                      <a:pt x="4322" y="37807"/>
                      <a:pt x="3825" y="38219"/>
                    </a:cubicBezTo>
                    <a:cubicBezTo>
                      <a:pt x="3337" y="38631"/>
                      <a:pt x="2660" y="38837"/>
                      <a:pt x="1792" y="38837"/>
                    </a:cubicBezTo>
                    <a:cubicBezTo>
                      <a:pt x="870" y="38837"/>
                      <a:pt x="-236" y="38589"/>
                      <a:pt x="-1528" y="38093"/>
                    </a:cubicBezTo>
                    <a:lnTo>
                      <a:pt x="-2274" y="39882"/>
                    </a:lnTo>
                    <a:lnTo>
                      <a:pt x="11432" y="45427"/>
                    </a:lnTo>
                    <a:lnTo>
                      <a:pt x="13561" y="45427"/>
                    </a:lnTo>
                    <a:lnTo>
                      <a:pt x="13561" y="35780"/>
                    </a:lnTo>
                    <a:close/>
                  </a:path>
                </a:pathLst>
              </a:custGeom>
              <a:solidFill>
                <a:srgbClr val="000000"/>
              </a:solidFill>
              <a:ln w="1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79" name="Freeform: Shape 278">
                <a:extLst>
                  <a:ext uri="{FF2B5EF4-FFF2-40B4-BE49-F238E27FC236}">
                    <a16:creationId xmlns:a16="http://schemas.microsoft.com/office/drawing/2014/main" id="{78585BCB-AC03-4288-6904-8C8130BD209A}"/>
                  </a:ext>
                </a:extLst>
              </p:cNvPr>
              <p:cNvSpPr/>
              <p:nvPr/>
            </p:nvSpPr>
            <p:spPr>
              <a:xfrm flipV="1">
                <a:off x="2924889" y="2753273"/>
                <a:ext cx="77777" cy="46681"/>
              </a:xfrm>
              <a:custGeom>
                <a:avLst/>
                <a:gdLst>
                  <a:gd name="connsiteX0" fmla="*/ 13567 w 77777"/>
                  <a:gd name="connsiteY0" fmla="*/ 35780 h 46681"/>
                  <a:gd name="connsiteX1" fmla="*/ 19428 w 77777"/>
                  <a:gd name="connsiteY1" fmla="*/ 41466 h 46681"/>
                  <a:gd name="connsiteX2" fmla="*/ 24224 w 77777"/>
                  <a:gd name="connsiteY2" fmla="*/ 44381 h 46681"/>
                  <a:gd name="connsiteX3" fmla="*/ 29354 w 77777"/>
                  <a:gd name="connsiteY3" fmla="*/ 45427 h 46681"/>
                  <a:gd name="connsiteX4" fmla="*/ 36692 w 77777"/>
                  <a:gd name="connsiteY4" fmla="*/ 42940 h 46681"/>
                  <a:gd name="connsiteX5" fmla="*/ 40822 w 77777"/>
                  <a:gd name="connsiteY5" fmla="*/ 35780 h 46681"/>
                  <a:gd name="connsiteX6" fmla="*/ 49446 w 77777"/>
                  <a:gd name="connsiteY6" fmla="*/ 43573 h 46681"/>
                  <a:gd name="connsiteX7" fmla="*/ 56704 w 77777"/>
                  <a:gd name="connsiteY7" fmla="*/ 45427 h 46681"/>
                  <a:gd name="connsiteX8" fmla="*/ 63121 w 77777"/>
                  <a:gd name="connsiteY8" fmla="*/ 43573 h 46681"/>
                  <a:gd name="connsiteX9" fmla="*/ 67568 w 77777"/>
                  <a:gd name="connsiteY9" fmla="*/ 37506 h 46681"/>
                  <a:gd name="connsiteX10" fmla="*/ 68664 w 77777"/>
                  <a:gd name="connsiteY10" fmla="*/ 28493 h 46681"/>
                  <a:gd name="connsiteX11" fmla="*/ 68664 w 77777"/>
                  <a:gd name="connsiteY11" fmla="*/ 8994 h 46681"/>
                  <a:gd name="connsiteX12" fmla="*/ 69299 w 77777"/>
                  <a:gd name="connsiteY12" fmla="*/ 3149 h 46681"/>
                  <a:gd name="connsiteX13" fmla="*/ 71142 w 77777"/>
                  <a:gd name="connsiteY13" fmla="*/ 1296 h 46681"/>
                  <a:gd name="connsiteX14" fmla="*/ 75510 w 77777"/>
                  <a:gd name="connsiteY14" fmla="*/ 535 h 46681"/>
                  <a:gd name="connsiteX15" fmla="*/ 75510 w 77777"/>
                  <a:gd name="connsiteY15" fmla="*/ -1255 h 46681"/>
                  <a:gd name="connsiteX16" fmla="*/ 53083 w 77777"/>
                  <a:gd name="connsiteY16" fmla="*/ -1255 h 46681"/>
                  <a:gd name="connsiteX17" fmla="*/ 53083 w 77777"/>
                  <a:gd name="connsiteY17" fmla="*/ 535 h 46681"/>
                  <a:gd name="connsiteX18" fmla="*/ 54020 w 77777"/>
                  <a:gd name="connsiteY18" fmla="*/ 535 h 46681"/>
                  <a:gd name="connsiteX19" fmla="*/ 58579 w 77777"/>
                  <a:gd name="connsiteY19" fmla="*/ 1660 h 46681"/>
                  <a:gd name="connsiteX20" fmla="*/ 60230 w 77777"/>
                  <a:gd name="connsiteY20" fmla="*/ 4194 h 46681"/>
                  <a:gd name="connsiteX21" fmla="*/ 60421 w 77777"/>
                  <a:gd name="connsiteY21" fmla="*/ 8994 h 46681"/>
                  <a:gd name="connsiteX22" fmla="*/ 60421 w 77777"/>
                  <a:gd name="connsiteY22" fmla="*/ 28493 h 46681"/>
                  <a:gd name="connsiteX23" fmla="*/ 59087 w 77777"/>
                  <a:gd name="connsiteY23" fmla="*/ 36318 h 46681"/>
                  <a:gd name="connsiteX24" fmla="*/ 52877 w 77777"/>
                  <a:gd name="connsiteY24" fmla="*/ 39486 h 46681"/>
                  <a:gd name="connsiteX25" fmla="*/ 47588 w 77777"/>
                  <a:gd name="connsiteY25" fmla="*/ 38172 h 46681"/>
                  <a:gd name="connsiteX26" fmla="*/ 41171 w 77777"/>
                  <a:gd name="connsiteY26" fmla="*/ 33293 h 46681"/>
                  <a:gd name="connsiteX27" fmla="*/ 41060 w 77777"/>
                  <a:gd name="connsiteY27" fmla="*/ 32754 h 46681"/>
                  <a:gd name="connsiteX28" fmla="*/ 41171 w 77777"/>
                  <a:gd name="connsiteY28" fmla="*/ 30632 h 46681"/>
                  <a:gd name="connsiteX29" fmla="*/ 41171 w 77777"/>
                  <a:gd name="connsiteY29" fmla="*/ 8994 h 46681"/>
                  <a:gd name="connsiteX30" fmla="*/ 41679 w 77777"/>
                  <a:gd name="connsiteY30" fmla="*/ 3197 h 46681"/>
                  <a:gd name="connsiteX31" fmla="*/ 43633 w 77777"/>
                  <a:gd name="connsiteY31" fmla="*/ 1296 h 46681"/>
                  <a:gd name="connsiteX32" fmla="*/ 48557 w 77777"/>
                  <a:gd name="connsiteY32" fmla="*/ 535 h 46681"/>
                  <a:gd name="connsiteX33" fmla="*/ 48557 w 77777"/>
                  <a:gd name="connsiteY33" fmla="*/ -1255 h 46681"/>
                  <a:gd name="connsiteX34" fmla="*/ 25574 w 77777"/>
                  <a:gd name="connsiteY34" fmla="*/ -1255 h 46681"/>
                  <a:gd name="connsiteX35" fmla="*/ 25574 w 77777"/>
                  <a:gd name="connsiteY35" fmla="*/ 535 h 46681"/>
                  <a:gd name="connsiteX36" fmla="*/ 30768 w 77777"/>
                  <a:gd name="connsiteY36" fmla="*/ 1422 h 46681"/>
                  <a:gd name="connsiteX37" fmla="*/ 32721 w 77777"/>
                  <a:gd name="connsiteY37" fmla="*/ 4099 h 46681"/>
                  <a:gd name="connsiteX38" fmla="*/ 32976 w 77777"/>
                  <a:gd name="connsiteY38" fmla="*/ 8994 h 46681"/>
                  <a:gd name="connsiteX39" fmla="*/ 32976 w 77777"/>
                  <a:gd name="connsiteY39" fmla="*/ 28493 h 46681"/>
                  <a:gd name="connsiteX40" fmla="*/ 31340 w 77777"/>
                  <a:gd name="connsiteY40" fmla="*/ 36461 h 46681"/>
                  <a:gd name="connsiteX41" fmla="*/ 25225 w 77777"/>
                  <a:gd name="connsiteY41" fmla="*/ 39629 h 46681"/>
                  <a:gd name="connsiteX42" fmla="*/ 19920 w 77777"/>
                  <a:gd name="connsiteY42" fmla="*/ 38203 h 46681"/>
                  <a:gd name="connsiteX43" fmla="*/ 13567 w 77777"/>
                  <a:gd name="connsiteY43" fmla="*/ 33293 h 46681"/>
                  <a:gd name="connsiteX44" fmla="*/ 13567 w 77777"/>
                  <a:gd name="connsiteY44" fmla="*/ 8994 h 46681"/>
                  <a:gd name="connsiteX45" fmla="*/ 14186 w 77777"/>
                  <a:gd name="connsiteY45" fmla="*/ 3197 h 46681"/>
                  <a:gd name="connsiteX46" fmla="*/ 16013 w 77777"/>
                  <a:gd name="connsiteY46" fmla="*/ 1201 h 46681"/>
                  <a:gd name="connsiteX47" fmla="*/ 20968 w 77777"/>
                  <a:gd name="connsiteY47" fmla="*/ 535 h 46681"/>
                  <a:gd name="connsiteX48" fmla="*/ 20968 w 77777"/>
                  <a:gd name="connsiteY48" fmla="*/ -1255 h 46681"/>
                  <a:gd name="connsiteX49" fmla="*/ -1522 w 77777"/>
                  <a:gd name="connsiteY49" fmla="*/ -1255 h 46681"/>
                  <a:gd name="connsiteX50" fmla="*/ -1522 w 77777"/>
                  <a:gd name="connsiteY50" fmla="*/ 535 h 46681"/>
                  <a:gd name="connsiteX51" fmla="*/ 2846 w 77777"/>
                  <a:gd name="connsiteY51" fmla="*/ 1201 h 46681"/>
                  <a:gd name="connsiteX52" fmla="*/ 4720 w 77777"/>
                  <a:gd name="connsiteY52" fmla="*/ 3323 h 46681"/>
                  <a:gd name="connsiteX53" fmla="*/ 5371 w 77777"/>
                  <a:gd name="connsiteY53" fmla="*/ 8994 h 46681"/>
                  <a:gd name="connsiteX54" fmla="*/ 5371 w 77777"/>
                  <a:gd name="connsiteY54" fmla="*/ 26323 h 46681"/>
                  <a:gd name="connsiteX55" fmla="*/ 4927 w 77777"/>
                  <a:gd name="connsiteY55" fmla="*/ 35970 h 46681"/>
                  <a:gd name="connsiteX56" fmla="*/ 3831 w 77777"/>
                  <a:gd name="connsiteY56" fmla="*/ 38219 h 46681"/>
                  <a:gd name="connsiteX57" fmla="*/ 1798 w 77777"/>
                  <a:gd name="connsiteY57" fmla="*/ 38837 h 46681"/>
                  <a:gd name="connsiteX58" fmla="*/ -1522 w 77777"/>
                  <a:gd name="connsiteY58" fmla="*/ 38093 h 46681"/>
                  <a:gd name="connsiteX59" fmla="*/ -2268 w 77777"/>
                  <a:gd name="connsiteY59" fmla="*/ 39882 h 46681"/>
                  <a:gd name="connsiteX60" fmla="*/ 11439 w 77777"/>
                  <a:gd name="connsiteY60" fmla="*/ 45427 h 46681"/>
                  <a:gd name="connsiteX61" fmla="*/ 13567 w 77777"/>
                  <a:gd name="connsiteY61" fmla="*/ 45427 h 46681"/>
                  <a:gd name="connsiteX62" fmla="*/ 13567 w 77777"/>
                  <a:gd name="connsiteY62" fmla="*/ 35780 h 466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77777" h="46681">
                    <a:moveTo>
                      <a:pt x="13567" y="35780"/>
                    </a:moveTo>
                    <a:cubicBezTo>
                      <a:pt x="16881" y="39075"/>
                      <a:pt x="18835" y="40970"/>
                      <a:pt x="19428" y="41466"/>
                    </a:cubicBezTo>
                    <a:cubicBezTo>
                      <a:pt x="20910" y="42723"/>
                      <a:pt x="22509" y="43695"/>
                      <a:pt x="24224" y="44381"/>
                    </a:cubicBezTo>
                    <a:cubicBezTo>
                      <a:pt x="25950" y="45078"/>
                      <a:pt x="27660" y="45427"/>
                      <a:pt x="29354" y="45427"/>
                    </a:cubicBezTo>
                    <a:cubicBezTo>
                      <a:pt x="32203" y="45427"/>
                      <a:pt x="34649" y="44598"/>
                      <a:pt x="36692" y="42940"/>
                    </a:cubicBezTo>
                    <a:cubicBezTo>
                      <a:pt x="38746" y="41292"/>
                      <a:pt x="40123" y="38906"/>
                      <a:pt x="40822" y="35780"/>
                    </a:cubicBezTo>
                    <a:cubicBezTo>
                      <a:pt x="44231" y="39740"/>
                      <a:pt x="47106" y="42338"/>
                      <a:pt x="49446" y="43573"/>
                    </a:cubicBezTo>
                    <a:cubicBezTo>
                      <a:pt x="51797" y="44809"/>
                      <a:pt x="54216" y="45427"/>
                      <a:pt x="56704" y="45427"/>
                    </a:cubicBezTo>
                    <a:cubicBezTo>
                      <a:pt x="59119" y="45427"/>
                      <a:pt x="61258" y="44809"/>
                      <a:pt x="63121" y="43573"/>
                    </a:cubicBezTo>
                    <a:cubicBezTo>
                      <a:pt x="64995" y="42338"/>
                      <a:pt x="66478" y="40315"/>
                      <a:pt x="67568" y="37506"/>
                    </a:cubicBezTo>
                    <a:cubicBezTo>
                      <a:pt x="68299" y="35595"/>
                      <a:pt x="68664" y="32591"/>
                      <a:pt x="68664" y="28493"/>
                    </a:cubicBezTo>
                    <a:lnTo>
                      <a:pt x="68664" y="8994"/>
                    </a:lnTo>
                    <a:cubicBezTo>
                      <a:pt x="68664" y="6153"/>
                      <a:pt x="68876" y="4205"/>
                      <a:pt x="69299" y="3149"/>
                    </a:cubicBezTo>
                    <a:cubicBezTo>
                      <a:pt x="69638" y="2420"/>
                      <a:pt x="70252" y="1803"/>
                      <a:pt x="71142" y="1296"/>
                    </a:cubicBezTo>
                    <a:cubicBezTo>
                      <a:pt x="72031" y="789"/>
                      <a:pt x="73487" y="535"/>
                      <a:pt x="75510" y="535"/>
                    </a:cubicBezTo>
                    <a:lnTo>
                      <a:pt x="75510" y="-1255"/>
                    </a:lnTo>
                    <a:lnTo>
                      <a:pt x="53083" y="-1255"/>
                    </a:lnTo>
                    <a:lnTo>
                      <a:pt x="53083" y="535"/>
                    </a:lnTo>
                    <a:lnTo>
                      <a:pt x="54020" y="535"/>
                    </a:lnTo>
                    <a:cubicBezTo>
                      <a:pt x="55969" y="535"/>
                      <a:pt x="57488" y="910"/>
                      <a:pt x="58579" y="1660"/>
                    </a:cubicBezTo>
                    <a:cubicBezTo>
                      <a:pt x="59341" y="2188"/>
                      <a:pt x="59892" y="3033"/>
                      <a:pt x="60230" y="4194"/>
                    </a:cubicBezTo>
                    <a:cubicBezTo>
                      <a:pt x="60357" y="4754"/>
                      <a:pt x="60421" y="6354"/>
                      <a:pt x="60421" y="8994"/>
                    </a:cubicBezTo>
                    <a:lnTo>
                      <a:pt x="60421" y="28493"/>
                    </a:lnTo>
                    <a:cubicBezTo>
                      <a:pt x="60421" y="32189"/>
                      <a:pt x="59976" y="34798"/>
                      <a:pt x="59087" y="36318"/>
                    </a:cubicBezTo>
                    <a:cubicBezTo>
                      <a:pt x="57795" y="38430"/>
                      <a:pt x="55725" y="39486"/>
                      <a:pt x="52877" y="39486"/>
                    </a:cubicBezTo>
                    <a:cubicBezTo>
                      <a:pt x="51119" y="39486"/>
                      <a:pt x="49356" y="39048"/>
                      <a:pt x="47588" y="38172"/>
                    </a:cubicBezTo>
                    <a:cubicBezTo>
                      <a:pt x="45819" y="37295"/>
                      <a:pt x="43681" y="35669"/>
                      <a:pt x="41171" y="33293"/>
                    </a:cubicBezTo>
                    <a:lnTo>
                      <a:pt x="41060" y="32754"/>
                    </a:lnTo>
                    <a:lnTo>
                      <a:pt x="41171" y="30632"/>
                    </a:lnTo>
                    <a:lnTo>
                      <a:pt x="41171" y="8994"/>
                    </a:lnTo>
                    <a:cubicBezTo>
                      <a:pt x="41171" y="5889"/>
                      <a:pt x="41341" y="3957"/>
                      <a:pt x="41679" y="3197"/>
                    </a:cubicBezTo>
                    <a:cubicBezTo>
                      <a:pt x="42029" y="2436"/>
                      <a:pt x="42680" y="1803"/>
                      <a:pt x="43633" y="1296"/>
                    </a:cubicBezTo>
                    <a:cubicBezTo>
                      <a:pt x="44597" y="789"/>
                      <a:pt x="46238" y="535"/>
                      <a:pt x="48557" y="535"/>
                    </a:cubicBezTo>
                    <a:lnTo>
                      <a:pt x="48557" y="-1255"/>
                    </a:lnTo>
                    <a:lnTo>
                      <a:pt x="25574" y="-1255"/>
                    </a:lnTo>
                    <a:lnTo>
                      <a:pt x="25574" y="535"/>
                    </a:lnTo>
                    <a:cubicBezTo>
                      <a:pt x="28094" y="535"/>
                      <a:pt x="29826" y="831"/>
                      <a:pt x="30768" y="1422"/>
                    </a:cubicBezTo>
                    <a:cubicBezTo>
                      <a:pt x="31710" y="2014"/>
                      <a:pt x="32361" y="2906"/>
                      <a:pt x="32721" y="4099"/>
                    </a:cubicBezTo>
                    <a:cubicBezTo>
                      <a:pt x="32891" y="4659"/>
                      <a:pt x="32976" y="6291"/>
                      <a:pt x="32976" y="8994"/>
                    </a:cubicBezTo>
                    <a:lnTo>
                      <a:pt x="32976" y="28493"/>
                    </a:lnTo>
                    <a:cubicBezTo>
                      <a:pt x="32976" y="32189"/>
                      <a:pt x="32430" y="34845"/>
                      <a:pt x="31340" y="36461"/>
                    </a:cubicBezTo>
                    <a:cubicBezTo>
                      <a:pt x="29878" y="38573"/>
                      <a:pt x="27840" y="39629"/>
                      <a:pt x="25225" y="39629"/>
                    </a:cubicBezTo>
                    <a:cubicBezTo>
                      <a:pt x="23446" y="39629"/>
                      <a:pt x="21678" y="39154"/>
                      <a:pt x="19920" y="38203"/>
                    </a:cubicBezTo>
                    <a:cubicBezTo>
                      <a:pt x="17177" y="36746"/>
                      <a:pt x="15060" y="35109"/>
                      <a:pt x="13567" y="33293"/>
                    </a:cubicBezTo>
                    <a:lnTo>
                      <a:pt x="13567" y="8994"/>
                    </a:lnTo>
                    <a:cubicBezTo>
                      <a:pt x="13567" y="6027"/>
                      <a:pt x="13773" y="4094"/>
                      <a:pt x="14186" y="3197"/>
                    </a:cubicBezTo>
                    <a:cubicBezTo>
                      <a:pt x="14599" y="2310"/>
                      <a:pt x="15208" y="1644"/>
                      <a:pt x="16013" y="1201"/>
                    </a:cubicBezTo>
                    <a:cubicBezTo>
                      <a:pt x="16828" y="757"/>
                      <a:pt x="18480" y="535"/>
                      <a:pt x="20968" y="535"/>
                    </a:cubicBezTo>
                    <a:lnTo>
                      <a:pt x="20968" y="-1255"/>
                    </a:lnTo>
                    <a:lnTo>
                      <a:pt x="-1522" y="-1255"/>
                    </a:lnTo>
                    <a:lnTo>
                      <a:pt x="-1522" y="535"/>
                    </a:lnTo>
                    <a:cubicBezTo>
                      <a:pt x="564" y="535"/>
                      <a:pt x="2020" y="757"/>
                      <a:pt x="2846" y="1201"/>
                    </a:cubicBezTo>
                    <a:cubicBezTo>
                      <a:pt x="3672" y="1644"/>
                      <a:pt x="4297" y="2352"/>
                      <a:pt x="4720" y="3323"/>
                    </a:cubicBezTo>
                    <a:cubicBezTo>
                      <a:pt x="5154" y="4295"/>
                      <a:pt x="5371" y="6185"/>
                      <a:pt x="5371" y="8994"/>
                    </a:cubicBezTo>
                    <a:lnTo>
                      <a:pt x="5371" y="26323"/>
                    </a:lnTo>
                    <a:cubicBezTo>
                      <a:pt x="5371" y="31308"/>
                      <a:pt x="5223" y="34523"/>
                      <a:pt x="4927" y="35970"/>
                    </a:cubicBezTo>
                    <a:cubicBezTo>
                      <a:pt x="4694" y="37058"/>
                      <a:pt x="4328" y="37807"/>
                      <a:pt x="3831" y="38219"/>
                    </a:cubicBezTo>
                    <a:cubicBezTo>
                      <a:pt x="3344" y="38631"/>
                      <a:pt x="2666" y="38837"/>
                      <a:pt x="1798" y="38837"/>
                    </a:cubicBezTo>
                    <a:cubicBezTo>
                      <a:pt x="877" y="38837"/>
                      <a:pt x="-230" y="38589"/>
                      <a:pt x="-1522" y="38093"/>
                    </a:cubicBezTo>
                    <a:lnTo>
                      <a:pt x="-2268" y="39882"/>
                    </a:lnTo>
                    <a:lnTo>
                      <a:pt x="11439" y="45427"/>
                    </a:lnTo>
                    <a:lnTo>
                      <a:pt x="13567" y="45427"/>
                    </a:lnTo>
                    <a:lnTo>
                      <a:pt x="13567" y="35780"/>
                    </a:lnTo>
                    <a:close/>
                  </a:path>
                </a:pathLst>
              </a:custGeom>
              <a:solidFill>
                <a:srgbClr val="000000"/>
              </a:solidFill>
              <a:ln w="1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280" name="Graphic 57">
              <a:extLst>
                <a:ext uri="{FF2B5EF4-FFF2-40B4-BE49-F238E27FC236}">
                  <a16:creationId xmlns:a16="http://schemas.microsoft.com/office/drawing/2014/main" id="{65B81202-87A1-8B55-44C6-5D03760159A2}"/>
                </a:ext>
              </a:extLst>
            </p:cNvPr>
            <p:cNvGrpSpPr/>
            <p:nvPr/>
          </p:nvGrpSpPr>
          <p:grpSpPr>
            <a:xfrm>
              <a:off x="3801683" y="2157445"/>
              <a:ext cx="306491" cy="69902"/>
              <a:chOff x="3716840" y="2638217"/>
              <a:chExt cx="306491" cy="69902"/>
            </a:xfrm>
            <a:solidFill>
              <a:srgbClr val="000000"/>
            </a:solidFill>
          </p:grpSpPr>
          <p:sp>
            <p:nvSpPr>
              <p:cNvPr id="281" name="Freeform: Shape 280">
                <a:extLst>
                  <a:ext uri="{FF2B5EF4-FFF2-40B4-BE49-F238E27FC236}">
                    <a16:creationId xmlns:a16="http://schemas.microsoft.com/office/drawing/2014/main" id="{D8372554-FF6C-15C2-76AF-887A2F63153B}"/>
                  </a:ext>
                </a:extLst>
              </p:cNvPr>
              <p:cNvSpPr/>
              <p:nvPr/>
            </p:nvSpPr>
            <p:spPr>
              <a:xfrm flipV="1">
                <a:off x="3716840" y="2638217"/>
                <a:ext cx="43534" cy="69696"/>
              </a:xfrm>
              <a:custGeom>
                <a:avLst/>
                <a:gdLst>
                  <a:gd name="connsiteX0" fmla="*/ -1307 w 43534"/>
                  <a:gd name="connsiteY0" fmla="*/ 32443 h 69696"/>
                  <a:gd name="connsiteX1" fmla="*/ 2171 w 43534"/>
                  <a:gd name="connsiteY1" fmla="*/ 52212 h 69696"/>
                  <a:gd name="connsiteX2" fmla="*/ 11399 w 43534"/>
                  <a:gd name="connsiteY2" fmla="*/ 64567 h 69696"/>
                  <a:gd name="connsiteX3" fmla="*/ 20643 w 43534"/>
                  <a:gd name="connsiteY3" fmla="*/ 67783 h 69696"/>
                  <a:gd name="connsiteX4" fmla="*/ 34540 w 43534"/>
                  <a:gd name="connsiteY4" fmla="*/ 59910 h 69696"/>
                  <a:gd name="connsiteX5" fmla="*/ 42227 w 43534"/>
                  <a:gd name="connsiteY5" fmla="*/ 33473 h 69696"/>
                  <a:gd name="connsiteX6" fmla="*/ 38844 w 43534"/>
                  <a:gd name="connsiteY6" fmla="*/ 13625 h 69696"/>
                  <a:gd name="connsiteX7" fmla="*/ 30236 w 43534"/>
                  <a:gd name="connsiteY7" fmla="*/ 1777 h 69696"/>
                  <a:gd name="connsiteX8" fmla="*/ 20134 w 43534"/>
                  <a:gd name="connsiteY8" fmla="*/ -1914 h 69696"/>
                  <a:gd name="connsiteX9" fmla="*/ 4109 w 43534"/>
                  <a:gd name="connsiteY9" fmla="*/ 9427 h 69696"/>
                  <a:gd name="connsiteX10" fmla="*/ -1307 w 43534"/>
                  <a:gd name="connsiteY10" fmla="*/ 32443 h 69696"/>
                  <a:gd name="connsiteX11" fmla="*/ 8429 w 43534"/>
                  <a:gd name="connsiteY11" fmla="*/ 31208 h 69696"/>
                  <a:gd name="connsiteX12" fmla="*/ 11844 w 43534"/>
                  <a:gd name="connsiteY12" fmla="*/ 8588 h 69696"/>
                  <a:gd name="connsiteX13" fmla="*/ 20293 w 43534"/>
                  <a:gd name="connsiteY13" fmla="*/ 1206 h 69696"/>
                  <a:gd name="connsiteX14" fmla="*/ 25836 w 43534"/>
                  <a:gd name="connsiteY14" fmla="*/ 3598 h 69696"/>
                  <a:gd name="connsiteX15" fmla="*/ 30220 w 43534"/>
                  <a:gd name="connsiteY15" fmla="*/ 11645 h 69696"/>
                  <a:gd name="connsiteX16" fmla="*/ 32491 w 43534"/>
                  <a:gd name="connsiteY16" fmla="*/ 35659 h 69696"/>
                  <a:gd name="connsiteX17" fmla="*/ 30109 w 43534"/>
                  <a:gd name="connsiteY17" fmla="*/ 54810 h 69696"/>
                  <a:gd name="connsiteX18" fmla="*/ 25503 w 43534"/>
                  <a:gd name="connsiteY18" fmla="*/ 62888 h 69696"/>
                  <a:gd name="connsiteX19" fmla="*/ 20579 w 43534"/>
                  <a:gd name="connsiteY19" fmla="*/ 64520 h 69696"/>
                  <a:gd name="connsiteX20" fmla="*/ 14575 w 43534"/>
                  <a:gd name="connsiteY20" fmla="*/ 61494 h 69696"/>
                  <a:gd name="connsiteX21" fmla="*/ 9715 w 43534"/>
                  <a:gd name="connsiteY21" fmla="*/ 48568 h 69696"/>
                  <a:gd name="connsiteX22" fmla="*/ 8429 w 43534"/>
                  <a:gd name="connsiteY22" fmla="*/ 31208 h 696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43534" h="69696">
                    <a:moveTo>
                      <a:pt x="-1307" y="32443"/>
                    </a:moveTo>
                    <a:cubicBezTo>
                      <a:pt x="-1307" y="40099"/>
                      <a:pt x="-148" y="46689"/>
                      <a:pt x="2171" y="52212"/>
                    </a:cubicBezTo>
                    <a:cubicBezTo>
                      <a:pt x="4490" y="57745"/>
                      <a:pt x="7566" y="61864"/>
                      <a:pt x="11399" y="64567"/>
                    </a:cubicBezTo>
                    <a:cubicBezTo>
                      <a:pt x="14385" y="66711"/>
                      <a:pt x="17466" y="67783"/>
                      <a:pt x="20643" y="67783"/>
                    </a:cubicBezTo>
                    <a:cubicBezTo>
                      <a:pt x="25799" y="67783"/>
                      <a:pt x="30432" y="65158"/>
                      <a:pt x="34540" y="59910"/>
                    </a:cubicBezTo>
                    <a:cubicBezTo>
                      <a:pt x="39665" y="53416"/>
                      <a:pt x="42227" y="44603"/>
                      <a:pt x="42227" y="33473"/>
                    </a:cubicBezTo>
                    <a:cubicBezTo>
                      <a:pt x="42227" y="25690"/>
                      <a:pt x="41100" y="19074"/>
                      <a:pt x="38844" y="13625"/>
                    </a:cubicBezTo>
                    <a:cubicBezTo>
                      <a:pt x="36600" y="8187"/>
                      <a:pt x="33730" y="4237"/>
                      <a:pt x="30236" y="1777"/>
                    </a:cubicBezTo>
                    <a:cubicBezTo>
                      <a:pt x="26752" y="-684"/>
                      <a:pt x="23385" y="-1914"/>
                      <a:pt x="20134" y="-1914"/>
                    </a:cubicBezTo>
                    <a:cubicBezTo>
                      <a:pt x="13718" y="-1914"/>
                      <a:pt x="8376" y="1866"/>
                      <a:pt x="4109" y="9427"/>
                    </a:cubicBezTo>
                    <a:cubicBezTo>
                      <a:pt x="498" y="15795"/>
                      <a:pt x="-1307" y="23467"/>
                      <a:pt x="-1307" y="32443"/>
                    </a:cubicBezTo>
                    <a:close/>
                    <a:moveTo>
                      <a:pt x="8429" y="31208"/>
                    </a:moveTo>
                    <a:cubicBezTo>
                      <a:pt x="8429" y="21968"/>
                      <a:pt x="9567" y="14428"/>
                      <a:pt x="11844" y="8588"/>
                    </a:cubicBezTo>
                    <a:cubicBezTo>
                      <a:pt x="13739" y="3667"/>
                      <a:pt x="16556" y="1206"/>
                      <a:pt x="20293" y="1206"/>
                    </a:cubicBezTo>
                    <a:cubicBezTo>
                      <a:pt x="22072" y="1206"/>
                      <a:pt x="23920" y="2004"/>
                      <a:pt x="25836" y="3598"/>
                    </a:cubicBezTo>
                    <a:cubicBezTo>
                      <a:pt x="27763" y="5203"/>
                      <a:pt x="29225" y="7886"/>
                      <a:pt x="30220" y="11645"/>
                    </a:cubicBezTo>
                    <a:cubicBezTo>
                      <a:pt x="31734" y="17326"/>
                      <a:pt x="32491" y="25331"/>
                      <a:pt x="32491" y="35659"/>
                    </a:cubicBezTo>
                    <a:cubicBezTo>
                      <a:pt x="32491" y="43315"/>
                      <a:pt x="31697" y="49698"/>
                      <a:pt x="30109" y="54810"/>
                    </a:cubicBezTo>
                    <a:cubicBezTo>
                      <a:pt x="28923" y="58611"/>
                      <a:pt x="27388" y="61304"/>
                      <a:pt x="25503" y="62888"/>
                    </a:cubicBezTo>
                    <a:cubicBezTo>
                      <a:pt x="24148" y="63976"/>
                      <a:pt x="22506" y="64520"/>
                      <a:pt x="20579" y="64520"/>
                    </a:cubicBezTo>
                    <a:cubicBezTo>
                      <a:pt x="18334" y="64520"/>
                      <a:pt x="16333" y="63511"/>
                      <a:pt x="14575" y="61494"/>
                    </a:cubicBezTo>
                    <a:cubicBezTo>
                      <a:pt x="12193" y="58759"/>
                      <a:pt x="10573" y="54450"/>
                      <a:pt x="9715" y="48568"/>
                    </a:cubicBezTo>
                    <a:cubicBezTo>
                      <a:pt x="8858" y="42697"/>
                      <a:pt x="8429" y="36910"/>
                      <a:pt x="8429" y="31208"/>
                    </a:cubicBezTo>
                    <a:close/>
                  </a:path>
                </a:pathLst>
              </a:custGeom>
              <a:solidFill>
                <a:srgbClr val="000000"/>
              </a:solidFill>
              <a:ln w="1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82" name="Freeform: Shape 281">
                <a:extLst>
                  <a:ext uri="{FF2B5EF4-FFF2-40B4-BE49-F238E27FC236}">
                    <a16:creationId xmlns:a16="http://schemas.microsoft.com/office/drawing/2014/main" id="{012189FC-705F-4409-3837-82768E0CE600}"/>
                  </a:ext>
                </a:extLst>
              </p:cNvPr>
              <p:cNvSpPr/>
              <p:nvPr/>
            </p:nvSpPr>
            <p:spPr>
              <a:xfrm flipV="1">
                <a:off x="3771190" y="2697126"/>
                <a:ext cx="11022" cy="10993"/>
              </a:xfrm>
              <a:custGeom>
                <a:avLst/>
                <a:gdLst>
                  <a:gd name="connsiteX0" fmla="*/ 5009 w 11022"/>
                  <a:gd name="connsiteY0" fmla="*/ 10947 h 10993"/>
                  <a:gd name="connsiteX1" fmla="*/ 8932 w 11022"/>
                  <a:gd name="connsiteY1" fmla="*/ 9332 h 10993"/>
                  <a:gd name="connsiteX2" fmla="*/ 10520 w 11022"/>
                  <a:gd name="connsiteY2" fmla="*/ 5451 h 10993"/>
                  <a:gd name="connsiteX3" fmla="*/ 8900 w 11022"/>
                  <a:gd name="connsiteY3" fmla="*/ 1570 h 10993"/>
                  <a:gd name="connsiteX4" fmla="*/ 5009 w 11022"/>
                  <a:gd name="connsiteY4" fmla="*/ -46 h 10993"/>
                  <a:gd name="connsiteX5" fmla="*/ 1101 w 11022"/>
                  <a:gd name="connsiteY5" fmla="*/ 1570 h 10993"/>
                  <a:gd name="connsiteX6" fmla="*/ -503 w 11022"/>
                  <a:gd name="connsiteY6" fmla="*/ 5451 h 10993"/>
                  <a:gd name="connsiteX7" fmla="*/ 1101 w 11022"/>
                  <a:gd name="connsiteY7" fmla="*/ 9363 h 10993"/>
                  <a:gd name="connsiteX8" fmla="*/ 5009 w 11022"/>
                  <a:gd name="connsiteY8" fmla="*/ 10947 h 109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022" h="10993">
                    <a:moveTo>
                      <a:pt x="5009" y="10947"/>
                    </a:moveTo>
                    <a:cubicBezTo>
                      <a:pt x="6565" y="10947"/>
                      <a:pt x="7873" y="10409"/>
                      <a:pt x="8932" y="9332"/>
                    </a:cubicBezTo>
                    <a:cubicBezTo>
                      <a:pt x="9990" y="8265"/>
                      <a:pt x="10520" y="6971"/>
                      <a:pt x="10520" y="5451"/>
                    </a:cubicBezTo>
                    <a:cubicBezTo>
                      <a:pt x="10520" y="3941"/>
                      <a:pt x="9980" y="2647"/>
                      <a:pt x="8900" y="1570"/>
                    </a:cubicBezTo>
                    <a:cubicBezTo>
                      <a:pt x="7830" y="493"/>
                      <a:pt x="6533" y="-46"/>
                      <a:pt x="5009" y="-46"/>
                    </a:cubicBezTo>
                    <a:cubicBezTo>
                      <a:pt x="3484" y="-46"/>
                      <a:pt x="2181" y="493"/>
                      <a:pt x="1101" y="1570"/>
                    </a:cubicBezTo>
                    <a:cubicBezTo>
                      <a:pt x="32" y="2647"/>
                      <a:pt x="-503" y="3941"/>
                      <a:pt x="-503" y="5451"/>
                    </a:cubicBezTo>
                    <a:cubicBezTo>
                      <a:pt x="-503" y="7003"/>
                      <a:pt x="32" y="8307"/>
                      <a:pt x="1101" y="9363"/>
                    </a:cubicBezTo>
                    <a:cubicBezTo>
                      <a:pt x="2181" y="10419"/>
                      <a:pt x="3484" y="10947"/>
                      <a:pt x="5009" y="10947"/>
                    </a:cubicBezTo>
                    <a:close/>
                  </a:path>
                </a:pathLst>
              </a:custGeom>
              <a:solidFill>
                <a:srgbClr val="000000"/>
              </a:solidFill>
              <a:ln w="1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83" name="Freeform: Shape 282">
                <a:extLst>
                  <a:ext uri="{FF2B5EF4-FFF2-40B4-BE49-F238E27FC236}">
                    <a16:creationId xmlns:a16="http://schemas.microsoft.com/office/drawing/2014/main" id="{A3DD0219-C676-086F-B9FD-005C1BA46F87}"/>
                  </a:ext>
                </a:extLst>
              </p:cNvPr>
              <p:cNvSpPr/>
              <p:nvPr/>
            </p:nvSpPr>
            <p:spPr>
              <a:xfrm flipV="1">
                <a:off x="3791600" y="2638217"/>
                <a:ext cx="44408" cy="68508"/>
              </a:xfrm>
              <a:custGeom>
                <a:avLst/>
                <a:gdLst>
                  <a:gd name="connsiteX0" fmla="*/ 43172 w 44408"/>
                  <a:gd name="connsiteY0" fmla="*/ 10974 h 68508"/>
                  <a:gd name="connsiteX1" fmla="*/ 38471 w 44408"/>
                  <a:gd name="connsiteY1" fmla="*/ -1952 h 68508"/>
                  <a:gd name="connsiteX2" fmla="*/ -1236 w 44408"/>
                  <a:gd name="connsiteY2" fmla="*/ -1952 h 68508"/>
                  <a:gd name="connsiteX3" fmla="*/ -1236 w 44408"/>
                  <a:gd name="connsiteY3" fmla="*/ -114 h 68508"/>
                  <a:gd name="connsiteX4" fmla="*/ 23430 w 44408"/>
                  <a:gd name="connsiteY4" fmla="*/ 25911 h 68508"/>
                  <a:gd name="connsiteX5" fmla="*/ 30577 w 44408"/>
                  <a:gd name="connsiteY5" fmla="*/ 44381 h 68508"/>
                  <a:gd name="connsiteX6" fmla="*/ 26654 w 44408"/>
                  <a:gd name="connsiteY6" fmla="*/ 54867 h 68508"/>
                  <a:gd name="connsiteX7" fmla="*/ 17268 w 44408"/>
                  <a:gd name="connsiteY7" fmla="*/ 58985 h 68508"/>
                  <a:gd name="connsiteX8" fmla="*/ 8357 w 44408"/>
                  <a:gd name="connsiteY8" fmla="*/ 56087 h 68508"/>
                  <a:gd name="connsiteX9" fmla="*/ 2528 w 44408"/>
                  <a:gd name="connsiteY9" fmla="*/ 47596 h 68508"/>
                  <a:gd name="connsiteX10" fmla="*/ 686 w 44408"/>
                  <a:gd name="connsiteY10" fmla="*/ 47596 h 68508"/>
                  <a:gd name="connsiteX11" fmla="*/ 7071 w 44408"/>
                  <a:gd name="connsiteY11" fmla="*/ 61647 h 68508"/>
                  <a:gd name="connsiteX12" fmla="*/ 19904 w 44408"/>
                  <a:gd name="connsiteY12" fmla="*/ 66557 h 68508"/>
                  <a:gd name="connsiteX13" fmla="*/ 33563 w 44408"/>
                  <a:gd name="connsiteY13" fmla="*/ 61314 h 68508"/>
                  <a:gd name="connsiteX14" fmla="*/ 39059 w 44408"/>
                  <a:gd name="connsiteY14" fmla="*/ 48943 h 68508"/>
                  <a:gd name="connsiteX15" fmla="*/ 36676 w 44408"/>
                  <a:gd name="connsiteY15" fmla="*/ 38742 h 68508"/>
                  <a:gd name="connsiteX16" fmla="*/ 24764 w 44408"/>
                  <a:gd name="connsiteY16" fmla="*/ 21761 h 68508"/>
                  <a:gd name="connsiteX17" fmla="*/ 9326 w 44408"/>
                  <a:gd name="connsiteY17" fmla="*/ 5525 h 68508"/>
                  <a:gd name="connsiteX18" fmla="*/ 26893 w 44408"/>
                  <a:gd name="connsiteY18" fmla="*/ 5525 h 68508"/>
                  <a:gd name="connsiteX19" fmla="*/ 34421 w 44408"/>
                  <a:gd name="connsiteY19" fmla="*/ 5921 h 68508"/>
                  <a:gd name="connsiteX20" fmla="*/ 38312 w 44408"/>
                  <a:gd name="connsiteY20" fmla="*/ 7521 h 68508"/>
                  <a:gd name="connsiteX21" fmla="*/ 41346 w 44408"/>
                  <a:gd name="connsiteY21" fmla="*/ 10974 h 68508"/>
                  <a:gd name="connsiteX22" fmla="*/ 43172 w 44408"/>
                  <a:gd name="connsiteY22" fmla="*/ 10974 h 685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44408" h="68508">
                    <a:moveTo>
                      <a:pt x="43172" y="10974"/>
                    </a:moveTo>
                    <a:lnTo>
                      <a:pt x="38471" y="-1952"/>
                    </a:lnTo>
                    <a:lnTo>
                      <a:pt x="-1236" y="-1952"/>
                    </a:lnTo>
                    <a:lnTo>
                      <a:pt x="-1236" y="-114"/>
                    </a:lnTo>
                    <a:cubicBezTo>
                      <a:pt x="10443" y="10509"/>
                      <a:pt x="18665" y="19184"/>
                      <a:pt x="23430" y="25911"/>
                    </a:cubicBezTo>
                    <a:cubicBezTo>
                      <a:pt x="28195" y="32648"/>
                      <a:pt x="30577" y="38805"/>
                      <a:pt x="30577" y="44381"/>
                    </a:cubicBezTo>
                    <a:cubicBezTo>
                      <a:pt x="30577" y="48637"/>
                      <a:pt x="29270" y="52132"/>
                      <a:pt x="26654" y="54867"/>
                    </a:cubicBezTo>
                    <a:cubicBezTo>
                      <a:pt x="24039" y="57613"/>
                      <a:pt x="20910" y="58985"/>
                      <a:pt x="17268" y="58985"/>
                    </a:cubicBezTo>
                    <a:cubicBezTo>
                      <a:pt x="13964" y="58985"/>
                      <a:pt x="10994" y="58019"/>
                      <a:pt x="8357" y="56087"/>
                    </a:cubicBezTo>
                    <a:cubicBezTo>
                      <a:pt x="5731" y="54154"/>
                      <a:pt x="3788" y="51324"/>
                      <a:pt x="2528" y="47596"/>
                    </a:cubicBezTo>
                    <a:lnTo>
                      <a:pt x="686" y="47596"/>
                    </a:lnTo>
                    <a:cubicBezTo>
                      <a:pt x="1522" y="53700"/>
                      <a:pt x="3651" y="58384"/>
                      <a:pt x="7071" y="61647"/>
                    </a:cubicBezTo>
                    <a:cubicBezTo>
                      <a:pt x="10491" y="64920"/>
                      <a:pt x="14769" y="66557"/>
                      <a:pt x="19904" y="66557"/>
                    </a:cubicBezTo>
                    <a:cubicBezTo>
                      <a:pt x="25357" y="66557"/>
                      <a:pt x="29910" y="64809"/>
                      <a:pt x="33563" y="61314"/>
                    </a:cubicBezTo>
                    <a:cubicBezTo>
                      <a:pt x="37227" y="57819"/>
                      <a:pt x="39059" y="53695"/>
                      <a:pt x="39059" y="48943"/>
                    </a:cubicBezTo>
                    <a:cubicBezTo>
                      <a:pt x="39059" y="45542"/>
                      <a:pt x="38265" y="42142"/>
                      <a:pt x="36676" y="38742"/>
                    </a:cubicBezTo>
                    <a:cubicBezTo>
                      <a:pt x="34230" y="33398"/>
                      <a:pt x="30260" y="27738"/>
                      <a:pt x="24764" y="21761"/>
                    </a:cubicBezTo>
                    <a:cubicBezTo>
                      <a:pt x="16526" y="12785"/>
                      <a:pt x="11380" y="7373"/>
                      <a:pt x="9326" y="5525"/>
                    </a:cubicBezTo>
                    <a:lnTo>
                      <a:pt x="26893" y="5525"/>
                    </a:lnTo>
                    <a:cubicBezTo>
                      <a:pt x="30471" y="5525"/>
                      <a:pt x="32981" y="5657"/>
                      <a:pt x="34421" y="5921"/>
                    </a:cubicBezTo>
                    <a:cubicBezTo>
                      <a:pt x="35861" y="6185"/>
                      <a:pt x="37158" y="6718"/>
                      <a:pt x="38312" y="7521"/>
                    </a:cubicBezTo>
                    <a:cubicBezTo>
                      <a:pt x="39477" y="8334"/>
                      <a:pt x="40488" y="9485"/>
                      <a:pt x="41346" y="10974"/>
                    </a:cubicBezTo>
                    <a:lnTo>
                      <a:pt x="43172" y="10974"/>
                    </a:lnTo>
                    <a:close/>
                  </a:path>
                </a:pathLst>
              </a:custGeom>
              <a:solidFill>
                <a:srgbClr val="000000"/>
              </a:solidFill>
              <a:ln w="1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84" name="Freeform: Shape 283">
                <a:extLst>
                  <a:ext uri="{FF2B5EF4-FFF2-40B4-BE49-F238E27FC236}">
                    <a16:creationId xmlns:a16="http://schemas.microsoft.com/office/drawing/2014/main" id="{16DEDC6A-CA3B-C6EE-DA9C-1628AF153035}"/>
                  </a:ext>
                </a:extLst>
              </p:cNvPr>
              <p:cNvSpPr/>
              <p:nvPr/>
            </p:nvSpPr>
            <p:spPr>
              <a:xfrm flipV="1">
                <a:off x="3840233" y="2706725"/>
                <a:ext cx="12706" cy="12672"/>
              </a:xfrm>
              <a:custGeom>
                <a:avLst/>
                <a:gdLst/>
                <a:ahLst/>
                <a:cxnLst/>
                <a:rect l="l" t="t" r="r" b="b"/>
                <a:pathLst>
                  <a:path w="12706" h="12672"/>
                </a:pathLst>
              </a:custGeom>
              <a:solidFill>
                <a:srgbClr val="000000"/>
              </a:solidFill>
              <a:ln w="1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85" name="Freeform: Shape 284">
                <a:extLst>
                  <a:ext uri="{FF2B5EF4-FFF2-40B4-BE49-F238E27FC236}">
                    <a16:creationId xmlns:a16="http://schemas.microsoft.com/office/drawing/2014/main" id="{9BBC47A9-A25E-4251-3321-EB67D9CA5C88}"/>
                  </a:ext>
                </a:extLst>
              </p:cNvPr>
              <p:cNvSpPr/>
              <p:nvPr/>
            </p:nvSpPr>
            <p:spPr>
              <a:xfrm flipV="1">
                <a:off x="3866487" y="2660044"/>
                <a:ext cx="77777" cy="46681"/>
              </a:xfrm>
              <a:custGeom>
                <a:avLst/>
                <a:gdLst>
                  <a:gd name="connsiteX0" fmla="*/ 13641 w 77777"/>
                  <a:gd name="connsiteY0" fmla="*/ 35772 h 46681"/>
                  <a:gd name="connsiteX1" fmla="*/ 19502 w 77777"/>
                  <a:gd name="connsiteY1" fmla="*/ 41459 h 46681"/>
                  <a:gd name="connsiteX2" fmla="*/ 24298 w 77777"/>
                  <a:gd name="connsiteY2" fmla="*/ 44374 h 46681"/>
                  <a:gd name="connsiteX3" fmla="*/ 29428 w 77777"/>
                  <a:gd name="connsiteY3" fmla="*/ 45419 h 46681"/>
                  <a:gd name="connsiteX4" fmla="*/ 36766 w 77777"/>
                  <a:gd name="connsiteY4" fmla="*/ 42932 h 46681"/>
                  <a:gd name="connsiteX5" fmla="*/ 40896 w 77777"/>
                  <a:gd name="connsiteY5" fmla="*/ 35772 h 46681"/>
                  <a:gd name="connsiteX6" fmla="*/ 49520 w 77777"/>
                  <a:gd name="connsiteY6" fmla="*/ 43566 h 46681"/>
                  <a:gd name="connsiteX7" fmla="*/ 56779 w 77777"/>
                  <a:gd name="connsiteY7" fmla="*/ 45419 h 46681"/>
                  <a:gd name="connsiteX8" fmla="*/ 63195 w 77777"/>
                  <a:gd name="connsiteY8" fmla="*/ 43566 h 46681"/>
                  <a:gd name="connsiteX9" fmla="*/ 67642 w 77777"/>
                  <a:gd name="connsiteY9" fmla="*/ 37499 h 46681"/>
                  <a:gd name="connsiteX10" fmla="*/ 68738 w 77777"/>
                  <a:gd name="connsiteY10" fmla="*/ 28486 h 46681"/>
                  <a:gd name="connsiteX11" fmla="*/ 68738 w 77777"/>
                  <a:gd name="connsiteY11" fmla="*/ 8987 h 46681"/>
                  <a:gd name="connsiteX12" fmla="*/ 69374 w 77777"/>
                  <a:gd name="connsiteY12" fmla="*/ 3142 h 46681"/>
                  <a:gd name="connsiteX13" fmla="*/ 71216 w 77777"/>
                  <a:gd name="connsiteY13" fmla="*/ 1288 h 46681"/>
                  <a:gd name="connsiteX14" fmla="*/ 75584 w 77777"/>
                  <a:gd name="connsiteY14" fmla="*/ 528 h 46681"/>
                  <a:gd name="connsiteX15" fmla="*/ 75584 w 77777"/>
                  <a:gd name="connsiteY15" fmla="*/ -1262 h 46681"/>
                  <a:gd name="connsiteX16" fmla="*/ 53157 w 77777"/>
                  <a:gd name="connsiteY16" fmla="*/ -1262 h 46681"/>
                  <a:gd name="connsiteX17" fmla="*/ 53157 w 77777"/>
                  <a:gd name="connsiteY17" fmla="*/ 528 h 46681"/>
                  <a:gd name="connsiteX18" fmla="*/ 54094 w 77777"/>
                  <a:gd name="connsiteY18" fmla="*/ 528 h 46681"/>
                  <a:gd name="connsiteX19" fmla="*/ 58653 w 77777"/>
                  <a:gd name="connsiteY19" fmla="*/ 1653 h 46681"/>
                  <a:gd name="connsiteX20" fmla="*/ 60304 w 77777"/>
                  <a:gd name="connsiteY20" fmla="*/ 4187 h 46681"/>
                  <a:gd name="connsiteX21" fmla="*/ 60495 w 77777"/>
                  <a:gd name="connsiteY21" fmla="*/ 8987 h 46681"/>
                  <a:gd name="connsiteX22" fmla="*/ 60495 w 77777"/>
                  <a:gd name="connsiteY22" fmla="*/ 28486 h 46681"/>
                  <a:gd name="connsiteX23" fmla="*/ 59161 w 77777"/>
                  <a:gd name="connsiteY23" fmla="*/ 36311 h 46681"/>
                  <a:gd name="connsiteX24" fmla="*/ 52951 w 77777"/>
                  <a:gd name="connsiteY24" fmla="*/ 39479 h 46681"/>
                  <a:gd name="connsiteX25" fmla="*/ 47662 w 77777"/>
                  <a:gd name="connsiteY25" fmla="*/ 38164 h 46681"/>
                  <a:gd name="connsiteX26" fmla="*/ 41245 w 77777"/>
                  <a:gd name="connsiteY26" fmla="*/ 33286 h 46681"/>
                  <a:gd name="connsiteX27" fmla="*/ 41134 w 77777"/>
                  <a:gd name="connsiteY27" fmla="*/ 32747 h 46681"/>
                  <a:gd name="connsiteX28" fmla="*/ 41245 w 77777"/>
                  <a:gd name="connsiteY28" fmla="*/ 30624 h 46681"/>
                  <a:gd name="connsiteX29" fmla="*/ 41245 w 77777"/>
                  <a:gd name="connsiteY29" fmla="*/ 8987 h 46681"/>
                  <a:gd name="connsiteX30" fmla="*/ 41753 w 77777"/>
                  <a:gd name="connsiteY30" fmla="*/ 3189 h 46681"/>
                  <a:gd name="connsiteX31" fmla="*/ 43707 w 77777"/>
                  <a:gd name="connsiteY31" fmla="*/ 1288 h 46681"/>
                  <a:gd name="connsiteX32" fmla="*/ 48631 w 77777"/>
                  <a:gd name="connsiteY32" fmla="*/ 528 h 46681"/>
                  <a:gd name="connsiteX33" fmla="*/ 48631 w 77777"/>
                  <a:gd name="connsiteY33" fmla="*/ -1262 h 46681"/>
                  <a:gd name="connsiteX34" fmla="*/ 25648 w 77777"/>
                  <a:gd name="connsiteY34" fmla="*/ -1262 h 46681"/>
                  <a:gd name="connsiteX35" fmla="*/ 25648 w 77777"/>
                  <a:gd name="connsiteY35" fmla="*/ 528 h 46681"/>
                  <a:gd name="connsiteX36" fmla="*/ 30842 w 77777"/>
                  <a:gd name="connsiteY36" fmla="*/ 1415 h 46681"/>
                  <a:gd name="connsiteX37" fmla="*/ 32796 w 77777"/>
                  <a:gd name="connsiteY37" fmla="*/ 4092 h 46681"/>
                  <a:gd name="connsiteX38" fmla="*/ 33050 w 77777"/>
                  <a:gd name="connsiteY38" fmla="*/ 8987 h 46681"/>
                  <a:gd name="connsiteX39" fmla="*/ 33050 w 77777"/>
                  <a:gd name="connsiteY39" fmla="*/ 28486 h 46681"/>
                  <a:gd name="connsiteX40" fmla="*/ 31414 w 77777"/>
                  <a:gd name="connsiteY40" fmla="*/ 36454 h 46681"/>
                  <a:gd name="connsiteX41" fmla="*/ 25299 w 77777"/>
                  <a:gd name="connsiteY41" fmla="*/ 39622 h 46681"/>
                  <a:gd name="connsiteX42" fmla="*/ 19994 w 77777"/>
                  <a:gd name="connsiteY42" fmla="*/ 38196 h 46681"/>
                  <a:gd name="connsiteX43" fmla="*/ 13641 w 77777"/>
                  <a:gd name="connsiteY43" fmla="*/ 33286 h 46681"/>
                  <a:gd name="connsiteX44" fmla="*/ 13641 w 77777"/>
                  <a:gd name="connsiteY44" fmla="*/ 8987 h 46681"/>
                  <a:gd name="connsiteX45" fmla="*/ 14260 w 77777"/>
                  <a:gd name="connsiteY45" fmla="*/ 3189 h 46681"/>
                  <a:gd name="connsiteX46" fmla="*/ 16087 w 77777"/>
                  <a:gd name="connsiteY46" fmla="*/ 1193 h 46681"/>
                  <a:gd name="connsiteX47" fmla="*/ 21042 w 77777"/>
                  <a:gd name="connsiteY47" fmla="*/ 528 h 46681"/>
                  <a:gd name="connsiteX48" fmla="*/ 21042 w 77777"/>
                  <a:gd name="connsiteY48" fmla="*/ -1262 h 46681"/>
                  <a:gd name="connsiteX49" fmla="*/ -1448 w 77777"/>
                  <a:gd name="connsiteY49" fmla="*/ -1262 h 46681"/>
                  <a:gd name="connsiteX50" fmla="*/ -1448 w 77777"/>
                  <a:gd name="connsiteY50" fmla="*/ 528 h 46681"/>
                  <a:gd name="connsiteX51" fmla="*/ 2920 w 77777"/>
                  <a:gd name="connsiteY51" fmla="*/ 1193 h 46681"/>
                  <a:gd name="connsiteX52" fmla="*/ 4794 w 77777"/>
                  <a:gd name="connsiteY52" fmla="*/ 3316 h 46681"/>
                  <a:gd name="connsiteX53" fmla="*/ 5445 w 77777"/>
                  <a:gd name="connsiteY53" fmla="*/ 8987 h 46681"/>
                  <a:gd name="connsiteX54" fmla="*/ 5445 w 77777"/>
                  <a:gd name="connsiteY54" fmla="*/ 26316 h 46681"/>
                  <a:gd name="connsiteX55" fmla="*/ 5001 w 77777"/>
                  <a:gd name="connsiteY55" fmla="*/ 35963 h 46681"/>
                  <a:gd name="connsiteX56" fmla="*/ 3905 w 77777"/>
                  <a:gd name="connsiteY56" fmla="*/ 38212 h 46681"/>
                  <a:gd name="connsiteX57" fmla="*/ 1872 w 77777"/>
                  <a:gd name="connsiteY57" fmla="*/ 38830 h 46681"/>
                  <a:gd name="connsiteX58" fmla="*/ -1448 w 77777"/>
                  <a:gd name="connsiteY58" fmla="*/ 38085 h 46681"/>
                  <a:gd name="connsiteX59" fmla="*/ -2194 w 77777"/>
                  <a:gd name="connsiteY59" fmla="*/ 39875 h 46681"/>
                  <a:gd name="connsiteX60" fmla="*/ 11513 w 77777"/>
                  <a:gd name="connsiteY60" fmla="*/ 45419 h 46681"/>
                  <a:gd name="connsiteX61" fmla="*/ 13641 w 77777"/>
                  <a:gd name="connsiteY61" fmla="*/ 45419 h 46681"/>
                  <a:gd name="connsiteX62" fmla="*/ 13641 w 77777"/>
                  <a:gd name="connsiteY62" fmla="*/ 35772 h 466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77777" h="46681">
                    <a:moveTo>
                      <a:pt x="13641" y="35772"/>
                    </a:moveTo>
                    <a:cubicBezTo>
                      <a:pt x="16955" y="39067"/>
                      <a:pt x="18909" y="40963"/>
                      <a:pt x="19502" y="41459"/>
                    </a:cubicBezTo>
                    <a:cubicBezTo>
                      <a:pt x="20984" y="42716"/>
                      <a:pt x="22583" y="43687"/>
                      <a:pt x="24298" y="44374"/>
                    </a:cubicBezTo>
                    <a:cubicBezTo>
                      <a:pt x="26024" y="45071"/>
                      <a:pt x="27734" y="45419"/>
                      <a:pt x="29428" y="45419"/>
                    </a:cubicBezTo>
                    <a:cubicBezTo>
                      <a:pt x="32277" y="45419"/>
                      <a:pt x="34723" y="44590"/>
                      <a:pt x="36766" y="42932"/>
                    </a:cubicBezTo>
                    <a:cubicBezTo>
                      <a:pt x="38820" y="41285"/>
                      <a:pt x="40197" y="38898"/>
                      <a:pt x="40896" y="35772"/>
                    </a:cubicBezTo>
                    <a:cubicBezTo>
                      <a:pt x="44305" y="39733"/>
                      <a:pt x="47180" y="42330"/>
                      <a:pt x="49520" y="43566"/>
                    </a:cubicBezTo>
                    <a:cubicBezTo>
                      <a:pt x="51871" y="44801"/>
                      <a:pt x="54290" y="45419"/>
                      <a:pt x="56779" y="45419"/>
                    </a:cubicBezTo>
                    <a:cubicBezTo>
                      <a:pt x="59193" y="45419"/>
                      <a:pt x="61332" y="44801"/>
                      <a:pt x="63195" y="43566"/>
                    </a:cubicBezTo>
                    <a:cubicBezTo>
                      <a:pt x="65069" y="42330"/>
                      <a:pt x="66552" y="40308"/>
                      <a:pt x="67642" y="37499"/>
                    </a:cubicBezTo>
                    <a:cubicBezTo>
                      <a:pt x="68373" y="35588"/>
                      <a:pt x="68738" y="32583"/>
                      <a:pt x="68738" y="28486"/>
                    </a:cubicBezTo>
                    <a:lnTo>
                      <a:pt x="68738" y="8987"/>
                    </a:lnTo>
                    <a:cubicBezTo>
                      <a:pt x="68738" y="6146"/>
                      <a:pt x="68950" y="4198"/>
                      <a:pt x="69374" y="3142"/>
                    </a:cubicBezTo>
                    <a:cubicBezTo>
                      <a:pt x="69712" y="2413"/>
                      <a:pt x="70327" y="1795"/>
                      <a:pt x="71216" y="1288"/>
                    </a:cubicBezTo>
                    <a:cubicBezTo>
                      <a:pt x="72105" y="782"/>
                      <a:pt x="73561" y="528"/>
                      <a:pt x="75584" y="528"/>
                    </a:cubicBezTo>
                    <a:lnTo>
                      <a:pt x="75584" y="-1262"/>
                    </a:lnTo>
                    <a:lnTo>
                      <a:pt x="53157" y="-1262"/>
                    </a:lnTo>
                    <a:lnTo>
                      <a:pt x="53157" y="528"/>
                    </a:lnTo>
                    <a:lnTo>
                      <a:pt x="54094" y="528"/>
                    </a:lnTo>
                    <a:cubicBezTo>
                      <a:pt x="56043" y="528"/>
                      <a:pt x="57562" y="903"/>
                      <a:pt x="58653" y="1653"/>
                    </a:cubicBezTo>
                    <a:cubicBezTo>
                      <a:pt x="59415" y="2181"/>
                      <a:pt x="59966" y="3026"/>
                      <a:pt x="60304" y="4187"/>
                    </a:cubicBezTo>
                    <a:cubicBezTo>
                      <a:pt x="60432" y="4747"/>
                      <a:pt x="60495" y="6347"/>
                      <a:pt x="60495" y="8987"/>
                    </a:cubicBezTo>
                    <a:lnTo>
                      <a:pt x="60495" y="28486"/>
                    </a:lnTo>
                    <a:cubicBezTo>
                      <a:pt x="60495" y="32182"/>
                      <a:pt x="60050" y="34790"/>
                      <a:pt x="59161" y="36311"/>
                    </a:cubicBezTo>
                    <a:cubicBezTo>
                      <a:pt x="57869" y="38423"/>
                      <a:pt x="55799" y="39479"/>
                      <a:pt x="52951" y="39479"/>
                    </a:cubicBezTo>
                    <a:cubicBezTo>
                      <a:pt x="51193" y="39479"/>
                      <a:pt x="49430" y="39041"/>
                      <a:pt x="47662" y="38164"/>
                    </a:cubicBezTo>
                    <a:cubicBezTo>
                      <a:pt x="45894" y="37288"/>
                      <a:pt x="43755" y="35662"/>
                      <a:pt x="41245" y="33286"/>
                    </a:cubicBezTo>
                    <a:lnTo>
                      <a:pt x="41134" y="32747"/>
                    </a:lnTo>
                    <a:lnTo>
                      <a:pt x="41245" y="30624"/>
                    </a:lnTo>
                    <a:lnTo>
                      <a:pt x="41245" y="8987"/>
                    </a:lnTo>
                    <a:cubicBezTo>
                      <a:pt x="41245" y="5882"/>
                      <a:pt x="41415" y="3950"/>
                      <a:pt x="41753" y="3189"/>
                    </a:cubicBezTo>
                    <a:cubicBezTo>
                      <a:pt x="42103" y="2429"/>
                      <a:pt x="42754" y="1795"/>
                      <a:pt x="43707" y="1288"/>
                    </a:cubicBezTo>
                    <a:cubicBezTo>
                      <a:pt x="44671" y="782"/>
                      <a:pt x="46312" y="528"/>
                      <a:pt x="48631" y="528"/>
                    </a:cubicBezTo>
                    <a:lnTo>
                      <a:pt x="48631" y="-1262"/>
                    </a:lnTo>
                    <a:lnTo>
                      <a:pt x="25648" y="-1262"/>
                    </a:lnTo>
                    <a:lnTo>
                      <a:pt x="25648" y="528"/>
                    </a:lnTo>
                    <a:cubicBezTo>
                      <a:pt x="28168" y="528"/>
                      <a:pt x="29900" y="824"/>
                      <a:pt x="30842" y="1415"/>
                    </a:cubicBezTo>
                    <a:cubicBezTo>
                      <a:pt x="31784" y="2006"/>
                      <a:pt x="32436" y="2899"/>
                      <a:pt x="32796" y="4092"/>
                    </a:cubicBezTo>
                    <a:cubicBezTo>
                      <a:pt x="32965" y="4652"/>
                      <a:pt x="33050" y="6283"/>
                      <a:pt x="33050" y="8987"/>
                    </a:cubicBezTo>
                    <a:lnTo>
                      <a:pt x="33050" y="28486"/>
                    </a:lnTo>
                    <a:cubicBezTo>
                      <a:pt x="33050" y="32182"/>
                      <a:pt x="32504" y="34838"/>
                      <a:pt x="31414" y="36454"/>
                    </a:cubicBezTo>
                    <a:cubicBezTo>
                      <a:pt x="29953" y="38566"/>
                      <a:pt x="27914" y="39622"/>
                      <a:pt x="25299" y="39622"/>
                    </a:cubicBezTo>
                    <a:cubicBezTo>
                      <a:pt x="23520" y="39622"/>
                      <a:pt x="21752" y="39146"/>
                      <a:pt x="19994" y="38196"/>
                    </a:cubicBezTo>
                    <a:cubicBezTo>
                      <a:pt x="17252" y="36739"/>
                      <a:pt x="15134" y="35102"/>
                      <a:pt x="13641" y="33286"/>
                    </a:cubicBezTo>
                    <a:lnTo>
                      <a:pt x="13641" y="8987"/>
                    </a:lnTo>
                    <a:cubicBezTo>
                      <a:pt x="13641" y="6019"/>
                      <a:pt x="13847" y="4087"/>
                      <a:pt x="14260" y="3189"/>
                    </a:cubicBezTo>
                    <a:cubicBezTo>
                      <a:pt x="14673" y="2302"/>
                      <a:pt x="15282" y="1637"/>
                      <a:pt x="16087" y="1193"/>
                    </a:cubicBezTo>
                    <a:cubicBezTo>
                      <a:pt x="16902" y="750"/>
                      <a:pt x="18554" y="528"/>
                      <a:pt x="21042" y="528"/>
                    </a:cubicBezTo>
                    <a:lnTo>
                      <a:pt x="21042" y="-1262"/>
                    </a:lnTo>
                    <a:lnTo>
                      <a:pt x="-1448" y="-1262"/>
                    </a:lnTo>
                    <a:lnTo>
                      <a:pt x="-1448" y="528"/>
                    </a:lnTo>
                    <a:cubicBezTo>
                      <a:pt x="638" y="528"/>
                      <a:pt x="2094" y="750"/>
                      <a:pt x="2920" y="1193"/>
                    </a:cubicBezTo>
                    <a:cubicBezTo>
                      <a:pt x="3746" y="1637"/>
                      <a:pt x="4371" y="2344"/>
                      <a:pt x="4794" y="3316"/>
                    </a:cubicBezTo>
                    <a:cubicBezTo>
                      <a:pt x="5228" y="4287"/>
                      <a:pt x="5445" y="6178"/>
                      <a:pt x="5445" y="8987"/>
                    </a:cubicBezTo>
                    <a:lnTo>
                      <a:pt x="5445" y="26316"/>
                    </a:lnTo>
                    <a:cubicBezTo>
                      <a:pt x="5445" y="31300"/>
                      <a:pt x="5297" y="34516"/>
                      <a:pt x="5001" y="35963"/>
                    </a:cubicBezTo>
                    <a:cubicBezTo>
                      <a:pt x="4768" y="37050"/>
                      <a:pt x="4402" y="37800"/>
                      <a:pt x="3905" y="38212"/>
                    </a:cubicBezTo>
                    <a:cubicBezTo>
                      <a:pt x="3418" y="38624"/>
                      <a:pt x="2740" y="38830"/>
                      <a:pt x="1872" y="38830"/>
                    </a:cubicBezTo>
                    <a:cubicBezTo>
                      <a:pt x="951" y="38830"/>
                      <a:pt x="-156" y="38581"/>
                      <a:pt x="-1448" y="38085"/>
                    </a:cubicBezTo>
                    <a:lnTo>
                      <a:pt x="-2194" y="39875"/>
                    </a:lnTo>
                    <a:lnTo>
                      <a:pt x="11513" y="45419"/>
                    </a:lnTo>
                    <a:lnTo>
                      <a:pt x="13641" y="45419"/>
                    </a:lnTo>
                    <a:lnTo>
                      <a:pt x="13641" y="35772"/>
                    </a:lnTo>
                    <a:close/>
                  </a:path>
                </a:pathLst>
              </a:custGeom>
              <a:solidFill>
                <a:srgbClr val="000000"/>
              </a:solidFill>
              <a:ln w="1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86" name="Freeform: Shape 285">
                <a:extLst>
                  <a:ext uri="{FF2B5EF4-FFF2-40B4-BE49-F238E27FC236}">
                    <a16:creationId xmlns:a16="http://schemas.microsoft.com/office/drawing/2014/main" id="{799DFDC3-0E81-3048-FCFC-B1FF8F0F080D}"/>
                  </a:ext>
                </a:extLst>
              </p:cNvPr>
              <p:cNvSpPr/>
              <p:nvPr/>
            </p:nvSpPr>
            <p:spPr>
              <a:xfrm flipV="1">
                <a:off x="3945553" y="2660044"/>
                <a:ext cx="77777" cy="46681"/>
              </a:xfrm>
              <a:custGeom>
                <a:avLst/>
                <a:gdLst>
                  <a:gd name="connsiteX0" fmla="*/ 13647 w 77777"/>
                  <a:gd name="connsiteY0" fmla="*/ 35772 h 46681"/>
                  <a:gd name="connsiteX1" fmla="*/ 19508 w 77777"/>
                  <a:gd name="connsiteY1" fmla="*/ 41459 h 46681"/>
                  <a:gd name="connsiteX2" fmla="*/ 24305 w 77777"/>
                  <a:gd name="connsiteY2" fmla="*/ 44374 h 46681"/>
                  <a:gd name="connsiteX3" fmla="*/ 29435 w 77777"/>
                  <a:gd name="connsiteY3" fmla="*/ 45419 h 46681"/>
                  <a:gd name="connsiteX4" fmla="*/ 36772 w 77777"/>
                  <a:gd name="connsiteY4" fmla="*/ 42932 h 46681"/>
                  <a:gd name="connsiteX5" fmla="*/ 40902 w 77777"/>
                  <a:gd name="connsiteY5" fmla="*/ 35772 h 46681"/>
                  <a:gd name="connsiteX6" fmla="*/ 49526 w 77777"/>
                  <a:gd name="connsiteY6" fmla="*/ 43566 h 46681"/>
                  <a:gd name="connsiteX7" fmla="*/ 56785 w 77777"/>
                  <a:gd name="connsiteY7" fmla="*/ 45419 h 46681"/>
                  <a:gd name="connsiteX8" fmla="*/ 63201 w 77777"/>
                  <a:gd name="connsiteY8" fmla="*/ 43566 h 46681"/>
                  <a:gd name="connsiteX9" fmla="*/ 67649 w 77777"/>
                  <a:gd name="connsiteY9" fmla="*/ 37499 h 46681"/>
                  <a:gd name="connsiteX10" fmla="*/ 68744 w 77777"/>
                  <a:gd name="connsiteY10" fmla="*/ 28486 h 46681"/>
                  <a:gd name="connsiteX11" fmla="*/ 68744 w 77777"/>
                  <a:gd name="connsiteY11" fmla="*/ 8987 h 46681"/>
                  <a:gd name="connsiteX12" fmla="*/ 69380 w 77777"/>
                  <a:gd name="connsiteY12" fmla="*/ 3142 h 46681"/>
                  <a:gd name="connsiteX13" fmla="*/ 71222 w 77777"/>
                  <a:gd name="connsiteY13" fmla="*/ 1288 h 46681"/>
                  <a:gd name="connsiteX14" fmla="*/ 75590 w 77777"/>
                  <a:gd name="connsiteY14" fmla="*/ 528 h 46681"/>
                  <a:gd name="connsiteX15" fmla="*/ 75590 w 77777"/>
                  <a:gd name="connsiteY15" fmla="*/ -1262 h 46681"/>
                  <a:gd name="connsiteX16" fmla="*/ 53163 w 77777"/>
                  <a:gd name="connsiteY16" fmla="*/ -1262 h 46681"/>
                  <a:gd name="connsiteX17" fmla="*/ 53163 w 77777"/>
                  <a:gd name="connsiteY17" fmla="*/ 528 h 46681"/>
                  <a:gd name="connsiteX18" fmla="*/ 54101 w 77777"/>
                  <a:gd name="connsiteY18" fmla="*/ 528 h 46681"/>
                  <a:gd name="connsiteX19" fmla="*/ 58659 w 77777"/>
                  <a:gd name="connsiteY19" fmla="*/ 1653 h 46681"/>
                  <a:gd name="connsiteX20" fmla="*/ 60311 w 77777"/>
                  <a:gd name="connsiteY20" fmla="*/ 4187 h 46681"/>
                  <a:gd name="connsiteX21" fmla="*/ 60501 w 77777"/>
                  <a:gd name="connsiteY21" fmla="*/ 8987 h 46681"/>
                  <a:gd name="connsiteX22" fmla="*/ 60501 w 77777"/>
                  <a:gd name="connsiteY22" fmla="*/ 28486 h 46681"/>
                  <a:gd name="connsiteX23" fmla="*/ 59167 w 77777"/>
                  <a:gd name="connsiteY23" fmla="*/ 36311 h 46681"/>
                  <a:gd name="connsiteX24" fmla="*/ 52957 w 77777"/>
                  <a:gd name="connsiteY24" fmla="*/ 39479 h 46681"/>
                  <a:gd name="connsiteX25" fmla="*/ 47668 w 77777"/>
                  <a:gd name="connsiteY25" fmla="*/ 38164 h 46681"/>
                  <a:gd name="connsiteX26" fmla="*/ 41251 w 77777"/>
                  <a:gd name="connsiteY26" fmla="*/ 33286 h 46681"/>
                  <a:gd name="connsiteX27" fmla="*/ 41140 w 77777"/>
                  <a:gd name="connsiteY27" fmla="*/ 32747 h 46681"/>
                  <a:gd name="connsiteX28" fmla="*/ 41251 w 77777"/>
                  <a:gd name="connsiteY28" fmla="*/ 30624 h 46681"/>
                  <a:gd name="connsiteX29" fmla="*/ 41251 w 77777"/>
                  <a:gd name="connsiteY29" fmla="*/ 8987 h 46681"/>
                  <a:gd name="connsiteX30" fmla="*/ 41760 w 77777"/>
                  <a:gd name="connsiteY30" fmla="*/ 3189 h 46681"/>
                  <a:gd name="connsiteX31" fmla="*/ 43713 w 77777"/>
                  <a:gd name="connsiteY31" fmla="*/ 1288 h 46681"/>
                  <a:gd name="connsiteX32" fmla="*/ 48637 w 77777"/>
                  <a:gd name="connsiteY32" fmla="*/ 528 h 46681"/>
                  <a:gd name="connsiteX33" fmla="*/ 48637 w 77777"/>
                  <a:gd name="connsiteY33" fmla="*/ -1262 h 46681"/>
                  <a:gd name="connsiteX34" fmla="*/ 25655 w 77777"/>
                  <a:gd name="connsiteY34" fmla="*/ -1262 h 46681"/>
                  <a:gd name="connsiteX35" fmla="*/ 25655 w 77777"/>
                  <a:gd name="connsiteY35" fmla="*/ 528 h 46681"/>
                  <a:gd name="connsiteX36" fmla="*/ 30848 w 77777"/>
                  <a:gd name="connsiteY36" fmla="*/ 1415 h 46681"/>
                  <a:gd name="connsiteX37" fmla="*/ 32802 w 77777"/>
                  <a:gd name="connsiteY37" fmla="*/ 4092 h 46681"/>
                  <a:gd name="connsiteX38" fmla="*/ 33056 w 77777"/>
                  <a:gd name="connsiteY38" fmla="*/ 8987 h 46681"/>
                  <a:gd name="connsiteX39" fmla="*/ 33056 w 77777"/>
                  <a:gd name="connsiteY39" fmla="*/ 28486 h 46681"/>
                  <a:gd name="connsiteX40" fmla="*/ 31420 w 77777"/>
                  <a:gd name="connsiteY40" fmla="*/ 36454 h 46681"/>
                  <a:gd name="connsiteX41" fmla="*/ 25305 w 77777"/>
                  <a:gd name="connsiteY41" fmla="*/ 39622 h 46681"/>
                  <a:gd name="connsiteX42" fmla="*/ 20000 w 77777"/>
                  <a:gd name="connsiteY42" fmla="*/ 38196 h 46681"/>
                  <a:gd name="connsiteX43" fmla="*/ 13647 w 77777"/>
                  <a:gd name="connsiteY43" fmla="*/ 33286 h 46681"/>
                  <a:gd name="connsiteX44" fmla="*/ 13647 w 77777"/>
                  <a:gd name="connsiteY44" fmla="*/ 8987 h 46681"/>
                  <a:gd name="connsiteX45" fmla="*/ 14267 w 77777"/>
                  <a:gd name="connsiteY45" fmla="*/ 3189 h 46681"/>
                  <a:gd name="connsiteX46" fmla="*/ 16093 w 77777"/>
                  <a:gd name="connsiteY46" fmla="*/ 1193 h 46681"/>
                  <a:gd name="connsiteX47" fmla="*/ 21049 w 77777"/>
                  <a:gd name="connsiteY47" fmla="*/ 528 h 46681"/>
                  <a:gd name="connsiteX48" fmla="*/ 21049 w 77777"/>
                  <a:gd name="connsiteY48" fmla="*/ -1262 h 46681"/>
                  <a:gd name="connsiteX49" fmla="*/ -1441 w 77777"/>
                  <a:gd name="connsiteY49" fmla="*/ -1262 h 46681"/>
                  <a:gd name="connsiteX50" fmla="*/ -1441 w 77777"/>
                  <a:gd name="connsiteY50" fmla="*/ 528 h 46681"/>
                  <a:gd name="connsiteX51" fmla="*/ 2926 w 77777"/>
                  <a:gd name="connsiteY51" fmla="*/ 1193 h 46681"/>
                  <a:gd name="connsiteX52" fmla="*/ 4800 w 77777"/>
                  <a:gd name="connsiteY52" fmla="*/ 3316 h 46681"/>
                  <a:gd name="connsiteX53" fmla="*/ 5452 w 77777"/>
                  <a:gd name="connsiteY53" fmla="*/ 8987 h 46681"/>
                  <a:gd name="connsiteX54" fmla="*/ 5452 w 77777"/>
                  <a:gd name="connsiteY54" fmla="*/ 26316 h 46681"/>
                  <a:gd name="connsiteX55" fmla="*/ 5007 w 77777"/>
                  <a:gd name="connsiteY55" fmla="*/ 35963 h 46681"/>
                  <a:gd name="connsiteX56" fmla="*/ 3911 w 77777"/>
                  <a:gd name="connsiteY56" fmla="*/ 38212 h 46681"/>
                  <a:gd name="connsiteX57" fmla="*/ 1878 w 77777"/>
                  <a:gd name="connsiteY57" fmla="*/ 38830 h 46681"/>
                  <a:gd name="connsiteX58" fmla="*/ -1441 w 77777"/>
                  <a:gd name="connsiteY58" fmla="*/ 38085 h 46681"/>
                  <a:gd name="connsiteX59" fmla="*/ -2188 w 77777"/>
                  <a:gd name="connsiteY59" fmla="*/ 39875 h 46681"/>
                  <a:gd name="connsiteX60" fmla="*/ 11519 w 77777"/>
                  <a:gd name="connsiteY60" fmla="*/ 45419 h 46681"/>
                  <a:gd name="connsiteX61" fmla="*/ 13647 w 77777"/>
                  <a:gd name="connsiteY61" fmla="*/ 45419 h 46681"/>
                  <a:gd name="connsiteX62" fmla="*/ 13647 w 77777"/>
                  <a:gd name="connsiteY62" fmla="*/ 35772 h 466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77777" h="46681">
                    <a:moveTo>
                      <a:pt x="13647" y="35772"/>
                    </a:moveTo>
                    <a:cubicBezTo>
                      <a:pt x="16961" y="39067"/>
                      <a:pt x="18915" y="40963"/>
                      <a:pt x="19508" y="41459"/>
                    </a:cubicBezTo>
                    <a:cubicBezTo>
                      <a:pt x="20990" y="42716"/>
                      <a:pt x="22589" y="43687"/>
                      <a:pt x="24305" y="44374"/>
                    </a:cubicBezTo>
                    <a:cubicBezTo>
                      <a:pt x="26030" y="45071"/>
                      <a:pt x="27740" y="45419"/>
                      <a:pt x="29435" y="45419"/>
                    </a:cubicBezTo>
                    <a:cubicBezTo>
                      <a:pt x="32283" y="45419"/>
                      <a:pt x="34729" y="44590"/>
                      <a:pt x="36772" y="42932"/>
                    </a:cubicBezTo>
                    <a:cubicBezTo>
                      <a:pt x="38827" y="41285"/>
                      <a:pt x="40203" y="38898"/>
                      <a:pt x="40902" y="35772"/>
                    </a:cubicBezTo>
                    <a:cubicBezTo>
                      <a:pt x="44312" y="39733"/>
                      <a:pt x="47186" y="42330"/>
                      <a:pt x="49526" y="43566"/>
                    </a:cubicBezTo>
                    <a:cubicBezTo>
                      <a:pt x="51877" y="44801"/>
                      <a:pt x="54296" y="45419"/>
                      <a:pt x="56785" y="45419"/>
                    </a:cubicBezTo>
                    <a:cubicBezTo>
                      <a:pt x="59199" y="45419"/>
                      <a:pt x="61338" y="44801"/>
                      <a:pt x="63201" y="43566"/>
                    </a:cubicBezTo>
                    <a:cubicBezTo>
                      <a:pt x="65076" y="42330"/>
                      <a:pt x="66558" y="40308"/>
                      <a:pt x="67649" y="37499"/>
                    </a:cubicBezTo>
                    <a:cubicBezTo>
                      <a:pt x="68379" y="35588"/>
                      <a:pt x="68744" y="32583"/>
                      <a:pt x="68744" y="28486"/>
                    </a:cubicBezTo>
                    <a:lnTo>
                      <a:pt x="68744" y="8987"/>
                    </a:lnTo>
                    <a:cubicBezTo>
                      <a:pt x="68744" y="6146"/>
                      <a:pt x="68956" y="4198"/>
                      <a:pt x="69380" y="3142"/>
                    </a:cubicBezTo>
                    <a:cubicBezTo>
                      <a:pt x="69719" y="2413"/>
                      <a:pt x="70333" y="1795"/>
                      <a:pt x="71222" y="1288"/>
                    </a:cubicBezTo>
                    <a:cubicBezTo>
                      <a:pt x="72112" y="782"/>
                      <a:pt x="73568" y="528"/>
                      <a:pt x="75590" y="528"/>
                    </a:cubicBezTo>
                    <a:lnTo>
                      <a:pt x="75590" y="-1262"/>
                    </a:lnTo>
                    <a:lnTo>
                      <a:pt x="53163" y="-1262"/>
                    </a:lnTo>
                    <a:lnTo>
                      <a:pt x="53163" y="528"/>
                    </a:lnTo>
                    <a:lnTo>
                      <a:pt x="54101" y="528"/>
                    </a:lnTo>
                    <a:cubicBezTo>
                      <a:pt x="56049" y="528"/>
                      <a:pt x="57568" y="903"/>
                      <a:pt x="58659" y="1653"/>
                    </a:cubicBezTo>
                    <a:cubicBezTo>
                      <a:pt x="59421" y="2181"/>
                      <a:pt x="59972" y="3026"/>
                      <a:pt x="60311" y="4187"/>
                    </a:cubicBezTo>
                    <a:cubicBezTo>
                      <a:pt x="60438" y="4747"/>
                      <a:pt x="60501" y="6347"/>
                      <a:pt x="60501" y="8987"/>
                    </a:cubicBezTo>
                    <a:lnTo>
                      <a:pt x="60501" y="28486"/>
                    </a:lnTo>
                    <a:cubicBezTo>
                      <a:pt x="60501" y="32182"/>
                      <a:pt x="60057" y="34790"/>
                      <a:pt x="59167" y="36311"/>
                    </a:cubicBezTo>
                    <a:cubicBezTo>
                      <a:pt x="57875" y="38423"/>
                      <a:pt x="55805" y="39479"/>
                      <a:pt x="52957" y="39479"/>
                    </a:cubicBezTo>
                    <a:cubicBezTo>
                      <a:pt x="51199" y="39479"/>
                      <a:pt x="49436" y="39041"/>
                      <a:pt x="47668" y="38164"/>
                    </a:cubicBezTo>
                    <a:cubicBezTo>
                      <a:pt x="45900" y="37288"/>
                      <a:pt x="43761" y="35662"/>
                      <a:pt x="41251" y="33286"/>
                    </a:cubicBezTo>
                    <a:lnTo>
                      <a:pt x="41140" y="32747"/>
                    </a:lnTo>
                    <a:lnTo>
                      <a:pt x="41251" y="30624"/>
                    </a:lnTo>
                    <a:lnTo>
                      <a:pt x="41251" y="8987"/>
                    </a:lnTo>
                    <a:cubicBezTo>
                      <a:pt x="41251" y="5882"/>
                      <a:pt x="41421" y="3950"/>
                      <a:pt x="41760" y="3189"/>
                    </a:cubicBezTo>
                    <a:cubicBezTo>
                      <a:pt x="42109" y="2429"/>
                      <a:pt x="42760" y="1795"/>
                      <a:pt x="43713" y="1288"/>
                    </a:cubicBezTo>
                    <a:cubicBezTo>
                      <a:pt x="44677" y="782"/>
                      <a:pt x="46318" y="528"/>
                      <a:pt x="48637" y="528"/>
                    </a:cubicBezTo>
                    <a:lnTo>
                      <a:pt x="48637" y="-1262"/>
                    </a:lnTo>
                    <a:lnTo>
                      <a:pt x="25655" y="-1262"/>
                    </a:lnTo>
                    <a:lnTo>
                      <a:pt x="25655" y="528"/>
                    </a:lnTo>
                    <a:cubicBezTo>
                      <a:pt x="28175" y="528"/>
                      <a:pt x="29906" y="824"/>
                      <a:pt x="30848" y="1415"/>
                    </a:cubicBezTo>
                    <a:cubicBezTo>
                      <a:pt x="31791" y="2006"/>
                      <a:pt x="32442" y="2899"/>
                      <a:pt x="32802" y="4092"/>
                    </a:cubicBezTo>
                    <a:cubicBezTo>
                      <a:pt x="32971" y="4652"/>
                      <a:pt x="33056" y="6283"/>
                      <a:pt x="33056" y="8987"/>
                    </a:cubicBezTo>
                    <a:lnTo>
                      <a:pt x="33056" y="28486"/>
                    </a:lnTo>
                    <a:cubicBezTo>
                      <a:pt x="33056" y="32182"/>
                      <a:pt x="32511" y="34838"/>
                      <a:pt x="31420" y="36454"/>
                    </a:cubicBezTo>
                    <a:cubicBezTo>
                      <a:pt x="29959" y="38566"/>
                      <a:pt x="27921" y="39622"/>
                      <a:pt x="25305" y="39622"/>
                    </a:cubicBezTo>
                    <a:cubicBezTo>
                      <a:pt x="23526" y="39622"/>
                      <a:pt x="21758" y="39146"/>
                      <a:pt x="20000" y="38196"/>
                    </a:cubicBezTo>
                    <a:cubicBezTo>
                      <a:pt x="17258" y="36739"/>
                      <a:pt x="15140" y="35102"/>
                      <a:pt x="13647" y="33286"/>
                    </a:cubicBezTo>
                    <a:lnTo>
                      <a:pt x="13647" y="8987"/>
                    </a:lnTo>
                    <a:cubicBezTo>
                      <a:pt x="13647" y="6019"/>
                      <a:pt x="13854" y="4087"/>
                      <a:pt x="14267" y="3189"/>
                    </a:cubicBezTo>
                    <a:cubicBezTo>
                      <a:pt x="14680" y="2302"/>
                      <a:pt x="15288" y="1637"/>
                      <a:pt x="16093" y="1193"/>
                    </a:cubicBezTo>
                    <a:cubicBezTo>
                      <a:pt x="16908" y="750"/>
                      <a:pt x="18560" y="528"/>
                      <a:pt x="21049" y="528"/>
                    </a:cubicBezTo>
                    <a:lnTo>
                      <a:pt x="21049" y="-1262"/>
                    </a:lnTo>
                    <a:lnTo>
                      <a:pt x="-1441" y="-1262"/>
                    </a:lnTo>
                    <a:lnTo>
                      <a:pt x="-1441" y="528"/>
                    </a:lnTo>
                    <a:cubicBezTo>
                      <a:pt x="645" y="528"/>
                      <a:pt x="2100" y="750"/>
                      <a:pt x="2926" y="1193"/>
                    </a:cubicBezTo>
                    <a:cubicBezTo>
                      <a:pt x="3752" y="1637"/>
                      <a:pt x="4377" y="2344"/>
                      <a:pt x="4800" y="3316"/>
                    </a:cubicBezTo>
                    <a:cubicBezTo>
                      <a:pt x="5235" y="4287"/>
                      <a:pt x="5452" y="6178"/>
                      <a:pt x="5452" y="8987"/>
                    </a:cubicBezTo>
                    <a:lnTo>
                      <a:pt x="5452" y="26316"/>
                    </a:lnTo>
                    <a:cubicBezTo>
                      <a:pt x="5452" y="31300"/>
                      <a:pt x="5303" y="34516"/>
                      <a:pt x="5007" y="35963"/>
                    </a:cubicBezTo>
                    <a:cubicBezTo>
                      <a:pt x="4774" y="37050"/>
                      <a:pt x="4409" y="37800"/>
                      <a:pt x="3911" y="38212"/>
                    </a:cubicBezTo>
                    <a:cubicBezTo>
                      <a:pt x="3424" y="38624"/>
                      <a:pt x="2746" y="38830"/>
                      <a:pt x="1878" y="38830"/>
                    </a:cubicBezTo>
                    <a:cubicBezTo>
                      <a:pt x="957" y="38830"/>
                      <a:pt x="-150" y="38581"/>
                      <a:pt x="-1441" y="38085"/>
                    </a:cubicBezTo>
                    <a:lnTo>
                      <a:pt x="-2188" y="39875"/>
                    </a:lnTo>
                    <a:lnTo>
                      <a:pt x="11519" y="45419"/>
                    </a:lnTo>
                    <a:lnTo>
                      <a:pt x="13647" y="45419"/>
                    </a:lnTo>
                    <a:lnTo>
                      <a:pt x="13647" y="35772"/>
                    </a:lnTo>
                    <a:close/>
                  </a:path>
                </a:pathLst>
              </a:custGeom>
              <a:solidFill>
                <a:srgbClr val="000000"/>
              </a:solidFill>
              <a:ln w="1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294" name="Graphic 57">
              <a:extLst>
                <a:ext uri="{FF2B5EF4-FFF2-40B4-BE49-F238E27FC236}">
                  <a16:creationId xmlns:a16="http://schemas.microsoft.com/office/drawing/2014/main" id="{9BE1DA5B-1822-55D2-473E-F65A66A9287C}"/>
                </a:ext>
              </a:extLst>
            </p:cNvPr>
            <p:cNvGrpSpPr/>
            <p:nvPr/>
          </p:nvGrpSpPr>
          <p:grpSpPr>
            <a:xfrm>
              <a:off x="3059916" y="1685230"/>
              <a:ext cx="499879" cy="90590"/>
              <a:chOff x="3059916" y="1685230"/>
              <a:chExt cx="499879" cy="90590"/>
            </a:xfrm>
            <a:solidFill>
              <a:srgbClr val="000000"/>
            </a:solidFill>
          </p:grpSpPr>
          <p:sp>
            <p:nvSpPr>
              <p:cNvPr id="295" name="Freeform: Shape 294">
                <a:extLst>
                  <a:ext uri="{FF2B5EF4-FFF2-40B4-BE49-F238E27FC236}">
                    <a16:creationId xmlns:a16="http://schemas.microsoft.com/office/drawing/2014/main" id="{6B0D33CC-420C-EFCF-ADEA-314F2A0A6DCC}"/>
                  </a:ext>
                </a:extLst>
              </p:cNvPr>
              <p:cNvSpPr/>
              <p:nvPr/>
            </p:nvSpPr>
            <p:spPr>
              <a:xfrm flipV="1">
                <a:off x="3059916" y="1686814"/>
                <a:ext cx="50332" cy="68524"/>
              </a:xfrm>
              <a:custGeom>
                <a:avLst/>
                <a:gdLst>
                  <a:gd name="connsiteX0" fmla="*/ 43026 w 50332"/>
                  <a:gd name="connsiteY0" fmla="*/ 66585 h 68524"/>
                  <a:gd name="connsiteX1" fmla="*/ 43026 w 50332"/>
                  <a:gd name="connsiteY1" fmla="*/ 13315 h 68524"/>
                  <a:gd name="connsiteX2" fmla="*/ 43328 w 50332"/>
                  <a:gd name="connsiteY2" fmla="*/ 6931 h 68524"/>
                  <a:gd name="connsiteX3" fmla="*/ 44837 w 50332"/>
                  <a:gd name="connsiteY3" fmla="*/ 4508 h 68524"/>
                  <a:gd name="connsiteX4" fmla="*/ 48744 w 50332"/>
                  <a:gd name="connsiteY4" fmla="*/ 3510 h 68524"/>
                  <a:gd name="connsiteX5" fmla="*/ 48744 w 50332"/>
                  <a:gd name="connsiteY5" fmla="*/ 1878 h 68524"/>
                  <a:gd name="connsiteX6" fmla="*/ 29129 w 50332"/>
                  <a:gd name="connsiteY6" fmla="*/ -1939 h 68524"/>
                  <a:gd name="connsiteX7" fmla="*/ 29129 w 50332"/>
                  <a:gd name="connsiteY7" fmla="*/ 5395 h 68524"/>
                  <a:gd name="connsiteX8" fmla="*/ 22855 w 50332"/>
                  <a:gd name="connsiteY8" fmla="*/ -403 h 68524"/>
                  <a:gd name="connsiteX9" fmla="*/ 16629 w 50332"/>
                  <a:gd name="connsiteY9" fmla="*/ -1939 h 68524"/>
                  <a:gd name="connsiteX10" fmla="*/ 2573 w 50332"/>
                  <a:gd name="connsiteY10" fmla="*/ 5997 h 68524"/>
                  <a:gd name="connsiteX11" fmla="*/ -1589 w 50332"/>
                  <a:gd name="connsiteY11" fmla="*/ 21773 h 68524"/>
                  <a:gd name="connsiteX12" fmla="*/ 984 w 50332"/>
                  <a:gd name="connsiteY12" fmla="*/ 35158 h 68524"/>
                  <a:gd name="connsiteX13" fmla="*/ 8068 w 50332"/>
                  <a:gd name="connsiteY13" fmla="*/ 44092 h 68524"/>
                  <a:gd name="connsiteX14" fmla="*/ 17725 w 50332"/>
                  <a:gd name="connsiteY14" fmla="*/ 47118 h 68524"/>
                  <a:gd name="connsiteX15" fmla="*/ 23617 w 50332"/>
                  <a:gd name="connsiteY15" fmla="*/ 45835 h 68524"/>
                  <a:gd name="connsiteX16" fmla="*/ 29129 w 50332"/>
                  <a:gd name="connsiteY16" fmla="*/ 41336 h 68524"/>
                  <a:gd name="connsiteX17" fmla="*/ 29129 w 50332"/>
                  <a:gd name="connsiteY17" fmla="*/ 55291 h 68524"/>
                  <a:gd name="connsiteX18" fmla="*/ 28684 w 50332"/>
                  <a:gd name="connsiteY18" fmla="*/ 61675 h 68524"/>
                  <a:gd name="connsiteX19" fmla="*/ 26905 w 50332"/>
                  <a:gd name="connsiteY19" fmla="*/ 63797 h 68524"/>
                  <a:gd name="connsiteX20" fmla="*/ 22426 w 50332"/>
                  <a:gd name="connsiteY20" fmla="*/ 64494 h 68524"/>
                  <a:gd name="connsiteX21" fmla="*/ 22426 w 50332"/>
                  <a:gd name="connsiteY21" fmla="*/ 66585 h 68524"/>
                  <a:gd name="connsiteX22" fmla="*/ 43026 w 50332"/>
                  <a:gd name="connsiteY22" fmla="*/ 66585 h 68524"/>
                  <a:gd name="connsiteX23" fmla="*/ 29129 w 50332"/>
                  <a:gd name="connsiteY23" fmla="*/ 35190 h 68524"/>
                  <a:gd name="connsiteX24" fmla="*/ 20155 w 50332"/>
                  <a:gd name="connsiteY24" fmla="*/ 42223 h 68524"/>
                  <a:gd name="connsiteX25" fmla="*/ 17121 w 50332"/>
                  <a:gd name="connsiteY25" fmla="*/ 41241 h 68524"/>
                  <a:gd name="connsiteX26" fmla="*/ 14119 w 50332"/>
                  <a:gd name="connsiteY26" fmla="*/ 35840 h 68524"/>
                  <a:gd name="connsiteX27" fmla="*/ 12960 w 50332"/>
                  <a:gd name="connsiteY27" fmla="*/ 24007 h 68524"/>
                  <a:gd name="connsiteX28" fmla="*/ 14246 w 50332"/>
                  <a:gd name="connsiteY28" fmla="*/ 11034 h 68524"/>
                  <a:gd name="connsiteX29" fmla="*/ 17772 w 50332"/>
                  <a:gd name="connsiteY29" fmla="*/ 4951 h 68524"/>
                  <a:gd name="connsiteX30" fmla="*/ 20901 w 50332"/>
                  <a:gd name="connsiteY30" fmla="*/ 4017 h 68524"/>
                  <a:gd name="connsiteX31" fmla="*/ 29129 w 50332"/>
                  <a:gd name="connsiteY31" fmla="*/ 10844 h 68524"/>
                  <a:gd name="connsiteX32" fmla="*/ 29129 w 50332"/>
                  <a:gd name="connsiteY32" fmla="*/ 35190 h 685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50332" h="68524">
                    <a:moveTo>
                      <a:pt x="43026" y="66585"/>
                    </a:moveTo>
                    <a:lnTo>
                      <a:pt x="43026" y="13315"/>
                    </a:lnTo>
                    <a:cubicBezTo>
                      <a:pt x="43026" y="9714"/>
                      <a:pt x="43126" y="7586"/>
                      <a:pt x="43328" y="6931"/>
                    </a:cubicBezTo>
                    <a:cubicBezTo>
                      <a:pt x="43592" y="5843"/>
                      <a:pt x="44095" y="5036"/>
                      <a:pt x="44837" y="4508"/>
                    </a:cubicBezTo>
                    <a:cubicBezTo>
                      <a:pt x="45588" y="3980"/>
                      <a:pt x="46891" y="3647"/>
                      <a:pt x="48744" y="3510"/>
                    </a:cubicBezTo>
                    <a:lnTo>
                      <a:pt x="48744" y="1878"/>
                    </a:lnTo>
                    <a:lnTo>
                      <a:pt x="29129" y="-1939"/>
                    </a:lnTo>
                    <a:lnTo>
                      <a:pt x="29129" y="5395"/>
                    </a:lnTo>
                    <a:cubicBezTo>
                      <a:pt x="26778" y="2554"/>
                      <a:pt x="24687" y="622"/>
                      <a:pt x="22855" y="-403"/>
                    </a:cubicBezTo>
                    <a:cubicBezTo>
                      <a:pt x="21023" y="-1427"/>
                      <a:pt x="18948" y="-1939"/>
                      <a:pt x="16629" y="-1939"/>
                    </a:cubicBezTo>
                    <a:cubicBezTo>
                      <a:pt x="10699" y="-1939"/>
                      <a:pt x="6014" y="706"/>
                      <a:pt x="2573" y="5997"/>
                    </a:cubicBezTo>
                    <a:cubicBezTo>
                      <a:pt x="-202" y="10284"/>
                      <a:pt x="-1589" y="15543"/>
                      <a:pt x="-1589" y="21773"/>
                    </a:cubicBezTo>
                    <a:cubicBezTo>
                      <a:pt x="-1589" y="26758"/>
                      <a:pt x="-731" y="31219"/>
                      <a:pt x="984" y="35158"/>
                    </a:cubicBezTo>
                    <a:cubicBezTo>
                      <a:pt x="2710" y="39108"/>
                      <a:pt x="5071" y="42086"/>
                      <a:pt x="8068" y="44092"/>
                    </a:cubicBezTo>
                    <a:cubicBezTo>
                      <a:pt x="11065" y="46109"/>
                      <a:pt x="14283" y="47118"/>
                      <a:pt x="17725" y="47118"/>
                    </a:cubicBezTo>
                    <a:cubicBezTo>
                      <a:pt x="19938" y="47118"/>
                      <a:pt x="21902" y="46690"/>
                      <a:pt x="23617" y="45835"/>
                    </a:cubicBezTo>
                    <a:cubicBezTo>
                      <a:pt x="25343" y="44979"/>
                      <a:pt x="27180" y="43480"/>
                      <a:pt x="29129" y="41336"/>
                    </a:cubicBezTo>
                    <a:lnTo>
                      <a:pt x="29129" y="55291"/>
                    </a:lnTo>
                    <a:cubicBezTo>
                      <a:pt x="29129" y="58818"/>
                      <a:pt x="28980" y="60946"/>
                      <a:pt x="28684" y="61675"/>
                    </a:cubicBezTo>
                    <a:cubicBezTo>
                      <a:pt x="28292" y="62636"/>
                      <a:pt x="27699" y="63343"/>
                      <a:pt x="26905" y="63797"/>
                    </a:cubicBezTo>
                    <a:cubicBezTo>
                      <a:pt x="26111" y="64262"/>
                      <a:pt x="24618" y="64494"/>
                      <a:pt x="22426" y="64494"/>
                    </a:cubicBezTo>
                    <a:lnTo>
                      <a:pt x="22426" y="66585"/>
                    </a:lnTo>
                    <a:lnTo>
                      <a:pt x="43026" y="66585"/>
                    </a:lnTo>
                    <a:close/>
                    <a:moveTo>
                      <a:pt x="29129" y="35190"/>
                    </a:moveTo>
                    <a:cubicBezTo>
                      <a:pt x="26683" y="39879"/>
                      <a:pt x="23691" y="42223"/>
                      <a:pt x="20155" y="42223"/>
                    </a:cubicBezTo>
                    <a:cubicBezTo>
                      <a:pt x="18927" y="42223"/>
                      <a:pt x="17915" y="41896"/>
                      <a:pt x="17121" y="41241"/>
                    </a:cubicBezTo>
                    <a:cubicBezTo>
                      <a:pt x="15893" y="40217"/>
                      <a:pt x="14892" y="38416"/>
                      <a:pt x="14119" y="35840"/>
                    </a:cubicBezTo>
                    <a:cubicBezTo>
                      <a:pt x="13346" y="33263"/>
                      <a:pt x="12960" y="29319"/>
                      <a:pt x="12960" y="24007"/>
                    </a:cubicBezTo>
                    <a:cubicBezTo>
                      <a:pt x="12960" y="18167"/>
                      <a:pt x="13389" y="13843"/>
                      <a:pt x="14246" y="11034"/>
                    </a:cubicBezTo>
                    <a:cubicBezTo>
                      <a:pt x="15104" y="8235"/>
                      <a:pt x="16279" y="6208"/>
                      <a:pt x="17772" y="4951"/>
                    </a:cubicBezTo>
                    <a:cubicBezTo>
                      <a:pt x="18535" y="4328"/>
                      <a:pt x="19578" y="4017"/>
                      <a:pt x="20901" y="4017"/>
                    </a:cubicBezTo>
                    <a:cubicBezTo>
                      <a:pt x="23813" y="4017"/>
                      <a:pt x="26556" y="6292"/>
                      <a:pt x="29129" y="10844"/>
                    </a:cubicBezTo>
                    <a:lnTo>
                      <a:pt x="29129" y="35190"/>
                    </a:lnTo>
                    <a:close/>
                  </a:path>
                </a:pathLst>
              </a:custGeom>
              <a:solidFill>
                <a:srgbClr val="000000"/>
              </a:solidFill>
              <a:ln w="1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96" name="Freeform: Shape 295">
                <a:extLst>
                  <a:ext uri="{FF2B5EF4-FFF2-40B4-BE49-F238E27FC236}">
                    <a16:creationId xmlns:a16="http://schemas.microsoft.com/office/drawing/2014/main" id="{F3DA6F9B-36BD-6140-C988-E9C6A69BD787}"/>
                  </a:ext>
                </a:extLst>
              </p:cNvPr>
              <p:cNvSpPr/>
              <p:nvPr/>
            </p:nvSpPr>
            <p:spPr>
              <a:xfrm flipV="1">
                <a:off x="3114607" y="1685230"/>
                <a:ext cx="25062" cy="68714"/>
              </a:xfrm>
              <a:custGeom>
                <a:avLst/>
                <a:gdLst>
                  <a:gd name="connsiteX0" fmla="*/ 11842 w 25062"/>
                  <a:gd name="connsiteY0" fmla="*/ 66681 h 68714"/>
                  <a:gd name="connsiteX1" fmla="*/ 17290 w 25062"/>
                  <a:gd name="connsiteY1" fmla="*/ 64416 h 68714"/>
                  <a:gd name="connsiteX2" fmla="*/ 19529 w 25062"/>
                  <a:gd name="connsiteY2" fmla="*/ 58999 h 68714"/>
                  <a:gd name="connsiteX3" fmla="*/ 17274 w 25062"/>
                  <a:gd name="connsiteY3" fmla="*/ 53597 h 68714"/>
                  <a:gd name="connsiteX4" fmla="*/ 11842 w 25062"/>
                  <a:gd name="connsiteY4" fmla="*/ 51380 h 68714"/>
                  <a:gd name="connsiteX5" fmla="*/ 6426 w 25062"/>
                  <a:gd name="connsiteY5" fmla="*/ 53597 h 68714"/>
                  <a:gd name="connsiteX6" fmla="*/ 4202 w 25062"/>
                  <a:gd name="connsiteY6" fmla="*/ 58999 h 68714"/>
                  <a:gd name="connsiteX7" fmla="*/ 6426 w 25062"/>
                  <a:gd name="connsiteY7" fmla="*/ 64416 h 68714"/>
                  <a:gd name="connsiteX8" fmla="*/ 11842 w 25062"/>
                  <a:gd name="connsiteY8" fmla="*/ 66681 h 68714"/>
                  <a:gd name="connsiteX9" fmla="*/ 18782 w 25062"/>
                  <a:gd name="connsiteY9" fmla="*/ 44252 h 68714"/>
                  <a:gd name="connsiteX10" fmla="*/ 18782 w 25062"/>
                  <a:gd name="connsiteY10" fmla="*/ 7566 h 68714"/>
                  <a:gd name="connsiteX11" fmla="*/ 19926 w 25062"/>
                  <a:gd name="connsiteY11" fmla="*/ 1309 h 68714"/>
                  <a:gd name="connsiteX12" fmla="*/ 24389 w 25062"/>
                  <a:gd name="connsiteY12" fmla="*/ -243 h 68714"/>
                  <a:gd name="connsiteX13" fmla="*/ 24389 w 25062"/>
                  <a:gd name="connsiteY13" fmla="*/ -2033 h 68714"/>
                  <a:gd name="connsiteX14" fmla="*/ -674 w 25062"/>
                  <a:gd name="connsiteY14" fmla="*/ -2033 h 68714"/>
                  <a:gd name="connsiteX15" fmla="*/ -674 w 25062"/>
                  <a:gd name="connsiteY15" fmla="*/ -243 h 68714"/>
                  <a:gd name="connsiteX16" fmla="*/ 3900 w 25062"/>
                  <a:gd name="connsiteY16" fmla="*/ 1531 h 68714"/>
                  <a:gd name="connsiteX17" fmla="*/ 4885 w 25062"/>
                  <a:gd name="connsiteY17" fmla="*/ 7566 h 68714"/>
                  <a:gd name="connsiteX18" fmla="*/ 4885 w 25062"/>
                  <a:gd name="connsiteY18" fmla="*/ 34605 h 68714"/>
                  <a:gd name="connsiteX19" fmla="*/ 3742 w 25062"/>
                  <a:gd name="connsiteY19" fmla="*/ 40862 h 68714"/>
                  <a:gd name="connsiteX20" fmla="*/ -674 w 25062"/>
                  <a:gd name="connsiteY20" fmla="*/ 42414 h 68714"/>
                  <a:gd name="connsiteX21" fmla="*/ -674 w 25062"/>
                  <a:gd name="connsiteY21" fmla="*/ 44252 h 68714"/>
                  <a:gd name="connsiteX22" fmla="*/ 18782 w 25062"/>
                  <a:gd name="connsiteY22" fmla="*/ 44252 h 687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5062" h="68714">
                    <a:moveTo>
                      <a:pt x="11842" y="66681"/>
                    </a:moveTo>
                    <a:cubicBezTo>
                      <a:pt x="13991" y="66681"/>
                      <a:pt x="15807" y="65926"/>
                      <a:pt x="17290" y="64416"/>
                    </a:cubicBezTo>
                    <a:cubicBezTo>
                      <a:pt x="18782" y="62917"/>
                      <a:pt x="19529" y="61111"/>
                      <a:pt x="19529" y="58999"/>
                    </a:cubicBezTo>
                    <a:cubicBezTo>
                      <a:pt x="19529" y="56887"/>
                      <a:pt x="18777" y="55086"/>
                      <a:pt x="17274" y="53597"/>
                    </a:cubicBezTo>
                    <a:cubicBezTo>
                      <a:pt x="15770" y="52119"/>
                      <a:pt x="13959" y="51380"/>
                      <a:pt x="11842" y="51380"/>
                    </a:cubicBezTo>
                    <a:cubicBezTo>
                      <a:pt x="9724" y="51380"/>
                      <a:pt x="7919" y="52119"/>
                      <a:pt x="6426" y="53597"/>
                    </a:cubicBezTo>
                    <a:cubicBezTo>
                      <a:pt x="4943" y="55086"/>
                      <a:pt x="4202" y="56887"/>
                      <a:pt x="4202" y="58999"/>
                    </a:cubicBezTo>
                    <a:cubicBezTo>
                      <a:pt x="4202" y="61111"/>
                      <a:pt x="4943" y="62917"/>
                      <a:pt x="6426" y="64416"/>
                    </a:cubicBezTo>
                    <a:cubicBezTo>
                      <a:pt x="7919" y="65926"/>
                      <a:pt x="9724" y="66681"/>
                      <a:pt x="11842" y="66681"/>
                    </a:cubicBezTo>
                    <a:close/>
                    <a:moveTo>
                      <a:pt x="18782" y="44252"/>
                    </a:moveTo>
                    <a:lnTo>
                      <a:pt x="18782" y="7566"/>
                    </a:lnTo>
                    <a:cubicBezTo>
                      <a:pt x="18782" y="4303"/>
                      <a:pt x="19164" y="2217"/>
                      <a:pt x="19926" y="1309"/>
                    </a:cubicBezTo>
                    <a:cubicBezTo>
                      <a:pt x="20688" y="401"/>
                      <a:pt x="22176" y="-117"/>
                      <a:pt x="24389" y="-243"/>
                    </a:cubicBezTo>
                    <a:lnTo>
                      <a:pt x="24389" y="-2033"/>
                    </a:lnTo>
                    <a:lnTo>
                      <a:pt x="-674" y="-2033"/>
                    </a:lnTo>
                    <a:lnTo>
                      <a:pt x="-674" y="-243"/>
                    </a:lnTo>
                    <a:cubicBezTo>
                      <a:pt x="1380" y="-180"/>
                      <a:pt x="2905" y="411"/>
                      <a:pt x="3900" y="1531"/>
                    </a:cubicBezTo>
                    <a:cubicBezTo>
                      <a:pt x="4557" y="2291"/>
                      <a:pt x="4885" y="4303"/>
                      <a:pt x="4885" y="7566"/>
                    </a:cubicBezTo>
                    <a:lnTo>
                      <a:pt x="4885" y="34605"/>
                    </a:lnTo>
                    <a:cubicBezTo>
                      <a:pt x="4885" y="37868"/>
                      <a:pt x="4504" y="39954"/>
                      <a:pt x="3742" y="40862"/>
                    </a:cubicBezTo>
                    <a:cubicBezTo>
                      <a:pt x="2990" y="41770"/>
                      <a:pt x="1518" y="42287"/>
                      <a:pt x="-674" y="42414"/>
                    </a:cubicBezTo>
                    <a:lnTo>
                      <a:pt x="-674" y="44252"/>
                    </a:lnTo>
                    <a:lnTo>
                      <a:pt x="18782" y="44252"/>
                    </a:lnTo>
                    <a:close/>
                  </a:path>
                </a:pathLst>
              </a:custGeom>
              <a:solidFill>
                <a:srgbClr val="000000"/>
              </a:solidFill>
              <a:ln w="1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97" name="Freeform: Shape 296">
                <a:extLst>
                  <a:ext uri="{FF2B5EF4-FFF2-40B4-BE49-F238E27FC236}">
                    <a16:creationId xmlns:a16="http://schemas.microsoft.com/office/drawing/2014/main" id="{795967D0-AB7B-7CE8-B666-6D5373FFB1BB}"/>
                  </a:ext>
                </a:extLst>
              </p:cNvPr>
              <p:cNvSpPr/>
              <p:nvPr/>
            </p:nvSpPr>
            <p:spPr>
              <a:xfrm flipV="1">
                <a:off x="3144039" y="1685293"/>
                <a:ext cx="38118" cy="68651"/>
              </a:xfrm>
              <a:custGeom>
                <a:avLst/>
                <a:gdLst>
                  <a:gd name="connsiteX0" fmla="*/ 19348 w 38118"/>
                  <a:gd name="connsiteY0" fmla="*/ 39406 h 68651"/>
                  <a:gd name="connsiteX1" fmla="*/ 19348 w 38118"/>
                  <a:gd name="connsiteY1" fmla="*/ 7283 h 68651"/>
                  <a:gd name="connsiteX2" fmla="*/ 20332 w 38118"/>
                  <a:gd name="connsiteY2" fmla="*/ 1438 h 68651"/>
                  <a:gd name="connsiteX3" fmla="*/ 26193 w 38118"/>
                  <a:gd name="connsiteY3" fmla="*/ -241 h 68651"/>
                  <a:gd name="connsiteX4" fmla="*/ 26193 w 38118"/>
                  <a:gd name="connsiteY4" fmla="*/ -2031 h 68651"/>
                  <a:gd name="connsiteX5" fmla="*/ -1157 w 38118"/>
                  <a:gd name="connsiteY5" fmla="*/ -2031 h 68651"/>
                  <a:gd name="connsiteX6" fmla="*/ -1157 w 38118"/>
                  <a:gd name="connsiteY6" fmla="*/ -241 h 68651"/>
                  <a:gd name="connsiteX7" fmla="*/ 3290 w 38118"/>
                  <a:gd name="connsiteY7" fmla="*/ 471 h 68651"/>
                  <a:gd name="connsiteX8" fmla="*/ 5101 w 38118"/>
                  <a:gd name="connsiteY8" fmla="*/ 2325 h 68651"/>
                  <a:gd name="connsiteX9" fmla="*/ 5593 w 38118"/>
                  <a:gd name="connsiteY9" fmla="*/ 7283 h 68651"/>
                  <a:gd name="connsiteX10" fmla="*/ 5593 w 38118"/>
                  <a:gd name="connsiteY10" fmla="*/ 39406 h 68651"/>
                  <a:gd name="connsiteX11" fmla="*/ -1157 w 38118"/>
                  <a:gd name="connsiteY11" fmla="*/ 39406 h 68651"/>
                  <a:gd name="connsiteX12" fmla="*/ -1157 w 38118"/>
                  <a:gd name="connsiteY12" fmla="*/ 44254 h 68651"/>
                  <a:gd name="connsiteX13" fmla="*/ 5593 w 38118"/>
                  <a:gd name="connsiteY13" fmla="*/ 44254 h 68651"/>
                  <a:gd name="connsiteX14" fmla="*/ 5593 w 38118"/>
                  <a:gd name="connsiteY14" fmla="*/ 47675 h 68651"/>
                  <a:gd name="connsiteX15" fmla="*/ 5545 w 38118"/>
                  <a:gd name="connsiteY15" fmla="*/ 49988 h 68651"/>
                  <a:gd name="connsiteX16" fmla="*/ 10787 w 38118"/>
                  <a:gd name="connsiteY16" fmla="*/ 61868 h 68651"/>
                  <a:gd name="connsiteX17" fmla="*/ 24954 w 38118"/>
                  <a:gd name="connsiteY17" fmla="*/ 66620 h 68651"/>
                  <a:gd name="connsiteX18" fmla="*/ 34007 w 38118"/>
                  <a:gd name="connsiteY18" fmla="*/ 64339 h 68651"/>
                  <a:gd name="connsiteX19" fmla="*/ 36962 w 38118"/>
                  <a:gd name="connsiteY19" fmla="*/ 59302 h 68651"/>
                  <a:gd name="connsiteX20" fmla="*/ 35119 w 38118"/>
                  <a:gd name="connsiteY20" fmla="*/ 55437 h 68651"/>
                  <a:gd name="connsiteX21" fmla="*/ 30259 w 38118"/>
                  <a:gd name="connsiteY21" fmla="*/ 53805 h 68651"/>
                  <a:gd name="connsiteX22" fmla="*/ 26161 w 38118"/>
                  <a:gd name="connsiteY22" fmla="*/ 55136 h 68651"/>
                  <a:gd name="connsiteX23" fmla="*/ 24652 w 38118"/>
                  <a:gd name="connsiteY23" fmla="*/ 58114 h 68651"/>
                  <a:gd name="connsiteX24" fmla="*/ 24954 w 38118"/>
                  <a:gd name="connsiteY24" fmla="*/ 59951 h 68651"/>
                  <a:gd name="connsiteX25" fmla="*/ 25161 w 38118"/>
                  <a:gd name="connsiteY25" fmla="*/ 61535 h 68651"/>
                  <a:gd name="connsiteX26" fmla="*/ 24557 w 38118"/>
                  <a:gd name="connsiteY26" fmla="*/ 63056 h 68651"/>
                  <a:gd name="connsiteX27" fmla="*/ 22619 w 38118"/>
                  <a:gd name="connsiteY27" fmla="*/ 63800 h 68651"/>
                  <a:gd name="connsiteX28" fmla="*/ 20221 w 38118"/>
                  <a:gd name="connsiteY28" fmla="*/ 62612 h 68651"/>
                  <a:gd name="connsiteX29" fmla="*/ 19252 w 38118"/>
                  <a:gd name="connsiteY29" fmla="*/ 58811 h 68651"/>
                  <a:gd name="connsiteX30" fmla="*/ 19348 w 38118"/>
                  <a:gd name="connsiteY30" fmla="*/ 50146 h 68651"/>
                  <a:gd name="connsiteX31" fmla="*/ 19348 w 38118"/>
                  <a:gd name="connsiteY31" fmla="*/ 44254 h 68651"/>
                  <a:gd name="connsiteX32" fmla="*/ 26193 w 38118"/>
                  <a:gd name="connsiteY32" fmla="*/ 44254 h 68651"/>
                  <a:gd name="connsiteX33" fmla="*/ 26193 w 38118"/>
                  <a:gd name="connsiteY33" fmla="*/ 39406 h 68651"/>
                  <a:gd name="connsiteX34" fmla="*/ 19348 w 38118"/>
                  <a:gd name="connsiteY34" fmla="*/ 39406 h 686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38118" h="68651">
                    <a:moveTo>
                      <a:pt x="19348" y="39406"/>
                    </a:moveTo>
                    <a:lnTo>
                      <a:pt x="19348" y="7283"/>
                    </a:lnTo>
                    <a:cubicBezTo>
                      <a:pt x="19348" y="4178"/>
                      <a:pt x="19676" y="2230"/>
                      <a:pt x="20332" y="1438"/>
                    </a:cubicBezTo>
                    <a:cubicBezTo>
                      <a:pt x="21391" y="213"/>
                      <a:pt x="23345" y="-347"/>
                      <a:pt x="26193" y="-241"/>
                    </a:cubicBezTo>
                    <a:lnTo>
                      <a:pt x="26193" y="-2031"/>
                    </a:lnTo>
                    <a:lnTo>
                      <a:pt x="-1157" y="-2031"/>
                    </a:lnTo>
                    <a:lnTo>
                      <a:pt x="-1157" y="-241"/>
                    </a:lnTo>
                    <a:cubicBezTo>
                      <a:pt x="929" y="-210"/>
                      <a:pt x="2411" y="28"/>
                      <a:pt x="3290" y="471"/>
                    </a:cubicBezTo>
                    <a:cubicBezTo>
                      <a:pt x="4169" y="915"/>
                      <a:pt x="4772" y="1533"/>
                      <a:pt x="5101" y="2325"/>
                    </a:cubicBezTo>
                    <a:cubicBezTo>
                      <a:pt x="5429" y="3117"/>
                      <a:pt x="5593" y="4769"/>
                      <a:pt x="5593" y="7283"/>
                    </a:cubicBezTo>
                    <a:lnTo>
                      <a:pt x="5593" y="39406"/>
                    </a:lnTo>
                    <a:lnTo>
                      <a:pt x="-1157" y="39406"/>
                    </a:lnTo>
                    <a:lnTo>
                      <a:pt x="-1157" y="44254"/>
                    </a:lnTo>
                    <a:lnTo>
                      <a:pt x="5593" y="44254"/>
                    </a:lnTo>
                    <a:lnTo>
                      <a:pt x="5593" y="47675"/>
                    </a:lnTo>
                    <a:lnTo>
                      <a:pt x="5545" y="49988"/>
                    </a:lnTo>
                    <a:cubicBezTo>
                      <a:pt x="5545" y="54740"/>
                      <a:pt x="7293" y="58700"/>
                      <a:pt x="10787" y="61868"/>
                    </a:cubicBezTo>
                    <a:cubicBezTo>
                      <a:pt x="14281" y="65036"/>
                      <a:pt x="19003" y="66620"/>
                      <a:pt x="24954" y="66620"/>
                    </a:cubicBezTo>
                    <a:cubicBezTo>
                      <a:pt x="29020" y="66620"/>
                      <a:pt x="32038" y="65860"/>
                      <a:pt x="34007" y="64339"/>
                    </a:cubicBezTo>
                    <a:cubicBezTo>
                      <a:pt x="35977" y="62829"/>
                      <a:pt x="36962" y="61150"/>
                      <a:pt x="36962" y="59302"/>
                    </a:cubicBezTo>
                    <a:cubicBezTo>
                      <a:pt x="36962" y="57813"/>
                      <a:pt x="36347" y="56525"/>
                      <a:pt x="35119" y="55437"/>
                    </a:cubicBezTo>
                    <a:cubicBezTo>
                      <a:pt x="33901" y="54349"/>
                      <a:pt x="32281" y="53805"/>
                      <a:pt x="30259" y="53805"/>
                    </a:cubicBezTo>
                    <a:cubicBezTo>
                      <a:pt x="28544" y="53805"/>
                      <a:pt x="27178" y="54249"/>
                      <a:pt x="26161" y="55136"/>
                    </a:cubicBezTo>
                    <a:cubicBezTo>
                      <a:pt x="25155" y="56033"/>
                      <a:pt x="24652" y="57026"/>
                      <a:pt x="24652" y="58114"/>
                    </a:cubicBezTo>
                    <a:cubicBezTo>
                      <a:pt x="24652" y="58409"/>
                      <a:pt x="24753" y="59022"/>
                      <a:pt x="24954" y="59951"/>
                    </a:cubicBezTo>
                    <a:cubicBezTo>
                      <a:pt x="25092" y="60511"/>
                      <a:pt x="25161" y="61039"/>
                      <a:pt x="25161" y="61535"/>
                    </a:cubicBezTo>
                    <a:cubicBezTo>
                      <a:pt x="25161" y="62222"/>
                      <a:pt x="24959" y="62728"/>
                      <a:pt x="24557" y="63056"/>
                    </a:cubicBezTo>
                    <a:cubicBezTo>
                      <a:pt x="24028" y="63552"/>
                      <a:pt x="23382" y="63800"/>
                      <a:pt x="22619" y="63800"/>
                    </a:cubicBezTo>
                    <a:cubicBezTo>
                      <a:pt x="21666" y="63800"/>
                      <a:pt x="20867" y="63404"/>
                      <a:pt x="20221" y="62612"/>
                    </a:cubicBezTo>
                    <a:cubicBezTo>
                      <a:pt x="19575" y="61820"/>
                      <a:pt x="19252" y="60553"/>
                      <a:pt x="19252" y="58811"/>
                    </a:cubicBezTo>
                    <a:lnTo>
                      <a:pt x="19348" y="50146"/>
                    </a:lnTo>
                    <a:lnTo>
                      <a:pt x="19348" y="44254"/>
                    </a:lnTo>
                    <a:lnTo>
                      <a:pt x="26193" y="44254"/>
                    </a:lnTo>
                    <a:lnTo>
                      <a:pt x="26193" y="39406"/>
                    </a:lnTo>
                    <a:lnTo>
                      <a:pt x="19348" y="39406"/>
                    </a:lnTo>
                    <a:close/>
                  </a:path>
                </a:pathLst>
              </a:custGeom>
              <a:solidFill>
                <a:srgbClr val="000000"/>
              </a:solidFill>
              <a:ln w="1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98" name="Freeform: Shape 297">
                <a:extLst>
                  <a:ext uri="{FF2B5EF4-FFF2-40B4-BE49-F238E27FC236}">
                    <a16:creationId xmlns:a16="http://schemas.microsoft.com/office/drawing/2014/main" id="{9AFF70A2-CAFB-710F-D3CE-6CE38362412D}"/>
                  </a:ext>
                </a:extLst>
              </p:cNvPr>
              <p:cNvSpPr/>
              <p:nvPr/>
            </p:nvSpPr>
            <p:spPr>
              <a:xfrm flipV="1">
                <a:off x="3177889" y="1685293"/>
                <a:ext cx="38118" cy="68651"/>
              </a:xfrm>
              <a:custGeom>
                <a:avLst/>
                <a:gdLst>
                  <a:gd name="connsiteX0" fmla="*/ 19350 w 38118"/>
                  <a:gd name="connsiteY0" fmla="*/ 39406 h 68651"/>
                  <a:gd name="connsiteX1" fmla="*/ 19350 w 38118"/>
                  <a:gd name="connsiteY1" fmla="*/ 7283 h 68651"/>
                  <a:gd name="connsiteX2" fmla="*/ 20335 w 38118"/>
                  <a:gd name="connsiteY2" fmla="*/ 1438 h 68651"/>
                  <a:gd name="connsiteX3" fmla="*/ 26196 w 38118"/>
                  <a:gd name="connsiteY3" fmla="*/ -241 h 68651"/>
                  <a:gd name="connsiteX4" fmla="*/ 26196 w 38118"/>
                  <a:gd name="connsiteY4" fmla="*/ -2031 h 68651"/>
                  <a:gd name="connsiteX5" fmla="*/ -1154 w 38118"/>
                  <a:gd name="connsiteY5" fmla="*/ -2031 h 68651"/>
                  <a:gd name="connsiteX6" fmla="*/ -1154 w 38118"/>
                  <a:gd name="connsiteY6" fmla="*/ -241 h 68651"/>
                  <a:gd name="connsiteX7" fmla="*/ 3293 w 38118"/>
                  <a:gd name="connsiteY7" fmla="*/ 471 h 68651"/>
                  <a:gd name="connsiteX8" fmla="*/ 5103 w 38118"/>
                  <a:gd name="connsiteY8" fmla="*/ 2325 h 68651"/>
                  <a:gd name="connsiteX9" fmla="*/ 5596 w 38118"/>
                  <a:gd name="connsiteY9" fmla="*/ 7283 h 68651"/>
                  <a:gd name="connsiteX10" fmla="*/ 5596 w 38118"/>
                  <a:gd name="connsiteY10" fmla="*/ 39406 h 68651"/>
                  <a:gd name="connsiteX11" fmla="*/ -1154 w 38118"/>
                  <a:gd name="connsiteY11" fmla="*/ 39406 h 68651"/>
                  <a:gd name="connsiteX12" fmla="*/ -1154 w 38118"/>
                  <a:gd name="connsiteY12" fmla="*/ 44254 h 68651"/>
                  <a:gd name="connsiteX13" fmla="*/ 5596 w 38118"/>
                  <a:gd name="connsiteY13" fmla="*/ 44254 h 68651"/>
                  <a:gd name="connsiteX14" fmla="*/ 5596 w 38118"/>
                  <a:gd name="connsiteY14" fmla="*/ 47675 h 68651"/>
                  <a:gd name="connsiteX15" fmla="*/ 5548 w 38118"/>
                  <a:gd name="connsiteY15" fmla="*/ 49988 h 68651"/>
                  <a:gd name="connsiteX16" fmla="*/ 10789 w 38118"/>
                  <a:gd name="connsiteY16" fmla="*/ 61868 h 68651"/>
                  <a:gd name="connsiteX17" fmla="*/ 24957 w 38118"/>
                  <a:gd name="connsiteY17" fmla="*/ 66620 h 68651"/>
                  <a:gd name="connsiteX18" fmla="*/ 34010 w 38118"/>
                  <a:gd name="connsiteY18" fmla="*/ 64339 h 68651"/>
                  <a:gd name="connsiteX19" fmla="*/ 36964 w 38118"/>
                  <a:gd name="connsiteY19" fmla="*/ 59302 h 68651"/>
                  <a:gd name="connsiteX20" fmla="*/ 35122 w 38118"/>
                  <a:gd name="connsiteY20" fmla="*/ 55437 h 68651"/>
                  <a:gd name="connsiteX21" fmla="*/ 30262 w 38118"/>
                  <a:gd name="connsiteY21" fmla="*/ 53805 h 68651"/>
                  <a:gd name="connsiteX22" fmla="*/ 26164 w 38118"/>
                  <a:gd name="connsiteY22" fmla="*/ 55136 h 68651"/>
                  <a:gd name="connsiteX23" fmla="*/ 24655 w 38118"/>
                  <a:gd name="connsiteY23" fmla="*/ 58114 h 68651"/>
                  <a:gd name="connsiteX24" fmla="*/ 24957 w 38118"/>
                  <a:gd name="connsiteY24" fmla="*/ 59951 h 68651"/>
                  <a:gd name="connsiteX25" fmla="*/ 25163 w 38118"/>
                  <a:gd name="connsiteY25" fmla="*/ 61535 h 68651"/>
                  <a:gd name="connsiteX26" fmla="*/ 24560 w 38118"/>
                  <a:gd name="connsiteY26" fmla="*/ 63056 h 68651"/>
                  <a:gd name="connsiteX27" fmla="*/ 22622 w 38118"/>
                  <a:gd name="connsiteY27" fmla="*/ 63800 h 68651"/>
                  <a:gd name="connsiteX28" fmla="*/ 20224 w 38118"/>
                  <a:gd name="connsiteY28" fmla="*/ 62612 h 68651"/>
                  <a:gd name="connsiteX29" fmla="*/ 19255 w 38118"/>
                  <a:gd name="connsiteY29" fmla="*/ 58811 h 68651"/>
                  <a:gd name="connsiteX30" fmla="*/ 19350 w 38118"/>
                  <a:gd name="connsiteY30" fmla="*/ 50146 h 68651"/>
                  <a:gd name="connsiteX31" fmla="*/ 19350 w 38118"/>
                  <a:gd name="connsiteY31" fmla="*/ 44254 h 68651"/>
                  <a:gd name="connsiteX32" fmla="*/ 26196 w 38118"/>
                  <a:gd name="connsiteY32" fmla="*/ 44254 h 68651"/>
                  <a:gd name="connsiteX33" fmla="*/ 26196 w 38118"/>
                  <a:gd name="connsiteY33" fmla="*/ 39406 h 68651"/>
                  <a:gd name="connsiteX34" fmla="*/ 19350 w 38118"/>
                  <a:gd name="connsiteY34" fmla="*/ 39406 h 686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38118" h="68651">
                    <a:moveTo>
                      <a:pt x="19350" y="39406"/>
                    </a:moveTo>
                    <a:lnTo>
                      <a:pt x="19350" y="7283"/>
                    </a:lnTo>
                    <a:cubicBezTo>
                      <a:pt x="19350" y="4178"/>
                      <a:pt x="19679" y="2230"/>
                      <a:pt x="20335" y="1438"/>
                    </a:cubicBezTo>
                    <a:cubicBezTo>
                      <a:pt x="21394" y="213"/>
                      <a:pt x="23347" y="-347"/>
                      <a:pt x="26196" y="-241"/>
                    </a:cubicBezTo>
                    <a:lnTo>
                      <a:pt x="26196" y="-2031"/>
                    </a:lnTo>
                    <a:lnTo>
                      <a:pt x="-1154" y="-2031"/>
                    </a:lnTo>
                    <a:lnTo>
                      <a:pt x="-1154" y="-241"/>
                    </a:lnTo>
                    <a:cubicBezTo>
                      <a:pt x="932" y="-210"/>
                      <a:pt x="2414" y="28"/>
                      <a:pt x="3293" y="471"/>
                    </a:cubicBezTo>
                    <a:cubicBezTo>
                      <a:pt x="4172" y="915"/>
                      <a:pt x="4775" y="1533"/>
                      <a:pt x="5103" y="2325"/>
                    </a:cubicBezTo>
                    <a:cubicBezTo>
                      <a:pt x="5432" y="3117"/>
                      <a:pt x="5596" y="4769"/>
                      <a:pt x="5596" y="7283"/>
                    </a:cubicBezTo>
                    <a:lnTo>
                      <a:pt x="5596" y="39406"/>
                    </a:lnTo>
                    <a:lnTo>
                      <a:pt x="-1154" y="39406"/>
                    </a:lnTo>
                    <a:lnTo>
                      <a:pt x="-1154" y="44254"/>
                    </a:lnTo>
                    <a:lnTo>
                      <a:pt x="5596" y="44254"/>
                    </a:lnTo>
                    <a:lnTo>
                      <a:pt x="5596" y="47675"/>
                    </a:lnTo>
                    <a:lnTo>
                      <a:pt x="5548" y="49988"/>
                    </a:lnTo>
                    <a:cubicBezTo>
                      <a:pt x="5548" y="54740"/>
                      <a:pt x="7295" y="58700"/>
                      <a:pt x="10789" y="61868"/>
                    </a:cubicBezTo>
                    <a:cubicBezTo>
                      <a:pt x="14284" y="65036"/>
                      <a:pt x="19006" y="66620"/>
                      <a:pt x="24957" y="66620"/>
                    </a:cubicBezTo>
                    <a:cubicBezTo>
                      <a:pt x="29023" y="66620"/>
                      <a:pt x="32041" y="65860"/>
                      <a:pt x="34010" y="64339"/>
                    </a:cubicBezTo>
                    <a:cubicBezTo>
                      <a:pt x="35979" y="62829"/>
                      <a:pt x="36964" y="61150"/>
                      <a:pt x="36964" y="59302"/>
                    </a:cubicBezTo>
                    <a:cubicBezTo>
                      <a:pt x="36964" y="57813"/>
                      <a:pt x="36350" y="56525"/>
                      <a:pt x="35122" y="55437"/>
                    </a:cubicBezTo>
                    <a:cubicBezTo>
                      <a:pt x="33904" y="54349"/>
                      <a:pt x="32284" y="53805"/>
                      <a:pt x="30262" y="53805"/>
                    </a:cubicBezTo>
                    <a:cubicBezTo>
                      <a:pt x="28546" y="53805"/>
                      <a:pt x="27180" y="54249"/>
                      <a:pt x="26164" y="55136"/>
                    </a:cubicBezTo>
                    <a:cubicBezTo>
                      <a:pt x="25158" y="56033"/>
                      <a:pt x="24655" y="57026"/>
                      <a:pt x="24655" y="58114"/>
                    </a:cubicBezTo>
                    <a:cubicBezTo>
                      <a:pt x="24655" y="58409"/>
                      <a:pt x="24756" y="59022"/>
                      <a:pt x="24957" y="59951"/>
                    </a:cubicBezTo>
                    <a:cubicBezTo>
                      <a:pt x="25095" y="60511"/>
                      <a:pt x="25163" y="61039"/>
                      <a:pt x="25163" y="61535"/>
                    </a:cubicBezTo>
                    <a:cubicBezTo>
                      <a:pt x="25163" y="62222"/>
                      <a:pt x="24962" y="62728"/>
                      <a:pt x="24560" y="63056"/>
                    </a:cubicBezTo>
                    <a:cubicBezTo>
                      <a:pt x="24030" y="63552"/>
                      <a:pt x="23384" y="63800"/>
                      <a:pt x="22622" y="63800"/>
                    </a:cubicBezTo>
                    <a:cubicBezTo>
                      <a:pt x="21669" y="63800"/>
                      <a:pt x="20870" y="63404"/>
                      <a:pt x="20224" y="62612"/>
                    </a:cubicBezTo>
                    <a:cubicBezTo>
                      <a:pt x="19578" y="61820"/>
                      <a:pt x="19255" y="60553"/>
                      <a:pt x="19255" y="58811"/>
                    </a:cubicBezTo>
                    <a:lnTo>
                      <a:pt x="19350" y="50146"/>
                    </a:lnTo>
                    <a:lnTo>
                      <a:pt x="19350" y="44254"/>
                    </a:lnTo>
                    <a:lnTo>
                      <a:pt x="26196" y="44254"/>
                    </a:lnTo>
                    <a:lnTo>
                      <a:pt x="26196" y="39406"/>
                    </a:lnTo>
                    <a:lnTo>
                      <a:pt x="19350" y="39406"/>
                    </a:lnTo>
                    <a:close/>
                  </a:path>
                </a:pathLst>
              </a:custGeom>
              <a:solidFill>
                <a:srgbClr val="000000"/>
              </a:solidFill>
              <a:ln w="1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99" name="Freeform: Shape 298">
                <a:extLst>
                  <a:ext uri="{FF2B5EF4-FFF2-40B4-BE49-F238E27FC236}">
                    <a16:creationId xmlns:a16="http://schemas.microsoft.com/office/drawing/2014/main" id="{DB4029E3-B96C-C087-AAE7-1DFE340D7B33}"/>
                  </a:ext>
                </a:extLst>
              </p:cNvPr>
              <p:cNvSpPr/>
              <p:nvPr/>
            </p:nvSpPr>
            <p:spPr>
              <a:xfrm flipV="1">
                <a:off x="3217156" y="1706329"/>
                <a:ext cx="16533" cy="48851"/>
              </a:xfrm>
              <a:custGeom>
                <a:avLst/>
                <a:gdLst>
                  <a:gd name="connsiteX0" fmla="*/ 7477 w 16533"/>
                  <a:gd name="connsiteY0" fmla="*/ 47524 h 48851"/>
                  <a:gd name="connsiteX1" fmla="*/ 13306 w 16533"/>
                  <a:gd name="connsiteY1" fmla="*/ 45116 h 48851"/>
                  <a:gd name="connsiteX2" fmla="*/ 15720 w 16533"/>
                  <a:gd name="connsiteY2" fmla="*/ 39318 h 48851"/>
                  <a:gd name="connsiteX3" fmla="*/ 13306 w 16533"/>
                  <a:gd name="connsiteY3" fmla="*/ 33489 h 48851"/>
                  <a:gd name="connsiteX4" fmla="*/ 7477 w 16533"/>
                  <a:gd name="connsiteY4" fmla="*/ 31097 h 48851"/>
                  <a:gd name="connsiteX5" fmla="*/ 1632 w 16533"/>
                  <a:gd name="connsiteY5" fmla="*/ 33489 h 48851"/>
                  <a:gd name="connsiteX6" fmla="*/ -766 w 16533"/>
                  <a:gd name="connsiteY6" fmla="*/ 39318 h 48851"/>
                  <a:gd name="connsiteX7" fmla="*/ 1632 w 16533"/>
                  <a:gd name="connsiteY7" fmla="*/ 45116 h 48851"/>
                  <a:gd name="connsiteX8" fmla="*/ 7477 w 16533"/>
                  <a:gd name="connsiteY8" fmla="*/ 47524 h 48851"/>
                  <a:gd name="connsiteX9" fmla="*/ 7429 w 16533"/>
                  <a:gd name="connsiteY9" fmla="*/ 15162 h 48851"/>
                  <a:gd name="connsiteX10" fmla="*/ 13306 w 16533"/>
                  <a:gd name="connsiteY10" fmla="*/ 12723 h 48851"/>
                  <a:gd name="connsiteX11" fmla="*/ 15720 w 16533"/>
                  <a:gd name="connsiteY11" fmla="*/ 6893 h 48851"/>
                  <a:gd name="connsiteX12" fmla="*/ 13274 w 16533"/>
                  <a:gd name="connsiteY12" fmla="*/ 1064 h 48851"/>
                  <a:gd name="connsiteX13" fmla="*/ 7429 w 16533"/>
                  <a:gd name="connsiteY13" fmla="*/ -1328 h 48851"/>
                  <a:gd name="connsiteX14" fmla="*/ 1585 w 16533"/>
                  <a:gd name="connsiteY14" fmla="*/ 1064 h 48851"/>
                  <a:gd name="connsiteX15" fmla="*/ -814 w 16533"/>
                  <a:gd name="connsiteY15" fmla="*/ 6893 h 48851"/>
                  <a:gd name="connsiteX16" fmla="*/ 1585 w 16533"/>
                  <a:gd name="connsiteY16" fmla="*/ 12723 h 48851"/>
                  <a:gd name="connsiteX17" fmla="*/ 7429 w 16533"/>
                  <a:gd name="connsiteY17" fmla="*/ 15162 h 488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6533" h="48851">
                    <a:moveTo>
                      <a:pt x="7477" y="47524"/>
                    </a:moveTo>
                    <a:cubicBezTo>
                      <a:pt x="9754" y="47524"/>
                      <a:pt x="11697" y="46721"/>
                      <a:pt x="13306" y="45116"/>
                    </a:cubicBezTo>
                    <a:cubicBezTo>
                      <a:pt x="14916" y="43521"/>
                      <a:pt x="15720" y="41589"/>
                      <a:pt x="15720" y="39318"/>
                    </a:cubicBezTo>
                    <a:cubicBezTo>
                      <a:pt x="15720" y="37037"/>
                      <a:pt x="14916" y="35094"/>
                      <a:pt x="13306" y="33489"/>
                    </a:cubicBezTo>
                    <a:cubicBezTo>
                      <a:pt x="11697" y="31895"/>
                      <a:pt x="9754" y="31097"/>
                      <a:pt x="7477" y="31097"/>
                    </a:cubicBezTo>
                    <a:cubicBezTo>
                      <a:pt x="5190" y="31097"/>
                      <a:pt x="3242" y="31895"/>
                      <a:pt x="1632" y="33489"/>
                    </a:cubicBezTo>
                    <a:cubicBezTo>
                      <a:pt x="33" y="35094"/>
                      <a:pt x="-766" y="37037"/>
                      <a:pt x="-766" y="39318"/>
                    </a:cubicBezTo>
                    <a:cubicBezTo>
                      <a:pt x="-766" y="41589"/>
                      <a:pt x="33" y="43521"/>
                      <a:pt x="1632" y="45116"/>
                    </a:cubicBezTo>
                    <a:cubicBezTo>
                      <a:pt x="3242" y="46721"/>
                      <a:pt x="5190" y="47524"/>
                      <a:pt x="7477" y="47524"/>
                    </a:cubicBezTo>
                    <a:close/>
                    <a:moveTo>
                      <a:pt x="7429" y="15162"/>
                    </a:moveTo>
                    <a:cubicBezTo>
                      <a:pt x="9738" y="15162"/>
                      <a:pt x="11697" y="14349"/>
                      <a:pt x="13306" y="12723"/>
                    </a:cubicBezTo>
                    <a:cubicBezTo>
                      <a:pt x="14916" y="11107"/>
                      <a:pt x="15720" y="9164"/>
                      <a:pt x="15720" y="6893"/>
                    </a:cubicBezTo>
                    <a:cubicBezTo>
                      <a:pt x="15720" y="4613"/>
                      <a:pt x="14905" y="2669"/>
                      <a:pt x="13274" y="1064"/>
                    </a:cubicBezTo>
                    <a:cubicBezTo>
                      <a:pt x="11654" y="-530"/>
                      <a:pt x="9706" y="-1328"/>
                      <a:pt x="7429" y="-1328"/>
                    </a:cubicBezTo>
                    <a:cubicBezTo>
                      <a:pt x="5142" y="-1328"/>
                      <a:pt x="3194" y="-530"/>
                      <a:pt x="1585" y="1064"/>
                    </a:cubicBezTo>
                    <a:cubicBezTo>
                      <a:pt x="-14" y="2669"/>
                      <a:pt x="-814" y="4613"/>
                      <a:pt x="-814" y="6893"/>
                    </a:cubicBezTo>
                    <a:cubicBezTo>
                      <a:pt x="-814" y="9164"/>
                      <a:pt x="-14" y="11107"/>
                      <a:pt x="1585" y="12723"/>
                    </a:cubicBezTo>
                    <a:cubicBezTo>
                      <a:pt x="3194" y="14349"/>
                      <a:pt x="5142" y="15162"/>
                      <a:pt x="7429" y="15162"/>
                    </a:cubicBezTo>
                    <a:close/>
                  </a:path>
                </a:pathLst>
              </a:custGeom>
              <a:solidFill>
                <a:srgbClr val="000000"/>
              </a:solidFill>
              <a:ln w="1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00" name="Freeform: Shape 299">
                <a:extLst>
                  <a:ext uri="{FF2B5EF4-FFF2-40B4-BE49-F238E27FC236}">
                    <a16:creationId xmlns:a16="http://schemas.microsoft.com/office/drawing/2014/main" id="{3E8F25DC-35C0-60A4-5A86-54ED7463ED45}"/>
                  </a:ext>
                </a:extLst>
              </p:cNvPr>
              <p:cNvSpPr/>
              <p:nvPr/>
            </p:nvSpPr>
            <p:spPr>
              <a:xfrm flipV="1">
                <a:off x="3247575" y="1685293"/>
                <a:ext cx="47203" cy="70235"/>
              </a:xfrm>
              <a:custGeom>
                <a:avLst/>
                <a:gdLst>
                  <a:gd name="connsiteX0" fmla="*/ 40927 w 47203"/>
                  <a:gd name="connsiteY0" fmla="*/ 68254 h 70235"/>
                  <a:gd name="connsiteX1" fmla="*/ 41483 w 47203"/>
                  <a:gd name="connsiteY1" fmla="*/ 45888 h 70235"/>
                  <a:gd name="connsiteX2" fmla="*/ 39450 w 47203"/>
                  <a:gd name="connsiteY2" fmla="*/ 45888 h 70235"/>
                  <a:gd name="connsiteX3" fmla="*/ 32366 w 47203"/>
                  <a:gd name="connsiteY3" fmla="*/ 59415 h 70235"/>
                  <a:gd name="connsiteX4" fmla="*/ 20184 w 47203"/>
                  <a:gd name="connsiteY4" fmla="*/ 64547 h 70235"/>
                  <a:gd name="connsiteX5" fmla="*/ 12163 w 47203"/>
                  <a:gd name="connsiteY5" fmla="*/ 61839 h 70235"/>
                  <a:gd name="connsiteX6" fmla="*/ 9209 w 47203"/>
                  <a:gd name="connsiteY6" fmla="*/ 55645 h 70235"/>
                  <a:gd name="connsiteX7" fmla="*/ 10257 w 47203"/>
                  <a:gd name="connsiteY7" fmla="*/ 51685 h 70235"/>
                  <a:gd name="connsiteX8" fmla="*/ 14879 w 47203"/>
                  <a:gd name="connsiteY8" fmla="*/ 47076 h 70235"/>
                  <a:gd name="connsiteX9" fmla="*/ 25648 w 47203"/>
                  <a:gd name="connsiteY9" fmla="*/ 41278 h 70235"/>
                  <a:gd name="connsiteX10" fmla="*/ 41578 w 47203"/>
                  <a:gd name="connsiteY10" fmla="*/ 30348 h 70235"/>
                  <a:gd name="connsiteX11" fmla="*/ 45644 w 47203"/>
                  <a:gd name="connsiteY11" fmla="*/ 18563 h 70235"/>
                  <a:gd name="connsiteX12" fmla="*/ 39069 w 47203"/>
                  <a:gd name="connsiteY12" fmla="*/ 4085 h 70235"/>
                  <a:gd name="connsiteX13" fmla="*/ 22376 w 47203"/>
                  <a:gd name="connsiteY13" fmla="*/ -1981 h 70235"/>
                  <a:gd name="connsiteX14" fmla="*/ 16356 w 47203"/>
                  <a:gd name="connsiteY14" fmla="*/ -1332 h 70235"/>
                  <a:gd name="connsiteX15" fmla="*/ 9272 w 47203"/>
                  <a:gd name="connsiteY15" fmla="*/ 1092 h 70235"/>
                  <a:gd name="connsiteX16" fmla="*/ 5349 w 47203"/>
                  <a:gd name="connsiteY16" fmla="*/ 2074 h 70235"/>
                  <a:gd name="connsiteX17" fmla="*/ 2602 w 47203"/>
                  <a:gd name="connsiteY17" fmla="*/ 1076 h 70235"/>
                  <a:gd name="connsiteX18" fmla="*/ 283 w 47203"/>
                  <a:gd name="connsiteY18" fmla="*/ -1934 h 70235"/>
                  <a:gd name="connsiteX19" fmla="*/ -1560 w 47203"/>
                  <a:gd name="connsiteY19" fmla="*/ -1934 h 70235"/>
                  <a:gd name="connsiteX20" fmla="*/ -1560 w 47203"/>
                  <a:gd name="connsiteY20" fmla="*/ 23410 h 70235"/>
                  <a:gd name="connsiteX21" fmla="*/ 283 w 47203"/>
                  <a:gd name="connsiteY21" fmla="*/ 23410 h 70235"/>
                  <a:gd name="connsiteX22" fmla="*/ 8685 w 47203"/>
                  <a:gd name="connsiteY22" fmla="*/ 7095 h 70235"/>
                  <a:gd name="connsiteX23" fmla="*/ 22122 w 47203"/>
                  <a:gd name="connsiteY23" fmla="*/ 1488 h 70235"/>
                  <a:gd name="connsiteX24" fmla="*/ 30984 w 47203"/>
                  <a:gd name="connsiteY24" fmla="*/ 4497 h 70235"/>
                  <a:gd name="connsiteX25" fmla="*/ 34288 w 47203"/>
                  <a:gd name="connsiteY25" fmla="*/ 11530 h 70235"/>
                  <a:gd name="connsiteX26" fmla="*/ 33017 w 47203"/>
                  <a:gd name="connsiteY26" fmla="*/ 16124 h 70235"/>
                  <a:gd name="connsiteX27" fmla="*/ 29158 w 47203"/>
                  <a:gd name="connsiteY27" fmla="*/ 20369 h 70235"/>
                  <a:gd name="connsiteX28" fmla="*/ 20041 w 47203"/>
                  <a:gd name="connsiteY28" fmla="*/ 25596 h 70235"/>
                  <a:gd name="connsiteX29" fmla="*/ 6827 w 47203"/>
                  <a:gd name="connsiteY29" fmla="*/ 33263 h 70235"/>
                  <a:gd name="connsiteX30" fmla="*/ 648 w 47203"/>
                  <a:gd name="connsiteY30" fmla="*/ 40344 h 70235"/>
                  <a:gd name="connsiteX31" fmla="*/ -1512 w 47203"/>
                  <a:gd name="connsiteY31" fmla="*/ 48961 h 70235"/>
                  <a:gd name="connsiteX32" fmla="*/ 4396 w 47203"/>
                  <a:gd name="connsiteY32" fmla="*/ 62615 h 70235"/>
                  <a:gd name="connsiteX33" fmla="*/ 19295 w 47203"/>
                  <a:gd name="connsiteY33" fmla="*/ 68254 h 70235"/>
                  <a:gd name="connsiteX34" fmla="*/ 25648 w 47203"/>
                  <a:gd name="connsiteY34" fmla="*/ 67462 h 70235"/>
                  <a:gd name="connsiteX35" fmla="*/ 31334 w 47203"/>
                  <a:gd name="connsiteY35" fmla="*/ 65260 h 70235"/>
                  <a:gd name="connsiteX36" fmla="*/ 36019 w 47203"/>
                  <a:gd name="connsiteY36" fmla="*/ 63660 h 70235"/>
                  <a:gd name="connsiteX37" fmla="*/ 38052 w 47203"/>
                  <a:gd name="connsiteY37" fmla="*/ 64452 h 70235"/>
                  <a:gd name="connsiteX38" fmla="*/ 39450 w 47203"/>
                  <a:gd name="connsiteY38" fmla="*/ 68254 h 70235"/>
                  <a:gd name="connsiteX39" fmla="*/ 40927 w 47203"/>
                  <a:gd name="connsiteY39" fmla="*/ 68254 h 702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47203" h="70235">
                    <a:moveTo>
                      <a:pt x="40927" y="68254"/>
                    </a:moveTo>
                    <a:lnTo>
                      <a:pt x="41483" y="45888"/>
                    </a:lnTo>
                    <a:lnTo>
                      <a:pt x="39450" y="45888"/>
                    </a:lnTo>
                    <a:cubicBezTo>
                      <a:pt x="38486" y="51495"/>
                      <a:pt x="36125" y="56004"/>
                      <a:pt x="32366" y="59415"/>
                    </a:cubicBezTo>
                    <a:cubicBezTo>
                      <a:pt x="28618" y="62837"/>
                      <a:pt x="24557" y="64547"/>
                      <a:pt x="20184" y="64547"/>
                    </a:cubicBezTo>
                    <a:cubicBezTo>
                      <a:pt x="16806" y="64547"/>
                      <a:pt x="14133" y="63645"/>
                      <a:pt x="12163" y="61839"/>
                    </a:cubicBezTo>
                    <a:cubicBezTo>
                      <a:pt x="10194" y="60044"/>
                      <a:pt x="9209" y="57979"/>
                      <a:pt x="9209" y="55645"/>
                    </a:cubicBezTo>
                    <a:cubicBezTo>
                      <a:pt x="9209" y="54156"/>
                      <a:pt x="9558" y="52836"/>
                      <a:pt x="10257" y="51685"/>
                    </a:cubicBezTo>
                    <a:cubicBezTo>
                      <a:pt x="11221" y="50133"/>
                      <a:pt x="12761" y="48596"/>
                      <a:pt x="14879" y="47076"/>
                    </a:cubicBezTo>
                    <a:cubicBezTo>
                      <a:pt x="16436" y="45988"/>
                      <a:pt x="20025" y="44055"/>
                      <a:pt x="25648" y="41278"/>
                    </a:cubicBezTo>
                    <a:cubicBezTo>
                      <a:pt x="33525" y="37424"/>
                      <a:pt x="38836" y="33781"/>
                      <a:pt x="41578" y="30348"/>
                    </a:cubicBezTo>
                    <a:cubicBezTo>
                      <a:pt x="44289" y="26916"/>
                      <a:pt x="45644" y="22988"/>
                      <a:pt x="45644" y="18563"/>
                    </a:cubicBezTo>
                    <a:cubicBezTo>
                      <a:pt x="45644" y="12956"/>
                      <a:pt x="43452" y="8130"/>
                      <a:pt x="39069" y="4085"/>
                    </a:cubicBezTo>
                    <a:cubicBezTo>
                      <a:pt x="34685" y="41"/>
                      <a:pt x="29121" y="-1981"/>
                      <a:pt x="22376" y="-1981"/>
                    </a:cubicBezTo>
                    <a:cubicBezTo>
                      <a:pt x="20258" y="-1981"/>
                      <a:pt x="18251" y="-1765"/>
                      <a:pt x="16356" y="-1332"/>
                    </a:cubicBezTo>
                    <a:cubicBezTo>
                      <a:pt x="14471" y="-910"/>
                      <a:pt x="12110" y="-102"/>
                      <a:pt x="9272" y="1092"/>
                    </a:cubicBezTo>
                    <a:cubicBezTo>
                      <a:pt x="7684" y="1746"/>
                      <a:pt x="6377" y="2074"/>
                      <a:pt x="5349" y="2074"/>
                    </a:cubicBezTo>
                    <a:cubicBezTo>
                      <a:pt x="4481" y="2074"/>
                      <a:pt x="3565" y="1741"/>
                      <a:pt x="2602" y="1076"/>
                    </a:cubicBezTo>
                    <a:cubicBezTo>
                      <a:pt x="1649" y="421"/>
                      <a:pt x="876" y="-582"/>
                      <a:pt x="283" y="-1934"/>
                    </a:cubicBezTo>
                    <a:lnTo>
                      <a:pt x="-1560" y="-1934"/>
                    </a:lnTo>
                    <a:lnTo>
                      <a:pt x="-1560" y="23410"/>
                    </a:lnTo>
                    <a:lnTo>
                      <a:pt x="283" y="23410"/>
                    </a:lnTo>
                    <a:cubicBezTo>
                      <a:pt x="1733" y="16282"/>
                      <a:pt x="4534" y="10844"/>
                      <a:pt x="8685" y="7095"/>
                    </a:cubicBezTo>
                    <a:cubicBezTo>
                      <a:pt x="12846" y="3357"/>
                      <a:pt x="17325" y="1488"/>
                      <a:pt x="22122" y="1488"/>
                    </a:cubicBezTo>
                    <a:cubicBezTo>
                      <a:pt x="25828" y="1488"/>
                      <a:pt x="28782" y="2491"/>
                      <a:pt x="30984" y="4497"/>
                    </a:cubicBezTo>
                    <a:cubicBezTo>
                      <a:pt x="33187" y="6514"/>
                      <a:pt x="34288" y="8859"/>
                      <a:pt x="34288" y="11530"/>
                    </a:cubicBezTo>
                    <a:cubicBezTo>
                      <a:pt x="34288" y="13114"/>
                      <a:pt x="33864" y="14646"/>
                      <a:pt x="33017" y="16124"/>
                    </a:cubicBezTo>
                    <a:cubicBezTo>
                      <a:pt x="32170" y="17613"/>
                      <a:pt x="30884" y="19028"/>
                      <a:pt x="29158" y="20369"/>
                    </a:cubicBezTo>
                    <a:cubicBezTo>
                      <a:pt x="27442" y="21710"/>
                      <a:pt x="24404" y="23453"/>
                      <a:pt x="20041" y="25596"/>
                    </a:cubicBezTo>
                    <a:cubicBezTo>
                      <a:pt x="13921" y="28595"/>
                      <a:pt x="9516" y="31151"/>
                      <a:pt x="6827" y="33263"/>
                    </a:cubicBezTo>
                    <a:cubicBezTo>
                      <a:pt x="4148" y="35375"/>
                      <a:pt x="2088" y="37735"/>
                      <a:pt x="648" y="40344"/>
                    </a:cubicBezTo>
                    <a:cubicBezTo>
                      <a:pt x="-792" y="42952"/>
                      <a:pt x="-1512" y="45824"/>
                      <a:pt x="-1512" y="48961"/>
                    </a:cubicBezTo>
                    <a:cubicBezTo>
                      <a:pt x="-1512" y="54304"/>
                      <a:pt x="458" y="58856"/>
                      <a:pt x="4396" y="62615"/>
                    </a:cubicBezTo>
                    <a:cubicBezTo>
                      <a:pt x="8335" y="66374"/>
                      <a:pt x="13301" y="68254"/>
                      <a:pt x="19295" y="68254"/>
                    </a:cubicBezTo>
                    <a:cubicBezTo>
                      <a:pt x="21476" y="68254"/>
                      <a:pt x="23593" y="67990"/>
                      <a:pt x="25648" y="67462"/>
                    </a:cubicBezTo>
                    <a:cubicBezTo>
                      <a:pt x="27204" y="67071"/>
                      <a:pt x="29099" y="66337"/>
                      <a:pt x="31334" y="65260"/>
                    </a:cubicBezTo>
                    <a:cubicBezTo>
                      <a:pt x="33568" y="64194"/>
                      <a:pt x="35130" y="63660"/>
                      <a:pt x="36019" y="63660"/>
                    </a:cubicBezTo>
                    <a:cubicBezTo>
                      <a:pt x="36877" y="63660"/>
                      <a:pt x="37554" y="63924"/>
                      <a:pt x="38052" y="64452"/>
                    </a:cubicBezTo>
                    <a:cubicBezTo>
                      <a:pt x="38550" y="64980"/>
                      <a:pt x="39016" y="66248"/>
                      <a:pt x="39450" y="68254"/>
                    </a:cubicBezTo>
                    <a:lnTo>
                      <a:pt x="40927" y="68254"/>
                    </a:lnTo>
                    <a:close/>
                  </a:path>
                </a:pathLst>
              </a:custGeom>
              <a:solidFill>
                <a:srgbClr val="000000"/>
              </a:solidFill>
              <a:ln w="1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01" name="Freeform: Shape 300">
                <a:extLst>
                  <a:ext uri="{FF2B5EF4-FFF2-40B4-BE49-F238E27FC236}">
                    <a16:creationId xmlns:a16="http://schemas.microsoft.com/office/drawing/2014/main" id="{356D8BB7-FA13-2DCE-A72E-D49ACB69AE2E}"/>
                  </a:ext>
                </a:extLst>
              </p:cNvPr>
              <p:cNvSpPr/>
              <p:nvPr/>
            </p:nvSpPr>
            <p:spPr>
              <a:xfrm flipV="1">
                <a:off x="3300788" y="1706281"/>
                <a:ext cx="50173" cy="69348"/>
              </a:xfrm>
              <a:custGeom>
                <a:avLst/>
                <a:gdLst>
                  <a:gd name="connsiteX0" fmla="*/ 18017 w 50173"/>
                  <a:gd name="connsiteY0" fmla="*/ 25707 h 69348"/>
                  <a:gd name="connsiteX1" fmla="*/ 18017 w 50173"/>
                  <a:gd name="connsiteY1" fmla="*/ 8473 h 69348"/>
                  <a:gd name="connsiteX2" fmla="*/ 18588 w 50173"/>
                  <a:gd name="connsiteY2" fmla="*/ 3626 h 69348"/>
                  <a:gd name="connsiteX3" fmla="*/ 20351 w 50173"/>
                  <a:gd name="connsiteY3" fmla="*/ 1757 h 69348"/>
                  <a:gd name="connsiteX4" fmla="*/ 25021 w 50173"/>
                  <a:gd name="connsiteY4" fmla="*/ 1155 h 69348"/>
                  <a:gd name="connsiteX5" fmla="*/ 25021 w 50173"/>
                  <a:gd name="connsiteY5" fmla="*/ -683 h 69348"/>
                  <a:gd name="connsiteX6" fmla="*/ -1440 w 50173"/>
                  <a:gd name="connsiteY6" fmla="*/ -683 h 69348"/>
                  <a:gd name="connsiteX7" fmla="*/ -1440 w 50173"/>
                  <a:gd name="connsiteY7" fmla="*/ 1155 h 69348"/>
                  <a:gd name="connsiteX8" fmla="*/ 3119 w 50173"/>
                  <a:gd name="connsiteY8" fmla="*/ 2881 h 69348"/>
                  <a:gd name="connsiteX9" fmla="*/ 4119 w 50173"/>
                  <a:gd name="connsiteY9" fmla="*/ 8774 h 69348"/>
                  <a:gd name="connsiteX10" fmla="*/ 4119 w 50173"/>
                  <a:gd name="connsiteY10" fmla="*/ 57641 h 69348"/>
                  <a:gd name="connsiteX11" fmla="*/ 2976 w 50173"/>
                  <a:gd name="connsiteY11" fmla="*/ 63898 h 69348"/>
                  <a:gd name="connsiteX12" fmla="*/ -1440 w 50173"/>
                  <a:gd name="connsiteY12" fmla="*/ 65450 h 69348"/>
                  <a:gd name="connsiteX13" fmla="*/ -1440 w 50173"/>
                  <a:gd name="connsiteY13" fmla="*/ 67287 h 69348"/>
                  <a:gd name="connsiteX14" fmla="*/ 18017 w 50173"/>
                  <a:gd name="connsiteY14" fmla="*/ 67287 h 69348"/>
                  <a:gd name="connsiteX15" fmla="*/ 18017 w 50173"/>
                  <a:gd name="connsiteY15" fmla="*/ 61205 h 69348"/>
                  <a:gd name="connsiteX16" fmla="*/ 22972 w 50173"/>
                  <a:gd name="connsiteY16" fmla="*/ 66353 h 69348"/>
                  <a:gd name="connsiteX17" fmla="*/ 30866 w 50173"/>
                  <a:gd name="connsiteY17" fmla="*/ 68666 h 69348"/>
                  <a:gd name="connsiteX18" fmla="*/ 40173 w 50173"/>
                  <a:gd name="connsiteY18" fmla="*/ 65450 h 69348"/>
                  <a:gd name="connsiteX19" fmla="*/ 46542 w 50173"/>
                  <a:gd name="connsiteY19" fmla="*/ 56564 h 69348"/>
                  <a:gd name="connsiteX20" fmla="*/ 48734 w 50173"/>
                  <a:gd name="connsiteY20" fmla="*/ 44367 h 69348"/>
                  <a:gd name="connsiteX21" fmla="*/ 46479 w 50173"/>
                  <a:gd name="connsiteY21" fmla="*/ 31520 h 69348"/>
                  <a:gd name="connsiteX22" fmla="*/ 39919 w 50173"/>
                  <a:gd name="connsiteY22" fmla="*/ 22650 h 69348"/>
                  <a:gd name="connsiteX23" fmla="*/ 30373 w 50173"/>
                  <a:gd name="connsiteY23" fmla="*/ 19609 h 69348"/>
                  <a:gd name="connsiteX24" fmla="*/ 23226 w 50173"/>
                  <a:gd name="connsiteY24" fmla="*/ 21303 h 69348"/>
                  <a:gd name="connsiteX25" fmla="*/ 18017 w 50173"/>
                  <a:gd name="connsiteY25" fmla="*/ 25707 h 69348"/>
                  <a:gd name="connsiteX26" fmla="*/ 18017 w 50173"/>
                  <a:gd name="connsiteY26" fmla="*/ 30712 h 69348"/>
                  <a:gd name="connsiteX27" fmla="*/ 27149 w 50173"/>
                  <a:gd name="connsiteY27" fmla="*/ 24662 h 69348"/>
                  <a:gd name="connsiteX28" fmla="*/ 31565 w 50173"/>
                  <a:gd name="connsiteY28" fmla="*/ 27481 h 69348"/>
                  <a:gd name="connsiteX29" fmla="*/ 34154 w 50173"/>
                  <a:gd name="connsiteY29" fmla="*/ 43321 h 69348"/>
                  <a:gd name="connsiteX30" fmla="*/ 31310 w 50173"/>
                  <a:gd name="connsiteY30" fmla="*/ 59716 h 69348"/>
                  <a:gd name="connsiteX31" fmla="*/ 26260 w 50173"/>
                  <a:gd name="connsiteY31" fmla="*/ 62630 h 69348"/>
                  <a:gd name="connsiteX32" fmla="*/ 18017 w 50173"/>
                  <a:gd name="connsiteY32" fmla="*/ 55407 h 69348"/>
                  <a:gd name="connsiteX33" fmla="*/ 18017 w 50173"/>
                  <a:gd name="connsiteY33" fmla="*/ 30712 h 693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50173" h="69348">
                    <a:moveTo>
                      <a:pt x="18017" y="25707"/>
                    </a:moveTo>
                    <a:lnTo>
                      <a:pt x="18017" y="8473"/>
                    </a:lnTo>
                    <a:cubicBezTo>
                      <a:pt x="18017" y="6097"/>
                      <a:pt x="18207" y="4481"/>
                      <a:pt x="18588" y="3626"/>
                    </a:cubicBezTo>
                    <a:cubicBezTo>
                      <a:pt x="18970" y="2770"/>
                      <a:pt x="19557" y="2147"/>
                      <a:pt x="20351" y="1757"/>
                    </a:cubicBezTo>
                    <a:cubicBezTo>
                      <a:pt x="21146" y="1355"/>
                      <a:pt x="22702" y="1155"/>
                      <a:pt x="25021" y="1155"/>
                    </a:cubicBezTo>
                    <a:lnTo>
                      <a:pt x="25021" y="-683"/>
                    </a:lnTo>
                    <a:lnTo>
                      <a:pt x="-1440" y="-683"/>
                    </a:lnTo>
                    <a:lnTo>
                      <a:pt x="-1440" y="1155"/>
                    </a:lnTo>
                    <a:cubicBezTo>
                      <a:pt x="614" y="1218"/>
                      <a:pt x="2134" y="1794"/>
                      <a:pt x="3119" y="2881"/>
                    </a:cubicBezTo>
                    <a:cubicBezTo>
                      <a:pt x="3786" y="3642"/>
                      <a:pt x="4119" y="5606"/>
                      <a:pt x="4119" y="8774"/>
                    </a:cubicBezTo>
                    <a:lnTo>
                      <a:pt x="4119" y="57641"/>
                    </a:lnTo>
                    <a:cubicBezTo>
                      <a:pt x="4119" y="60904"/>
                      <a:pt x="3738" y="62990"/>
                      <a:pt x="2976" y="63898"/>
                    </a:cubicBezTo>
                    <a:cubicBezTo>
                      <a:pt x="2213" y="64806"/>
                      <a:pt x="741" y="65323"/>
                      <a:pt x="-1440" y="65450"/>
                    </a:cubicBezTo>
                    <a:lnTo>
                      <a:pt x="-1440" y="67287"/>
                    </a:lnTo>
                    <a:lnTo>
                      <a:pt x="18017" y="67287"/>
                    </a:lnTo>
                    <a:lnTo>
                      <a:pt x="18017" y="61205"/>
                    </a:lnTo>
                    <a:cubicBezTo>
                      <a:pt x="19637" y="63581"/>
                      <a:pt x="21288" y="65297"/>
                      <a:pt x="22972" y="66353"/>
                    </a:cubicBezTo>
                    <a:cubicBezTo>
                      <a:pt x="25397" y="67895"/>
                      <a:pt x="28028" y="68666"/>
                      <a:pt x="30866" y="68666"/>
                    </a:cubicBezTo>
                    <a:cubicBezTo>
                      <a:pt x="34275" y="68666"/>
                      <a:pt x="37378" y="67594"/>
                      <a:pt x="40173" y="65450"/>
                    </a:cubicBezTo>
                    <a:cubicBezTo>
                      <a:pt x="42968" y="63306"/>
                      <a:pt x="45091" y="60344"/>
                      <a:pt x="46542" y="56564"/>
                    </a:cubicBezTo>
                    <a:cubicBezTo>
                      <a:pt x="48003" y="52794"/>
                      <a:pt x="48734" y="48728"/>
                      <a:pt x="48734" y="44367"/>
                    </a:cubicBezTo>
                    <a:cubicBezTo>
                      <a:pt x="48734" y="39678"/>
                      <a:pt x="47982" y="35396"/>
                      <a:pt x="46479" y="31520"/>
                    </a:cubicBezTo>
                    <a:cubicBezTo>
                      <a:pt x="44975" y="27645"/>
                      <a:pt x="42788" y="24688"/>
                      <a:pt x="39919" y="22650"/>
                    </a:cubicBezTo>
                    <a:cubicBezTo>
                      <a:pt x="37060" y="20622"/>
                      <a:pt x="33878" y="19609"/>
                      <a:pt x="30373" y="19609"/>
                    </a:cubicBezTo>
                    <a:cubicBezTo>
                      <a:pt x="27822" y="19609"/>
                      <a:pt x="25439" y="20173"/>
                      <a:pt x="23226" y="21303"/>
                    </a:cubicBezTo>
                    <a:cubicBezTo>
                      <a:pt x="21574" y="22159"/>
                      <a:pt x="19838" y="23627"/>
                      <a:pt x="18017" y="25707"/>
                    </a:cubicBezTo>
                    <a:close/>
                    <a:moveTo>
                      <a:pt x="18017" y="30712"/>
                    </a:moveTo>
                    <a:cubicBezTo>
                      <a:pt x="20865" y="26679"/>
                      <a:pt x="23909" y="24662"/>
                      <a:pt x="27149" y="24662"/>
                    </a:cubicBezTo>
                    <a:cubicBezTo>
                      <a:pt x="28939" y="24662"/>
                      <a:pt x="30410" y="25601"/>
                      <a:pt x="31565" y="27481"/>
                    </a:cubicBezTo>
                    <a:cubicBezTo>
                      <a:pt x="33291" y="30258"/>
                      <a:pt x="34154" y="35538"/>
                      <a:pt x="34154" y="43321"/>
                    </a:cubicBezTo>
                    <a:cubicBezTo>
                      <a:pt x="34154" y="51315"/>
                      <a:pt x="33206" y="56780"/>
                      <a:pt x="31310" y="59716"/>
                    </a:cubicBezTo>
                    <a:cubicBezTo>
                      <a:pt x="30061" y="61659"/>
                      <a:pt x="28377" y="62630"/>
                      <a:pt x="26260" y="62630"/>
                    </a:cubicBezTo>
                    <a:cubicBezTo>
                      <a:pt x="22914" y="62630"/>
                      <a:pt x="20166" y="60223"/>
                      <a:pt x="18017" y="55407"/>
                    </a:cubicBezTo>
                    <a:lnTo>
                      <a:pt x="18017" y="30712"/>
                    </a:lnTo>
                    <a:close/>
                  </a:path>
                </a:pathLst>
              </a:custGeom>
              <a:solidFill>
                <a:srgbClr val="000000"/>
              </a:solidFill>
              <a:ln w="1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02" name="Freeform: Shape 301">
                <a:extLst>
                  <a:ext uri="{FF2B5EF4-FFF2-40B4-BE49-F238E27FC236}">
                    <a16:creationId xmlns:a16="http://schemas.microsoft.com/office/drawing/2014/main" id="{BBA624A2-EDFD-1420-5710-EC0DB4C8E1C5}"/>
                  </a:ext>
                </a:extLst>
              </p:cNvPr>
              <p:cNvSpPr/>
              <p:nvPr/>
            </p:nvSpPr>
            <p:spPr>
              <a:xfrm flipV="1">
                <a:off x="3359957" y="1706281"/>
                <a:ext cx="44567" cy="48312"/>
              </a:xfrm>
              <a:custGeom>
                <a:avLst/>
                <a:gdLst>
                  <a:gd name="connsiteX0" fmla="*/ 23035 w 44567"/>
                  <a:gd name="connsiteY0" fmla="*/ 6129 h 48312"/>
                  <a:gd name="connsiteX1" fmla="*/ 7803 w 44567"/>
                  <a:gd name="connsiteY1" fmla="*/ -1348 h 48312"/>
                  <a:gd name="connsiteX2" fmla="*/ 1196 w 44567"/>
                  <a:gd name="connsiteY2" fmla="*/ 1250 h 48312"/>
                  <a:gd name="connsiteX3" fmla="*/ -1425 w 44567"/>
                  <a:gd name="connsiteY3" fmla="*/ 7761 h 48312"/>
                  <a:gd name="connsiteX4" fmla="*/ 3134 w 44567"/>
                  <a:gd name="connsiteY4" fmla="*/ 17296 h 48312"/>
                  <a:gd name="connsiteX5" fmla="*/ 23035 w 44567"/>
                  <a:gd name="connsiteY5" fmla="*/ 28559 h 48312"/>
                  <a:gd name="connsiteX6" fmla="*/ 23035 w 44567"/>
                  <a:gd name="connsiteY6" fmla="*/ 33216 h 48312"/>
                  <a:gd name="connsiteX7" fmla="*/ 22463 w 44567"/>
                  <a:gd name="connsiteY7" fmla="*/ 39821 h 48312"/>
                  <a:gd name="connsiteX8" fmla="*/ 20303 w 44567"/>
                  <a:gd name="connsiteY8" fmla="*/ 42197 h 48312"/>
                  <a:gd name="connsiteX9" fmla="*/ 16729 w 44567"/>
                  <a:gd name="connsiteY9" fmla="*/ 43211 h 48312"/>
                  <a:gd name="connsiteX10" fmla="*/ 11424 w 44567"/>
                  <a:gd name="connsiteY10" fmla="*/ 41769 h 48312"/>
                  <a:gd name="connsiteX11" fmla="*/ 10138 w 44567"/>
                  <a:gd name="connsiteY11" fmla="*/ 39694 h 48312"/>
                  <a:gd name="connsiteX12" fmla="*/ 11520 w 44567"/>
                  <a:gd name="connsiteY12" fmla="*/ 37128 h 48312"/>
                  <a:gd name="connsiteX13" fmla="*/ 13410 w 44567"/>
                  <a:gd name="connsiteY13" fmla="*/ 33010 h 48312"/>
                  <a:gd name="connsiteX14" fmla="*/ 11599 w 44567"/>
                  <a:gd name="connsiteY14" fmla="*/ 28875 h 48312"/>
                  <a:gd name="connsiteX15" fmla="*/ 6850 w 44567"/>
                  <a:gd name="connsiteY15" fmla="*/ 27165 h 48312"/>
                  <a:gd name="connsiteX16" fmla="*/ 1625 w 44567"/>
                  <a:gd name="connsiteY16" fmla="*/ 29050 h 48312"/>
                  <a:gd name="connsiteX17" fmla="*/ -488 w 44567"/>
                  <a:gd name="connsiteY17" fmla="*/ 33453 h 48312"/>
                  <a:gd name="connsiteX18" fmla="*/ 2339 w 44567"/>
                  <a:gd name="connsiteY18" fmla="*/ 40265 h 48312"/>
                  <a:gd name="connsiteX19" fmla="*/ 10233 w 44567"/>
                  <a:gd name="connsiteY19" fmla="*/ 45238 h 48312"/>
                  <a:gd name="connsiteX20" fmla="*/ 20748 w 44567"/>
                  <a:gd name="connsiteY20" fmla="*/ 46965 h 48312"/>
                  <a:gd name="connsiteX21" fmla="*/ 31198 w 44567"/>
                  <a:gd name="connsiteY21" fmla="*/ 44161 h 48312"/>
                  <a:gd name="connsiteX22" fmla="*/ 36186 w 44567"/>
                  <a:gd name="connsiteY22" fmla="*/ 38110 h 48312"/>
                  <a:gd name="connsiteX23" fmla="*/ 36884 w 44567"/>
                  <a:gd name="connsiteY23" fmla="*/ 28559 h 48312"/>
                  <a:gd name="connsiteX24" fmla="*/ 36884 w 44567"/>
                  <a:gd name="connsiteY24" fmla="*/ 10596 h 48312"/>
                  <a:gd name="connsiteX25" fmla="*/ 37123 w 44567"/>
                  <a:gd name="connsiteY25" fmla="*/ 6604 h 48312"/>
                  <a:gd name="connsiteX26" fmla="*/ 37869 w 44567"/>
                  <a:gd name="connsiteY26" fmla="*/ 5384 h 48312"/>
                  <a:gd name="connsiteX27" fmla="*/ 39013 w 44567"/>
                  <a:gd name="connsiteY27" fmla="*/ 4988 h 48312"/>
                  <a:gd name="connsiteX28" fmla="*/ 41649 w 44567"/>
                  <a:gd name="connsiteY28" fmla="*/ 6826 h 48312"/>
                  <a:gd name="connsiteX29" fmla="*/ 43142 w 44567"/>
                  <a:gd name="connsiteY29" fmla="*/ 5638 h 48312"/>
                  <a:gd name="connsiteX30" fmla="*/ 37996 w 44567"/>
                  <a:gd name="connsiteY30" fmla="*/ 316 h 48312"/>
                  <a:gd name="connsiteX31" fmla="*/ 31977 w 44567"/>
                  <a:gd name="connsiteY31" fmla="*/ -1348 h 48312"/>
                  <a:gd name="connsiteX32" fmla="*/ 25766 w 44567"/>
                  <a:gd name="connsiteY32" fmla="*/ 506 h 48312"/>
                  <a:gd name="connsiteX33" fmla="*/ 23035 w 44567"/>
                  <a:gd name="connsiteY33" fmla="*/ 6129 h 48312"/>
                  <a:gd name="connsiteX34" fmla="*/ 23035 w 44567"/>
                  <a:gd name="connsiteY34" fmla="*/ 9741 h 48312"/>
                  <a:gd name="connsiteX35" fmla="*/ 23035 w 44567"/>
                  <a:gd name="connsiteY35" fmla="*/ 25248 h 48312"/>
                  <a:gd name="connsiteX36" fmla="*/ 14109 w 44567"/>
                  <a:gd name="connsiteY36" fmla="*/ 17724 h 48312"/>
                  <a:gd name="connsiteX37" fmla="*/ 12171 w 44567"/>
                  <a:gd name="connsiteY37" fmla="*/ 12322 h 48312"/>
                  <a:gd name="connsiteX38" fmla="*/ 13807 w 44567"/>
                  <a:gd name="connsiteY38" fmla="*/ 8315 h 48312"/>
                  <a:gd name="connsiteX39" fmla="*/ 17285 w 44567"/>
                  <a:gd name="connsiteY39" fmla="*/ 6969 h 48312"/>
                  <a:gd name="connsiteX40" fmla="*/ 23035 w 44567"/>
                  <a:gd name="connsiteY40" fmla="*/ 9741 h 483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44567" h="48312">
                    <a:moveTo>
                      <a:pt x="23035" y="6129"/>
                    </a:moveTo>
                    <a:cubicBezTo>
                      <a:pt x="17380" y="1145"/>
                      <a:pt x="12303" y="-1348"/>
                      <a:pt x="7803" y="-1348"/>
                    </a:cubicBezTo>
                    <a:cubicBezTo>
                      <a:pt x="5156" y="-1348"/>
                      <a:pt x="2954" y="-482"/>
                      <a:pt x="1196" y="1250"/>
                    </a:cubicBezTo>
                    <a:cubicBezTo>
                      <a:pt x="-551" y="2993"/>
                      <a:pt x="-1425" y="5163"/>
                      <a:pt x="-1425" y="7761"/>
                    </a:cubicBezTo>
                    <a:cubicBezTo>
                      <a:pt x="-1425" y="11298"/>
                      <a:pt x="95" y="14477"/>
                      <a:pt x="3134" y="17296"/>
                    </a:cubicBezTo>
                    <a:cubicBezTo>
                      <a:pt x="6183" y="20116"/>
                      <a:pt x="12817" y="23870"/>
                      <a:pt x="23035" y="28559"/>
                    </a:cubicBezTo>
                    <a:lnTo>
                      <a:pt x="23035" y="33216"/>
                    </a:lnTo>
                    <a:cubicBezTo>
                      <a:pt x="23035" y="36711"/>
                      <a:pt x="22844" y="38913"/>
                      <a:pt x="22463" y="39821"/>
                    </a:cubicBezTo>
                    <a:cubicBezTo>
                      <a:pt x="22082" y="40729"/>
                      <a:pt x="21362" y="41521"/>
                      <a:pt x="20303" y="42197"/>
                    </a:cubicBezTo>
                    <a:cubicBezTo>
                      <a:pt x="19244" y="42873"/>
                      <a:pt x="18053" y="43211"/>
                      <a:pt x="16729" y="43211"/>
                    </a:cubicBezTo>
                    <a:cubicBezTo>
                      <a:pt x="14580" y="43211"/>
                      <a:pt x="12811" y="42730"/>
                      <a:pt x="11424" y="41769"/>
                    </a:cubicBezTo>
                    <a:cubicBezTo>
                      <a:pt x="10567" y="41178"/>
                      <a:pt x="10138" y="40486"/>
                      <a:pt x="10138" y="39694"/>
                    </a:cubicBezTo>
                    <a:cubicBezTo>
                      <a:pt x="10138" y="38997"/>
                      <a:pt x="10598" y="38142"/>
                      <a:pt x="11520" y="37128"/>
                    </a:cubicBezTo>
                    <a:cubicBezTo>
                      <a:pt x="12780" y="35703"/>
                      <a:pt x="13410" y="34330"/>
                      <a:pt x="13410" y="33010"/>
                    </a:cubicBezTo>
                    <a:cubicBezTo>
                      <a:pt x="13410" y="31394"/>
                      <a:pt x="12806" y="30016"/>
                      <a:pt x="11599" y="28875"/>
                    </a:cubicBezTo>
                    <a:cubicBezTo>
                      <a:pt x="10392" y="27735"/>
                      <a:pt x="8809" y="27165"/>
                      <a:pt x="6850" y="27165"/>
                    </a:cubicBezTo>
                    <a:cubicBezTo>
                      <a:pt x="4775" y="27165"/>
                      <a:pt x="3033" y="27793"/>
                      <a:pt x="1625" y="29050"/>
                    </a:cubicBezTo>
                    <a:cubicBezTo>
                      <a:pt x="216" y="30306"/>
                      <a:pt x="-488" y="31774"/>
                      <a:pt x="-488" y="33453"/>
                    </a:cubicBezTo>
                    <a:cubicBezTo>
                      <a:pt x="-488" y="35829"/>
                      <a:pt x="455" y="38100"/>
                      <a:pt x="2339" y="40265"/>
                    </a:cubicBezTo>
                    <a:cubicBezTo>
                      <a:pt x="4224" y="42429"/>
                      <a:pt x="6855" y="44087"/>
                      <a:pt x="10233" y="45238"/>
                    </a:cubicBezTo>
                    <a:cubicBezTo>
                      <a:pt x="13611" y="46390"/>
                      <a:pt x="17116" y="46965"/>
                      <a:pt x="20748" y="46965"/>
                    </a:cubicBezTo>
                    <a:cubicBezTo>
                      <a:pt x="25152" y="46965"/>
                      <a:pt x="28636" y="46030"/>
                      <a:pt x="31198" y="44161"/>
                    </a:cubicBezTo>
                    <a:cubicBezTo>
                      <a:pt x="33761" y="42303"/>
                      <a:pt x="35423" y="40286"/>
                      <a:pt x="36186" y="38110"/>
                    </a:cubicBezTo>
                    <a:cubicBezTo>
                      <a:pt x="36651" y="36727"/>
                      <a:pt x="36884" y="33543"/>
                      <a:pt x="36884" y="28559"/>
                    </a:cubicBezTo>
                    <a:lnTo>
                      <a:pt x="36884" y="10596"/>
                    </a:lnTo>
                    <a:cubicBezTo>
                      <a:pt x="36884" y="8484"/>
                      <a:pt x="36964" y="7153"/>
                      <a:pt x="37123" y="6604"/>
                    </a:cubicBezTo>
                    <a:cubicBezTo>
                      <a:pt x="37292" y="6055"/>
                      <a:pt x="37541" y="5649"/>
                      <a:pt x="37869" y="5384"/>
                    </a:cubicBezTo>
                    <a:cubicBezTo>
                      <a:pt x="38208" y="5120"/>
                      <a:pt x="38589" y="4988"/>
                      <a:pt x="39013" y="4988"/>
                    </a:cubicBezTo>
                    <a:cubicBezTo>
                      <a:pt x="39881" y="4988"/>
                      <a:pt x="40760" y="5601"/>
                      <a:pt x="41649" y="6826"/>
                    </a:cubicBezTo>
                    <a:lnTo>
                      <a:pt x="43142" y="5638"/>
                    </a:lnTo>
                    <a:cubicBezTo>
                      <a:pt x="41490" y="3199"/>
                      <a:pt x="39775" y="1424"/>
                      <a:pt x="37996" y="316"/>
                    </a:cubicBezTo>
                    <a:cubicBezTo>
                      <a:pt x="36228" y="-793"/>
                      <a:pt x="34221" y="-1348"/>
                      <a:pt x="31977" y="-1348"/>
                    </a:cubicBezTo>
                    <a:cubicBezTo>
                      <a:pt x="29329" y="-1348"/>
                      <a:pt x="27259" y="-730"/>
                      <a:pt x="25766" y="506"/>
                    </a:cubicBezTo>
                    <a:cubicBezTo>
                      <a:pt x="24273" y="1752"/>
                      <a:pt x="23363" y="3626"/>
                      <a:pt x="23035" y="6129"/>
                    </a:cubicBezTo>
                    <a:close/>
                    <a:moveTo>
                      <a:pt x="23035" y="9741"/>
                    </a:moveTo>
                    <a:lnTo>
                      <a:pt x="23035" y="25248"/>
                    </a:lnTo>
                    <a:cubicBezTo>
                      <a:pt x="19032" y="22904"/>
                      <a:pt x="16057" y="20396"/>
                      <a:pt x="14109" y="17724"/>
                    </a:cubicBezTo>
                    <a:cubicBezTo>
                      <a:pt x="12817" y="15939"/>
                      <a:pt x="12171" y="14139"/>
                      <a:pt x="12171" y="12322"/>
                    </a:cubicBezTo>
                    <a:cubicBezTo>
                      <a:pt x="12171" y="10802"/>
                      <a:pt x="12716" y="9466"/>
                      <a:pt x="13807" y="8315"/>
                    </a:cubicBezTo>
                    <a:cubicBezTo>
                      <a:pt x="14633" y="7417"/>
                      <a:pt x="15792" y="6969"/>
                      <a:pt x="17285" y="6969"/>
                    </a:cubicBezTo>
                    <a:cubicBezTo>
                      <a:pt x="18937" y="6969"/>
                      <a:pt x="20853" y="7893"/>
                      <a:pt x="23035" y="9741"/>
                    </a:cubicBezTo>
                    <a:close/>
                  </a:path>
                </a:pathLst>
              </a:custGeom>
              <a:solidFill>
                <a:srgbClr val="000000"/>
              </a:solidFill>
              <a:ln w="1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03" name="Freeform: Shape 302">
                <a:extLst>
                  <a:ext uri="{FF2B5EF4-FFF2-40B4-BE49-F238E27FC236}">
                    <a16:creationId xmlns:a16="http://schemas.microsoft.com/office/drawing/2014/main" id="{632A6D0A-83C8-817D-5D13-B6B3E8E2177D}"/>
                  </a:ext>
                </a:extLst>
              </p:cNvPr>
              <p:cNvSpPr/>
              <p:nvPr/>
            </p:nvSpPr>
            <p:spPr>
              <a:xfrm flipV="1">
                <a:off x="3408098" y="1690726"/>
                <a:ext cx="30971" cy="63867"/>
              </a:xfrm>
              <a:custGeom>
                <a:avLst/>
                <a:gdLst>
                  <a:gd name="connsiteX0" fmla="*/ 19124 w 30971"/>
                  <a:gd name="connsiteY0" fmla="*/ 62028 h 63867"/>
                  <a:gd name="connsiteX1" fmla="*/ 19124 w 30971"/>
                  <a:gd name="connsiteY1" fmla="*/ 45095 h 63867"/>
                  <a:gd name="connsiteX2" fmla="*/ 30147 w 30971"/>
                  <a:gd name="connsiteY2" fmla="*/ 45095 h 63867"/>
                  <a:gd name="connsiteX3" fmla="*/ 30147 w 30971"/>
                  <a:gd name="connsiteY3" fmla="*/ 40201 h 63867"/>
                  <a:gd name="connsiteX4" fmla="*/ 19124 w 30971"/>
                  <a:gd name="connsiteY4" fmla="*/ 40201 h 63867"/>
                  <a:gd name="connsiteX5" fmla="*/ 19124 w 30971"/>
                  <a:gd name="connsiteY5" fmla="*/ 11625 h 63867"/>
                  <a:gd name="connsiteX6" fmla="*/ 19489 w 30971"/>
                  <a:gd name="connsiteY6" fmla="*/ 6445 h 63867"/>
                  <a:gd name="connsiteX7" fmla="*/ 20808 w 30971"/>
                  <a:gd name="connsiteY7" fmla="*/ 4576 h 63867"/>
                  <a:gd name="connsiteX8" fmla="*/ 22555 w 30971"/>
                  <a:gd name="connsiteY8" fmla="*/ 3863 h 63867"/>
                  <a:gd name="connsiteX9" fmla="*/ 28654 w 30971"/>
                  <a:gd name="connsiteY9" fmla="*/ 8758 h 63867"/>
                  <a:gd name="connsiteX10" fmla="*/ 30147 w 30971"/>
                  <a:gd name="connsiteY10" fmla="*/ 7665 h 63867"/>
                  <a:gd name="connsiteX11" fmla="*/ 17091 w 30971"/>
                  <a:gd name="connsiteY11" fmla="*/ -1839 h 63867"/>
                  <a:gd name="connsiteX12" fmla="*/ 9610 w 30971"/>
                  <a:gd name="connsiteY12" fmla="*/ 616 h 63867"/>
                  <a:gd name="connsiteX13" fmla="*/ 5719 w 30971"/>
                  <a:gd name="connsiteY13" fmla="*/ 6081 h 63867"/>
                  <a:gd name="connsiteX14" fmla="*/ 5227 w 30971"/>
                  <a:gd name="connsiteY14" fmla="*/ 15189 h 63867"/>
                  <a:gd name="connsiteX15" fmla="*/ 5227 w 30971"/>
                  <a:gd name="connsiteY15" fmla="*/ 40201 h 63867"/>
                  <a:gd name="connsiteX16" fmla="*/ -825 w 30971"/>
                  <a:gd name="connsiteY16" fmla="*/ 40201 h 63867"/>
                  <a:gd name="connsiteX17" fmla="*/ -825 w 30971"/>
                  <a:gd name="connsiteY17" fmla="*/ 41927 h 63867"/>
                  <a:gd name="connsiteX18" fmla="*/ 9817 w 30971"/>
                  <a:gd name="connsiteY18" fmla="*/ 51178 h 63867"/>
                  <a:gd name="connsiteX19" fmla="*/ 17488 w 30971"/>
                  <a:gd name="connsiteY19" fmla="*/ 62028 h 63867"/>
                  <a:gd name="connsiteX20" fmla="*/ 19124 w 30971"/>
                  <a:gd name="connsiteY20" fmla="*/ 62028 h 638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30971" h="63867">
                    <a:moveTo>
                      <a:pt x="19124" y="62028"/>
                    </a:moveTo>
                    <a:lnTo>
                      <a:pt x="19124" y="45095"/>
                    </a:lnTo>
                    <a:lnTo>
                      <a:pt x="30147" y="45095"/>
                    </a:lnTo>
                    <a:lnTo>
                      <a:pt x="30147" y="40201"/>
                    </a:lnTo>
                    <a:lnTo>
                      <a:pt x="19124" y="40201"/>
                    </a:lnTo>
                    <a:lnTo>
                      <a:pt x="19124" y="11625"/>
                    </a:lnTo>
                    <a:cubicBezTo>
                      <a:pt x="19124" y="8953"/>
                      <a:pt x="19246" y="7227"/>
                      <a:pt x="19489" y="6445"/>
                    </a:cubicBezTo>
                    <a:cubicBezTo>
                      <a:pt x="19744" y="5674"/>
                      <a:pt x="20183" y="5051"/>
                      <a:pt x="20808" y="4576"/>
                    </a:cubicBezTo>
                    <a:cubicBezTo>
                      <a:pt x="21443" y="4101"/>
                      <a:pt x="22025" y="3863"/>
                      <a:pt x="22555" y="3863"/>
                    </a:cubicBezTo>
                    <a:cubicBezTo>
                      <a:pt x="24704" y="3863"/>
                      <a:pt x="26737" y="5495"/>
                      <a:pt x="28654" y="8758"/>
                    </a:cubicBezTo>
                    <a:lnTo>
                      <a:pt x="30147" y="7665"/>
                    </a:lnTo>
                    <a:cubicBezTo>
                      <a:pt x="27468" y="1329"/>
                      <a:pt x="23116" y="-1839"/>
                      <a:pt x="17091" y="-1839"/>
                    </a:cubicBezTo>
                    <a:cubicBezTo>
                      <a:pt x="14148" y="-1839"/>
                      <a:pt x="11654" y="-1021"/>
                      <a:pt x="9610" y="616"/>
                    </a:cubicBezTo>
                    <a:cubicBezTo>
                      <a:pt x="7577" y="2253"/>
                      <a:pt x="6280" y="4074"/>
                      <a:pt x="5719" y="6081"/>
                    </a:cubicBezTo>
                    <a:cubicBezTo>
                      <a:pt x="5391" y="7211"/>
                      <a:pt x="5227" y="10247"/>
                      <a:pt x="5227" y="15189"/>
                    </a:cubicBezTo>
                    <a:lnTo>
                      <a:pt x="5227" y="40201"/>
                    </a:lnTo>
                    <a:lnTo>
                      <a:pt x="-825" y="40201"/>
                    </a:lnTo>
                    <a:lnTo>
                      <a:pt x="-825" y="41927"/>
                    </a:lnTo>
                    <a:cubicBezTo>
                      <a:pt x="3347" y="44863"/>
                      <a:pt x="6894" y="47947"/>
                      <a:pt x="9817" y="51178"/>
                    </a:cubicBezTo>
                    <a:cubicBezTo>
                      <a:pt x="12750" y="54420"/>
                      <a:pt x="15307" y="58037"/>
                      <a:pt x="17488" y="62028"/>
                    </a:cubicBezTo>
                    <a:lnTo>
                      <a:pt x="19124" y="62028"/>
                    </a:lnTo>
                    <a:close/>
                  </a:path>
                </a:pathLst>
              </a:custGeom>
              <a:solidFill>
                <a:srgbClr val="000000"/>
              </a:solidFill>
              <a:ln w="1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04" name="Freeform: Shape 303">
                <a:extLst>
                  <a:ext uri="{FF2B5EF4-FFF2-40B4-BE49-F238E27FC236}">
                    <a16:creationId xmlns:a16="http://schemas.microsoft.com/office/drawing/2014/main" id="{6350E471-7751-5771-C0F3-DEAF10F0F0B0}"/>
                  </a:ext>
                </a:extLst>
              </p:cNvPr>
              <p:cNvSpPr/>
              <p:nvPr/>
            </p:nvSpPr>
            <p:spPr>
              <a:xfrm flipV="1">
                <a:off x="3441948" y="1686814"/>
                <a:ext cx="72409" cy="67130"/>
              </a:xfrm>
              <a:custGeom>
                <a:avLst/>
                <a:gdLst>
                  <a:gd name="connsiteX0" fmla="*/ 22986 w 72409"/>
                  <a:gd name="connsiteY0" fmla="*/ 28604 h 67130"/>
                  <a:gd name="connsiteX1" fmla="*/ 22986 w 72409"/>
                  <a:gd name="connsiteY1" fmla="*/ 9802 h 67130"/>
                  <a:gd name="connsiteX2" fmla="*/ 23653 w 72409"/>
                  <a:gd name="connsiteY2" fmla="*/ 2943 h 67130"/>
                  <a:gd name="connsiteX3" fmla="*/ 26004 w 72409"/>
                  <a:gd name="connsiteY3" fmla="*/ 694 h 67130"/>
                  <a:gd name="connsiteX4" fmla="*/ 32325 w 72409"/>
                  <a:gd name="connsiteY4" fmla="*/ -146 h 67130"/>
                  <a:gd name="connsiteX5" fmla="*/ 32325 w 72409"/>
                  <a:gd name="connsiteY5" fmla="*/ -1983 h 67130"/>
                  <a:gd name="connsiteX6" fmla="*/ -2125 w 72409"/>
                  <a:gd name="connsiteY6" fmla="*/ -1983 h 67130"/>
                  <a:gd name="connsiteX7" fmla="*/ -2125 w 72409"/>
                  <a:gd name="connsiteY7" fmla="*/ -146 h 67130"/>
                  <a:gd name="connsiteX8" fmla="*/ 4197 w 72409"/>
                  <a:gd name="connsiteY8" fmla="*/ 709 h 67130"/>
                  <a:gd name="connsiteX9" fmla="*/ 6531 w 72409"/>
                  <a:gd name="connsiteY9" fmla="*/ 2959 h 67130"/>
                  <a:gd name="connsiteX10" fmla="*/ 7198 w 72409"/>
                  <a:gd name="connsiteY10" fmla="*/ 9802 h 67130"/>
                  <a:gd name="connsiteX11" fmla="*/ 7198 w 72409"/>
                  <a:gd name="connsiteY11" fmla="*/ 53362 h 67130"/>
                  <a:gd name="connsiteX12" fmla="*/ 6531 w 72409"/>
                  <a:gd name="connsiteY12" fmla="*/ 60221 h 67130"/>
                  <a:gd name="connsiteX13" fmla="*/ 4165 w 72409"/>
                  <a:gd name="connsiteY13" fmla="*/ 62470 h 67130"/>
                  <a:gd name="connsiteX14" fmla="*/ -2125 w 72409"/>
                  <a:gd name="connsiteY14" fmla="*/ 63310 h 67130"/>
                  <a:gd name="connsiteX15" fmla="*/ -2125 w 72409"/>
                  <a:gd name="connsiteY15" fmla="*/ 65147 h 67130"/>
                  <a:gd name="connsiteX16" fmla="*/ 29148 w 72409"/>
                  <a:gd name="connsiteY16" fmla="*/ 65147 h 67130"/>
                  <a:gd name="connsiteX17" fmla="*/ 47001 w 72409"/>
                  <a:gd name="connsiteY17" fmla="*/ 63452 h 67130"/>
                  <a:gd name="connsiteX18" fmla="*/ 56244 w 72409"/>
                  <a:gd name="connsiteY18" fmla="*/ 57243 h 67130"/>
                  <a:gd name="connsiteX19" fmla="*/ 59818 w 72409"/>
                  <a:gd name="connsiteY19" fmla="*/ 46630 h 67130"/>
                  <a:gd name="connsiteX20" fmla="*/ 54450 w 72409"/>
                  <a:gd name="connsiteY20" fmla="*/ 34354 h 67130"/>
                  <a:gd name="connsiteX21" fmla="*/ 44872 w 72409"/>
                  <a:gd name="connsiteY21" fmla="*/ 29745 h 67130"/>
                  <a:gd name="connsiteX22" fmla="*/ 61057 w 72409"/>
                  <a:gd name="connsiteY22" fmla="*/ 7030 h 67130"/>
                  <a:gd name="connsiteX23" fmla="*/ 65568 w 72409"/>
                  <a:gd name="connsiteY23" fmla="*/ 1533 h 67130"/>
                  <a:gd name="connsiteX24" fmla="*/ 70285 w 72409"/>
                  <a:gd name="connsiteY24" fmla="*/ -146 h 67130"/>
                  <a:gd name="connsiteX25" fmla="*/ 70285 w 72409"/>
                  <a:gd name="connsiteY25" fmla="*/ -1983 h 67130"/>
                  <a:gd name="connsiteX26" fmla="*/ 49097 w 72409"/>
                  <a:gd name="connsiteY26" fmla="*/ -1983 h 67130"/>
                  <a:gd name="connsiteX27" fmla="*/ 27401 w 72409"/>
                  <a:gd name="connsiteY27" fmla="*/ 28604 h 67130"/>
                  <a:gd name="connsiteX28" fmla="*/ 22986 w 72409"/>
                  <a:gd name="connsiteY28" fmla="*/ 28604 h 67130"/>
                  <a:gd name="connsiteX29" fmla="*/ 22986 w 72409"/>
                  <a:gd name="connsiteY29" fmla="*/ 61520 h 67130"/>
                  <a:gd name="connsiteX30" fmla="*/ 22986 w 72409"/>
                  <a:gd name="connsiteY30" fmla="*/ 32121 h 67130"/>
                  <a:gd name="connsiteX31" fmla="*/ 25813 w 72409"/>
                  <a:gd name="connsiteY31" fmla="*/ 32121 h 67130"/>
                  <a:gd name="connsiteX32" fmla="*/ 36137 w 72409"/>
                  <a:gd name="connsiteY32" fmla="*/ 33388 h 67130"/>
                  <a:gd name="connsiteX33" fmla="*/ 41521 w 72409"/>
                  <a:gd name="connsiteY33" fmla="*/ 37934 h 67130"/>
                  <a:gd name="connsiteX34" fmla="*/ 43491 w 72409"/>
                  <a:gd name="connsiteY34" fmla="*/ 46535 h 67130"/>
                  <a:gd name="connsiteX35" fmla="*/ 39885 w 72409"/>
                  <a:gd name="connsiteY35" fmla="*/ 57861 h 67130"/>
                  <a:gd name="connsiteX36" fmla="*/ 28291 w 72409"/>
                  <a:gd name="connsiteY36" fmla="*/ 61520 h 67130"/>
                  <a:gd name="connsiteX37" fmla="*/ 22986 w 72409"/>
                  <a:gd name="connsiteY37" fmla="*/ 61520 h 671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72409" h="67130">
                    <a:moveTo>
                      <a:pt x="22986" y="28604"/>
                    </a:moveTo>
                    <a:lnTo>
                      <a:pt x="22986" y="9802"/>
                    </a:lnTo>
                    <a:cubicBezTo>
                      <a:pt x="22986" y="6169"/>
                      <a:pt x="23208" y="3883"/>
                      <a:pt x="23653" y="2943"/>
                    </a:cubicBezTo>
                    <a:cubicBezTo>
                      <a:pt x="24098" y="2003"/>
                      <a:pt x="24881" y="1253"/>
                      <a:pt x="26004" y="694"/>
                    </a:cubicBezTo>
                    <a:cubicBezTo>
                      <a:pt x="27137" y="134"/>
                      <a:pt x="29244" y="-146"/>
                      <a:pt x="32325" y="-146"/>
                    </a:cubicBezTo>
                    <a:lnTo>
                      <a:pt x="32325" y="-1983"/>
                    </a:lnTo>
                    <a:lnTo>
                      <a:pt x="-2125" y="-1983"/>
                    </a:lnTo>
                    <a:lnTo>
                      <a:pt x="-2125" y="-146"/>
                    </a:lnTo>
                    <a:cubicBezTo>
                      <a:pt x="988" y="-146"/>
                      <a:pt x="3095" y="139"/>
                      <a:pt x="4197" y="709"/>
                    </a:cubicBezTo>
                    <a:cubicBezTo>
                      <a:pt x="5308" y="1290"/>
                      <a:pt x="6087" y="2040"/>
                      <a:pt x="6531" y="2959"/>
                    </a:cubicBezTo>
                    <a:cubicBezTo>
                      <a:pt x="6976" y="3888"/>
                      <a:pt x="7198" y="6169"/>
                      <a:pt x="7198" y="9802"/>
                    </a:cubicBezTo>
                    <a:lnTo>
                      <a:pt x="7198" y="53362"/>
                    </a:lnTo>
                    <a:cubicBezTo>
                      <a:pt x="7198" y="56995"/>
                      <a:pt x="6976" y="59281"/>
                      <a:pt x="6531" y="60221"/>
                    </a:cubicBezTo>
                    <a:cubicBezTo>
                      <a:pt x="6087" y="61161"/>
                      <a:pt x="5298" y="61911"/>
                      <a:pt x="4165" y="62470"/>
                    </a:cubicBezTo>
                    <a:cubicBezTo>
                      <a:pt x="3042" y="63030"/>
                      <a:pt x="946" y="63310"/>
                      <a:pt x="-2125" y="63310"/>
                    </a:cubicBezTo>
                    <a:lnTo>
                      <a:pt x="-2125" y="65147"/>
                    </a:lnTo>
                    <a:lnTo>
                      <a:pt x="29148" y="65147"/>
                    </a:lnTo>
                    <a:cubicBezTo>
                      <a:pt x="37280" y="65147"/>
                      <a:pt x="43231" y="64582"/>
                      <a:pt x="47001" y="63452"/>
                    </a:cubicBezTo>
                    <a:cubicBezTo>
                      <a:pt x="50781" y="62333"/>
                      <a:pt x="53862" y="60263"/>
                      <a:pt x="56244" y="57243"/>
                    </a:cubicBezTo>
                    <a:cubicBezTo>
                      <a:pt x="58627" y="54223"/>
                      <a:pt x="59818" y="50685"/>
                      <a:pt x="59818" y="46630"/>
                    </a:cubicBezTo>
                    <a:cubicBezTo>
                      <a:pt x="59818" y="41677"/>
                      <a:pt x="58028" y="37585"/>
                      <a:pt x="54450" y="34354"/>
                    </a:cubicBezTo>
                    <a:cubicBezTo>
                      <a:pt x="52173" y="32305"/>
                      <a:pt x="48981" y="30769"/>
                      <a:pt x="44872" y="29745"/>
                    </a:cubicBezTo>
                    <a:lnTo>
                      <a:pt x="61057" y="7030"/>
                    </a:lnTo>
                    <a:cubicBezTo>
                      <a:pt x="63174" y="4094"/>
                      <a:pt x="64678" y="2262"/>
                      <a:pt x="65568" y="1533"/>
                    </a:cubicBezTo>
                    <a:cubicBezTo>
                      <a:pt x="66923" y="509"/>
                      <a:pt x="68495" y="-51"/>
                      <a:pt x="70285" y="-146"/>
                    </a:cubicBezTo>
                    <a:lnTo>
                      <a:pt x="70285" y="-1983"/>
                    </a:lnTo>
                    <a:lnTo>
                      <a:pt x="49097" y="-1983"/>
                    </a:lnTo>
                    <a:lnTo>
                      <a:pt x="27401" y="28604"/>
                    </a:lnTo>
                    <a:lnTo>
                      <a:pt x="22986" y="28604"/>
                    </a:lnTo>
                    <a:close/>
                    <a:moveTo>
                      <a:pt x="22986" y="61520"/>
                    </a:moveTo>
                    <a:lnTo>
                      <a:pt x="22986" y="32121"/>
                    </a:lnTo>
                    <a:lnTo>
                      <a:pt x="25813" y="32121"/>
                    </a:lnTo>
                    <a:cubicBezTo>
                      <a:pt x="30419" y="32121"/>
                      <a:pt x="33860" y="32543"/>
                      <a:pt x="36137" y="33388"/>
                    </a:cubicBezTo>
                    <a:cubicBezTo>
                      <a:pt x="38424" y="34233"/>
                      <a:pt x="40219" y="35748"/>
                      <a:pt x="41521" y="37934"/>
                    </a:cubicBezTo>
                    <a:cubicBezTo>
                      <a:pt x="42834" y="40130"/>
                      <a:pt x="43491" y="42998"/>
                      <a:pt x="43491" y="46535"/>
                    </a:cubicBezTo>
                    <a:cubicBezTo>
                      <a:pt x="43491" y="51646"/>
                      <a:pt x="42289" y="55421"/>
                      <a:pt x="39885" y="57861"/>
                    </a:cubicBezTo>
                    <a:cubicBezTo>
                      <a:pt x="37492" y="60300"/>
                      <a:pt x="33627" y="61520"/>
                      <a:pt x="28291" y="61520"/>
                    </a:cubicBezTo>
                    <a:lnTo>
                      <a:pt x="22986" y="61520"/>
                    </a:lnTo>
                    <a:close/>
                  </a:path>
                </a:pathLst>
              </a:custGeom>
              <a:solidFill>
                <a:srgbClr val="000000"/>
              </a:solidFill>
              <a:ln w="1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05" name="Freeform: Shape 304">
                <a:extLst>
                  <a:ext uri="{FF2B5EF4-FFF2-40B4-BE49-F238E27FC236}">
                    <a16:creationId xmlns:a16="http://schemas.microsoft.com/office/drawing/2014/main" id="{AD2C2067-273A-7647-D29F-2A7E4EDCD2E5}"/>
                  </a:ext>
                </a:extLst>
              </p:cNvPr>
              <p:cNvSpPr/>
              <p:nvPr/>
            </p:nvSpPr>
            <p:spPr>
              <a:xfrm flipV="1">
                <a:off x="3510750" y="1707660"/>
                <a:ext cx="49045" cy="68160"/>
              </a:xfrm>
              <a:custGeom>
                <a:avLst/>
                <a:gdLst>
                  <a:gd name="connsiteX0" fmla="*/ 22553 w 49045"/>
                  <a:gd name="connsiteY0" fmla="*/ 19357 h 68160"/>
                  <a:gd name="connsiteX1" fmla="*/ 7576 w 49045"/>
                  <a:gd name="connsiteY1" fmla="*/ 53667 h 68160"/>
                  <a:gd name="connsiteX2" fmla="*/ 2573 w 49045"/>
                  <a:gd name="connsiteY2" fmla="*/ 63219 h 68160"/>
                  <a:gd name="connsiteX3" fmla="*/ -1319 w 49045"/>
                  <a:gd name="connsiteY3" fmla="*/ 65690 h 68160"/>
                  <a:gd name="connsiteX4" fmla="*/ -1319 w 49045"/>
                  <a:gd name="connsiteY4" fmla="*/ 67527 h 68160"/>
                  <a:gd name="connsiteX5" fmla="*/ 23347 w 49045"/>
                  <a:gd name="connsiteY5" fmla="*/ 67527 h 68160"/>
                  <a:gd name="connsiteX6" fmla="*/ 23347 w 49045"/>
                  <a:gd name="connsiteY6" fmla="*/ 65690 h 68160"/>
                  <a:gd name="connsiteX7" fmla="*/ 19916 w 49045"/>
                  <a:gd name="connsiteY7" fmla="*/ 64755 h 68160"/>
                  <a:gd name="connsiteX8" fmla="*/ 18932 w 49045"/>
                  <a:gd name="connsiteY8" fmla="*/ 62728 h 68160"/>
                  <a:gd name="connsiteX9" fmla="*/ 21409 w 49045"/>
                  <a:gd name="connsiteY9" fmla="*/ 55299 h 68160"/>
                  <a:gd name="connsiteX10" fmla="*/ 29351 w 49045"/>
                  <a:gd name="connsiteY10" fmla="*/ 37177 h 68160"/>
                  <a:gd name="connsiteX11" fmla="*/ 34767 w 49045"/>
                  <a:gd name="connsiteY11" fmla="*/ 51196 h 68160"/>
                  <a:gd name="connsiteX12" fmla="*/ 37689 w 49045"/>
                  <a:gd name="connsiteY12" fmla="*/ 61587 h 68160"/>
                  <a:gd name="connsiteX13" fmla="*/ 36466 w 49045"/>
                  <a:gd name="connsiteY13" fmla="*/ 64502 h 68160"/>
                  <a:gd name="connsiteX14" fmla="*/ 32194 w 49045"/>
                  <a:gd name="connsiteY14" fmla="*/ 65690 h 68160"/>
                  <a:gd name="connsiteX15" fmla="*/ 32194 w 49045"/>
                  <a:gd name="connsiteY15" fmla="*/ 67527 h 68160"/>
                  <a:gd name="connsiteX16" fmla="*/ 47727 w 49045"/>
                  <a:gd name="connsiteY16" fmla="*/ 67527 h 68160"/>
                  <a:gd name="connsiteX17" fmla="*/ 47727 w 49045"/>
                  <a:gd name="connsiteY17" fmla="*/ 65690 h 68160"/>
                  <a:gd name="connsiteX18" fmla="*/ 43995 w 49045"/>
                  <a:gd name="connsiteY18" fmla="*/ 63931 h 68160"/>
                  <a:gd name="connsiteX19" fmla="*/ 39182 w 49045"/>
                  <a:gd name="connsiteY19" fmla="*/ 53667 h 68160"/>
                  <a:gd name="connsiteX20" fmla="*/ 25936 w 49045"/>
                  <a:gd name="connsiteY20" fmla="*/ 19357 h 68160"/>
                  <a:gd name="connsiteX21" fmla="*/ 18487 w 49045"/>
                  <a:gd name="connsiteY21" fmla="*/ 3517 h 68160"/>
                  <a:gd name="connsiteX22" fmla="*/ 9894 w 49045"/>
                  <a:gd name="connsiteY22" fmla="*/ -633 h 68160"/>
                  <a:gd name="connsiteX23" fmla="*/ 3224 w 49045"/>
                  <a:gd name="connsiteY23" fmla="*/ 1727 h 68160"/>
                  <a:gd name="connsiteX24" fmla="*/ 667 w 49045"/>
                  <a:gd name="connsiteY24" fmla="*/ 7382 h 68160"/>
                  <a:gd name="connsiteX25" fmla="*/ 2430 w 49045"/>
                  <a:gd name="connsiteY25" fmla="*/ 12134 h 68160"/>
                  <a:gd name="connsiteX26" fmla="*/ 6781 w 49045"/>
                  <a:gd name="connsiteY26" fmla="*/ 14019 h 68160"/>
                  <a:gd name="connsiteX27" fmla="*/ 10768 w 49045"/>
                  <a:gd name="connsiteY27" fmla="*/ 12435 h 68160"/>
                  <a:gd name="connsiteX28" fmla="*/ 12340 w 49045"/>
                  <a:gd name="connsiteY28" fmla="*/ 7525 h 68160"/>
                  <a:gd name="connsiteX29" fmla="*/ 12785 w 49045"/>
                  <a:gd name="connsiteY29" fmla="*/ 5101 h 68160"/>
                  <a:gd name="connsiteX30" fmla="*/ 13929 w 49045"/>
                  <a:gd name="connsiteY30" fmla="*/ 4562 h 68160"/>
                  <a:gd name="connsiteX31" fmla="*/ 16454 w 49045"/>
                  <a:gd name="connsiteY31" fmla="*/ 5988 h 68160"/>
                  <a:gd name="connsiteX32" fmla="*/ 21124 w 49045"/>
                  <a:gd name="connsiteY32" fmla="*/ 15492 h 68160"/>
                  <a:gd name="connsiteX33" fmla="*/ 22553 w 49045"/>
                  <a:gd name="connsiteY33" fmla="*/ 19357 h 681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49045" h="68160">
                    <a:moveTo>
                      <a:pt x="22553" y="19357"/>
                    </a:moveTo>
                    <a:lnTo>
                      <a:pt x="7576" y="53667"/>
                    </a:lnTo>
                    <a:cubicBezTo>
                      <a:pt x="5320" y="58852"/>
                      <a:pt x="3653" y="62036"/>
                      <a:pt x="2573" y="63219"/>
                    </a:cubicBezTo>
                    <a:cubicBezTo>
                      <a:pt x="1503" y="64412"/>
                      <a:pt x="206" y="65236"/>
                      <a:pt x="-1319" y="65690"/>
                    </a:cubicBezTo>
                    <a:lnTo>
                      <a:pt x="-1319" y="67527"/>
                    </a:lnTo>
                    <a:lnTo>
                      <a:pt x="23347" y="67527"/>
                    </a:lnTo>
                    <a:lnTo>
                      <a:pt x="23347" y="65690"/>
                    </a:lnTo>
                    <a:cubicBezTo>
                      <a:pt x="21727" y="65626"/>
                      <a:pt x="20584" y="65315"/>
                      <a:pt x="19916" y="64755"/>
                    </a:cubicBezTo>
                    <a:cubicBezTo>
                      <a:pt x="19260" y="64195"/>
                      <a:pt x="18932" y="63520"/>
                      <a:pt x="18932" y="62728"/>
                    </a:cubicBezTo>
                    <a:cubicBezTo>
                      <a:pt x="18932" y="61471"/>
                      <a:pt x="19758" y="58995"/>
                      <a:pt x="21409" y="55299"/>
                    </a:cubicBezTo>
                    <a:lnTo>
                      <a:pt x="29351" y="37177"/>
                    </a:lnTo>
                    <a:lnTo>
                      <a:pt x="34767" y="51196"/>
                    </a:lnTo>
                    <a:cubicBezTo>
                      <a:pt x="36715" y="56180"/>
                      <a:pt x="37689" y="59644"/>
                      <a:pt x="37689" y="61587"/>
                    </a:cubicBezTo>
                    <a:cubicBezTo>
                      <a:pt x="37689" y="62812"/>
                      <a:pt x="37282" y="63784"/>
                      <a:pt x="36466" y="64502"/>
                    </a:cubicBezTo>
                    <a:cubicBezTo>
                      <a:pt x="35662" y="65230"/>
                      <a:pt x="34237" y="65626"/>
                      <a:pt x="32194" y="65690"/>
                    </a:cubicBezTo>
                    <a:lnTo>
                      <a:pt x="32194" y="67527"/>
                    </a:lnTo>
                    <a:lnTo>
                      <a:pt x="47727" y="67527"/>
                    </a:lnTo>
                    <a:lnTo>
                      <a:pt x="47727" y="65690"/>
                    </a:lnTo>
                    <a:cubicBezTo>
                      <a:pt x="46202" y="65531"/>
                      <a:pt x="44958" y="64945"/>
                      <a:pt x="43995" y="63931"/>
                    </a:cubicBezTo>
                    <a:cubicBezTo>
                      <a:pt x="43042" y="62928"/>
                      <a:pt x="41438" y="59507"/>
                      <a:pt x="39182" y="53667"/>
                    </a:cubicBezTo>
                    <a:lnTo>
                      <a:pt x="25936" y="19357"/>
                    </a:lnTo>
                    <a:cubicBezTo>
                      <a:pt x="22590" y="10782"/>
                      <a:pt x="20107" y="5502"/>
                      <a:pt x="18487" y="3517"/>
                    </a:cubicBezTo>
                    <a:cubicBezTo>
                      <a:pt x="16200" y="750"/>
                      <a:pt x="13336" y="-633"/>
                      <a:pt x="9894" y="-633"/>
                    </a:cubicBezTo>
                    <a:cubicBezTo>
                      <a:pt x="7152" y="-633"/>
                      <a:pt x="4928" y="154"/>
                      <a:pt x="3224" y="1727"/>
                    </a:cubicBezTo>
                    <a:cubicBezTo>
                      <a:pt x="1519" y="3290"/>
                      <a:pt x="667" y="5175"/>
                      <a:pt x="667" y="7382"/>
                    </a:cubicBezTo>
                    <a:cubicBezTo>
                      <a:pt x="667" y="9293"/>
                      <a:pt x="1254" y="10877"/>
                      <a:pt x="2430" y="12134"/>
                    </a:cubicBezTo>
                    <a:cubicBezTo>
                      <a:pt x="3605" y="13391"/>
                      <a:pt x="5056" y="14019"/>
                      <a:pt x="6781" y="14019"/>
                    </a:cubicBezTo>
                    <a:cubicBezTo>
                      <a:pt x="8433" y="14019"/>
                      <a:pt x="9762" y="13491"/>
                      <a:pt x="10768" y="12435"/>
                    </a:cubicBezTo>
                    <a:cubicBezTo>
                      <a:pt x="11774" y="11379"/>
                      <a:pt x="12298" y="9742"/>
                      <a:pt x="12340" y="7525"/>
                    </a:cubicBezTo>
                    <a:cubicBezTo>
                      <a:pt x="12372" y="6278"/>
                      <a:pt x="12520" y="5471"/>
                      <a:pt x="12785" y="5101"/>
                    </a:cubicBezTo>
                    <a:cubicBezTo>
                      <a:pt x="13050" y="4742"/>
                      <a:pt x="13431" y="4562"/>
                      <a:pt x="13929" y="4562"/>
                    </a:cubicBezTo>
                    <a:cubicBezTo>
                      <a:pt x="14723" y="4562"/>
                      <a:pt x="15565" y="5038"/>
                      <a:pt x="16454" y="5988"/>
                    </a:cubicBezTo>
                    <a:cubicBezTo>
                      <a:pt x="17778" y="7382"/>
                      <a:pt x="19334" y="10550"/>
                      <a:pt x="21124" y="15492"/>
                    </a:cubicBezTo>
                    <a:lnTo>
                      <a:pt x="22553" y="19357"/>
                    </a:lnTo>
                    <a:close/>
                  </a:path>
                </a:pathLst>
              </a:custGeom>
              <a:solidFill>
                <a:srgbClr val="000000"/>
              </a:solidFill>
              <a:ln w="1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80F9D9FF-F2F1-2A6E-5DE4-D9547EE72CEE}"/>
                </a:ext>
              </a:extLst>
            </p:cNvPr>
            <p:cNvSpPr/>
            <p:nvPr/>
          </p:nvSpPr>
          <p:spPr>
            <a:xfrm>
              <a:off x="4951441" y="2351791"/>
              <a:ext cx="627521" cy="474370"/>
            </a:xfrm>
            <a:custGeom>
              <a:avLst/>
              <a:gdLst>
                <a:gd name="connsiteX0" fmla="*/ 0 w 627521"/>
                <a:gd name="connsiteY0" fmla="*/ 0 h 474370"/>
                <a:gd name="connsiteX1" fmla="*/ 52438 w 627521"/>
                <a:gd name="connsiteY1" fmla="*/ 216504 h 474370"/>
                <a:gd name="connsiteX2" fmla="*/ 198166 w 627521"/>
                <a:gd name="connsiteY2" fmla="*/ 385284 h 474370"/>
                <a:gd name="connsiteX3" fmla="*/ 405061 w 627521"/>
                <a:gd name="connsiteY3" fmla="*/ 469123 h 474370"/>
                <a:gd name="connsiteX4" fmla="*/ 627521 w 627521"/>
                <a:gd name="connsiteY4" fmla="*/ 449544 h 474370"/>
                <a:gd name="connsiteX5" fmla="*/ 475644 w 627521"/>
                <a:gd name="connsiteY5" fmla="*/ 0 h 474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27521" h="474370">
                  <a:moveTo>
                    <a:pt x="0" y="0"/>
                  </a:moveTo>
                  <a:cubicBezTo>
                    <a:pt x="0" y="75285"/>
                    <a:pt x="17979" y="149506"/>
                    <a:pt x="52438" y="216504"/>
                  </a:cubicBezTo>
                  <a:cubicBezTo>
                    <a:pt x="86885" y="283501"/>
                    <a:pt x="136846" y="341350"/>
                    <a:pt x="198166" y="385284"/>
                  </a:cubicBezTo>
                  <a:cubicBezTo>
                    <a:pt x="259473" y="429206"/>
                    <a:pt x="330399" y="457946"/>
                    <a:pt x="405061" y="469123"/>
                  </a:cubicBezTo>
                  <a:cubicBezTo>
                    <a:pt x="479722" y="480287"/>
                    <a:pt x="555985" y="473583"/>
                    <a:pt x="627521" y="449544"/>
                  </a:cubicBezTo>
                  <a:lnTo>
                    <a:pt x="475644" y="0"/>
                  </a:lnTo>
                  <a:close/>
                </a:path>
              </a:pathLst>
            </a:custGeom>
            <a:solidFill>
              <a:srgbClr val="1F77B4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FE6E8111-CFC8-22FE-6137-8B959B45DD65}"/>
                </a:ext>
              </a:extLst>
            </p:cNvPr>
            <p:cNvSpPr/>
            <p:nvPr/>
          </p:nvSpPr>
          <p:spPr>
            <a:xfrm>
              <a:off x="5427085" y="2351791"/>
              <a:ext cx="466304" cy="449544"/>
            </a:xfrm>
            <a:custGeom>
              <a:avLst/>
              <a:gdLst>
                <a:gd name="connsiteX0" fmla="*/ 151877 w 466304"/>
                <a:gd name="connsiteY0" fmla="*/ 449544 h 449544"/>
                <a:gd name="connsiteX1" fmla="*/ 356904 w 466304"/>
                <a:gd name="connsiteY1" fmla="*/ 313585 h 449544"/>
                <a:gd name="connsiteX2" fmla="*/ 466305 w 466304"/>
                <a:gd name="connsiteY2" fmla="*/ 93597 h 449544"/>
                <a:gd name="connsiteX3" fmla="*/ 0 w 466304"/>
                <a:gd name="connsiteY3" fmla="*/ 0 h 449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6304" h="449544">
                  <a:moveTo>
                    <a:pt x="151877" y="449544"/>
                  </a:moveTo>
                  <a:cubicBezTo>
                    <a:pt x="230999" y="422958"/>
                    <a:pt x="301721" y="376059"/>
                    <a:pt x="356904" y="313585"/>
                  </a:cubicBezTo>
                  <a:cubicBezTo>
                    <a:pt x="412100" y="251099"/>
                    <a:pt x="449825" y="175218"/>
                    <a:pt x="466305" y="9359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CA02C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B95D74B4-FCDC-7CB2-E577-D41940821250}"/>
                </a:ext>
              </a:extLst>
            </p:cNvPr>
            <p:cNvSpPr/>
            <p:nvPr/>
          </p:nvSpPr>
          <p:spPr>
            <a:xfrm>
              <a:off x="5427085" y="2096308"/>
              <a:ext cx="475649" cy="349079"/>
            </a:xfrm>
            <a:custGeom>
              <a:avLst/>
              <a:gdLst>
                <a:gd name="connsiteX0" fmla="*/ 466305 w 475649"/>
                <a:gd name="connsiteY0" fmla="*/ 349080 h 349079"/>
                <a:gd name="connsiteX1" fmla="*/ 467524 w 475649"/>
                <a:gd name="connsiteY1" fmla="*/ 168198 h 349079"/>
                <a:gd name="connsiteX2" fmla="*/ 400779 w 475649"/>
                <a:gd name="connsiteY2" fmla="*/ 0 h 349079"/>
                <a:gd name="connsiteX3" fmla="*/ 0 w 475649"/>
                <a:gd name="connsiteY3" fmla="*/ 255483 h 349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5649" h="349079">
                  <a:moveTo>
                    <a:pt x="466305" y="349080"/>
                  </a:moveTo>
                  <a:cubicBezTo>
                    <a:pt x="478338" y="289419"/>
                    <a:pt x="478757" y="228010"/>
                    <a:pt x="467524" y="168198"/>
                  </a:cubicBezTo>
                  <a:cubicBezTo>
                    <a:pt x="456305" y="108385"/>
                    <a:pt x="433637" y="51272"/>
                    <a:pt x="400779" y="0"/>
                  </a:cubicBezTo>
                  <a:lnTo>
                    <a:pt x="0" y="255483"/>
                  </a:lnTo>
                  <a:close/>
                </a:path>
              </a:pathLst>
            </a:custGeom>
            <a:solidFill>
              <a:srgbClr val="2CA02C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98925BD8-5DDA-6AF0-061D-249E2DD3D6F7}"/>
                </a:ext>
              </a:extLst>
            </p:cNvPr>
            <p:cNvSpPr/>
            <p:nvPr/>
          </p:nvSpPr>
          <p:spPr>
            <a:xfrm>
              <a:off x="5427085" y="1964036"/>
              <a:ext cx="400778" cy="387755"/>
            </a:xfrm>
            <a:custGeom>
              <a:avLst/>
              <a:gdLst>
                <a:gd name="connsiteX0" fmla="*/ 400779 w 400778"/>
                <a:gd name="connsiteY0" fmla="*/ 132272 h 387755"/>
                <a:gd name="connsiteX1" fmla="*/ 343843 w 400778"/>
                <a:gd name="connsiteY1" fmla="*/ 59977 h 387755"/>
                <a:gd name="connsiteX2" fmla="*/ 273996 w 400778"/>
                <a:gd name="connsiteY2" fmla="*/ 0 h 387755"/>
                <a:gd name="connsiteX3" fmla="*/ 0 w 400778"/>
                <a:gd name="connsiteY3" fmla="*/ 387755 h 387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0778" h="387755">
                  <a:moveTo>
                    <a:pt x="400779" y="132272"/>
                  </a:moveTo>
                  <a:cubicBezTo>
                    <a:pt x="384185" y="106395"/>
                    <a:pt x="365125" y="82179"/>
                    <a:pt x="343843" y="59977"/>
                  </a:cubicBezTo>
                  <a:cubicBezTo>
                    <a:pt x="322559" y="37776"/>
                    <a:pt x="299167" y="17690"/>
                    <a:pt x="273996" y="0"/>
                  </a:cubicBezTo>
                  <a:lnTo>
                    <a:pt x="0" y="387755"/>
                  </a:lnTo>
                  <a:close/>
                </a:path>
              </a:pathLst>
            </a:custGeom>
            <a:solidFill>
              <a:srgbClr val="D62728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FF83420D-6BE7-CF9C-03B2-5A0ECB200483}"/>
                </a:ext>
              </a:extLst>
            </p:cNvPr>
            <p:cNvSpPr/>
            <p:nvPr/>
          </p:nvSpPr>
          <p:spPr>
            <a:xfrm>
              <a:off x="5427085" y="1898318"/>
              <a:ext cx="273996" cy="453472"/>
            </a:xfrm>
            <a:custGeom>
              <a:avLst/>
              <a:gdLst>
                <a:gd name="connsiteX0" fmla="*/ 273996 w 273996"/>
                <a:gd name="connsiteY0" fmla="*/ 65718 h 453472"/>
                <a:gd name="connsiteX1" fmla="*/ 209411 w 273996"/>
                <a:gd name="connsiteY1" fmla="*/ 27549 h 453472"/>
                <a:gd name="connsiteX2" fmla="*/ 139616 w 273996"/>
                <a:gd name="connsiteY2" fmla="*/ 0 h 453472"/>
                <a:gd name="connsiteX3" fmla="*/ 0 w 273996"/>
                <a:gd name="connsiteY3" fmla="*/ 453473 h 453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3996" h="453472">
                  <a:moveTo>
                    <a:pt x="273996" y="65718"/>
                  </a:moveTo>
                  <a:cubicBezTo>
                    <a:pt x="253514" y="51309"/>
                    <a:pt x="231913" y="38549"/>
                    <a:pt x="209411" y="27549"/>
                  </a:cubicBezTo>
                  <a:cubicBezTo>
                    <a:pt x="186908" y="16550"/>
                    <a:pt x="163580" y="7337"/>
                    <a:pt x="139616" y="0"/>
                  </a:cubicBezTo>
                  <a:lnTo>
                    <a:pt x="0" y="453473"/>
                  </a:lnTo>
                  <a:close/>
                </a:path>
              </a:pathLst>
            </a:custGeom>
            <a:solidFill>
              <a:srgbClr val="9467BD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233E9DA4-293F-D2FA-7745-65ADD05CB7E3}"/>
                </a:ext>
              </a:extLst>
            </p:cNvPr>
            <p:cNvSpPr/>
            <p:nvPr/>
          </p:nvSpPr>
          <p:spPr>
            <a:xfrm>
              <a:off x="5427085" y="1878981"/>
              <a:ext cx="139615" cy="472810"/>
            </a:xfrm>
            <a:custGeom>
              <a:avLst/>
              <a:gdLst>
                <a:gd name="connsiteX0" fmla="*/ 139616 w 139615"/>
                <a:gd name="connsiteY0" fmla="*/ 19338 h 472810"/>
                <a:gd name="connsiteX1" fmla="*/ 89642 w 139615"/>
                <a:gd name="connsiteY1" fmla="*/ 6944 h 472810"/>
                <a:gd name="connsiteX2" fmla="*/ 38614 w 139615"/>
                <a:gd name="connsiteY2" fmla="*/ 0 h 472810"/>
                <a:gd name="connsiteX3" fmla="*/ 0 w 139615"/>
                <a:gd name="connsiteY3" fmla="*/ 472811 h 472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15" h="472810">
                  <a:moveTo>
                    <a:pt x="139616" y="19338"/>
                  </a:moveTo>
                  <a:cubicBezTo>
                    <a:pt x="123199" y="14307"/>
                    <a:pt x="106516" y="10163"/>
                    <a:pt x="89642" y="6944"/>
                  </a:cubicBezTo>
                  <a:cubicBezTo>
                    <a:pt x="72768" y="3713"/>
                    <a:pt x="55729" y="1394"/>
                    <a:pt x="38614" y="0"/>
                  </a:cubicBezTo>
                  <a:lnTo>
                    <a:pt x="0" y="472811"/>
                  </a:lnTo>
                  <a:close/>
                </a:path>
              </a:pathLst>
            </a:custGeom>
            <a:solidFill>
              <a:srgbClr val="8C564B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DADCDEE5-C1D8-5674-1855-AC89CE18B4F2}"/>
                </a:ext>
              </a:extLst>
            </p:cNvPr>
            <p:cNvSpPr/>
            <p:nvPr/>
          </p:nvSpPr>
          <p:spPr>
            <a:xfrm>
              <a:off x="5405624" y="1877421"/>
              <a:ext cx="60074" cy="474370"/>
            </a:xfrm>
            <a:custGeom>
              <a:avLst/>
              <a:gdLst>
                <a:gd name="connsiteX0" fmla="*/ 60075 w 60074"/>
                <a:gd name="connsiteY0" fmla="*/ 1560 h 474370"/>
                <a:gd name="connsiteX1" fmla="*/ 30050 w 60074"/>
                <a:gd name="connsiteY1" fmla="*/ 77 h 474370"/>
                <a:gd name="connsiteX2" fmla="*/ 0 w 60074"/>
                <a:gd name="connsiteY2" fmla="*/ 482 h 474370"/>
                <a:gd name="connsiteX3" fmla="*/ 21461 w 60074"/>
                <a:gd name="connsiteY3" fmla="*/ 474370 h 474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074" h="474370">
                  <a:moveTo>
                    <a:pt x="60075" y="1560"/>
                  </a:moveTo>
                  <a:cubicBezTo>
                    <a:pt x="50088" y="749"/>
                    <a:pt x="40075" y="254"/>
                    <a:pt x="30050" y="77"/>
                  </a:cubicBezTo>
                  <a:cubicBezTo>
                    <a:pt x="20038" y="-100"/>
                    <a:pt x="10012" y="26"/>
                    <a:pt x="0" y="482"/>
                  </a:cubicBezTo>
                  <a:lnTo>
                    <a:pt x="21461" y="474370"/>
                  </a:lnTo>
                  <a:close/>
                </a:path>
              </a:pathLst>
            </a:custGeom>
            <a:solidFill>
              <a:srgbClr val="E377C2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D567AB7A-4CB4-E271-A019-D8331CE035E3}"/>
                </a:ext>
              </a:extLst>
            </p:cNvPr>
            <p:cNvSpPr/>
            <p:nvPr/>
          </p:nvSpPr>
          <p:spPr>
            <a:xfrm>
              <a:off x="5345905" y="1877903"/>
              <a:ext cx="81180" cy="473887"/>
            </a:xfrm>
            <a:custGeom>
              <a:avLst/>
              <a:gdLst>
                <a:gd name="connsiteX0" fmla="*/ 59719 w 81180"/>
                <a:gd name="connsiteY0" fmla="*/ 0 h 473887"/>
                <a:gd name="connsiteX1" fmla="*/ 29758 w 81180"/>
                <a:gd name="connsiteY1" fmla="*/ 2294 h 473887"/>
                <a:gd name="connsiteX2" fmla="*/ 0 w 81180"/>
                <a:gd name="connsiteY2" fmla="*/ 6475 h 473887"/>
                <a:gd name="connsiteX3" fmla="*/ 81180 w 81180"/>
                <a:gd name="connsiteY3" fmla="*/ 473888 h 473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180" h="473887">
                  <a:moveTo>
                    <a:pt x="59719" y="0"/>
                  </a:moveTo>
                  <a:cubicBezTo>
                    <a:pt x="49719" y="456"/>
                    <a:pt x="39720" y="1217"/>
                    <a:pt x="29758" y="2294"/>
                  </a:cubicBezTo>
                  <a:cubicBezTo>
                    <a:pt x="19796" y="3384"/>
                    <a:pt x="9873" y="4778"/>
                    <a:pt x="0" y="6475"/>
                  </a:cubicBezTo>
                  <a:lnTo>
                    <a:pt x="81180" y="473888"/>
                  </a:lnTo>
                  <a:close/>
                </a:path>
              </a:pathLst>
            </a:custGeom>
            <a:solidFill>
              <a:srgbClr val="7F7F7F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1F053CA6-EFE4-FBFE-D78B-C2FFAAE55872}"/>
                </a:ext>
              </a:extLst>
            </p:cNvPr>
            <p:cNvSpPr/>
            <p:nvPr/>
          </p:nvSpPr>
          <p:spPr>
            <a:xfrm>
              <a:off x="5312297" y="1884379"/>
              <a:ext cx="114787" cy="467412"/>
            </a:xfrm>
            <a:custGeom>
              <a:avLst/>
              <a:gdLst>
                <a:gd name="connsiteX0" fmla="*/ 33608 w 114787"/>
                <a:gd name="connsiteY0" fmla="*/ 0 h 467412"/>
                <a:gd name="connsiteX1" fmla="*/ 16747 w 114787"/>
                <a:gd name="connsiteY1" fmla="*/ 3231 h 467412"/>
                <a:gd name="connsiteX2" fmla="*/ 0 w 114787"/>
                <a:gd name="connsiteY2" fmla="*/ 7058 h 467412"/>
                <a:gd name="connsiteX3" fmla="*/ 114788 w 114787"/>
                <a:gd name="connsiteY3" fmla="*/ 467412 h 467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787" h="467412">
                  <a:moveTo>
                    <a:pt x="33608" y="0"/>
                  </a:moveTo>
                  <a:cubicBezTo>
                    <a:pt x="27966" y="976"/>
                    <a:pt x="22337" y="2053"/>
                    <a:pt x="16747" y="3231"/>
                  </a:cubicBezTo>
                  <a:cubicBezTo>
                    <a:pt x="11143" y="4410"/>
                    <a:pt x="5552" y="5690"/>
                    <a:pt x="0" y="7058"/>
                  </a:cubicBezTo>
                  <a:lnTo>
                    <a:pt x="114788" y="467412"/>
                  </a:lnTo>
                  <a:close/>
                </a:path>
              </a:pathLst>
            </a:custGeom>
            <a:solidFill>
              <a:srgbClr val="BCBD22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6655DC73-C3F4-4ED3-78EE-78E3F8595EBF}"/>
                </a:ext>
              </a:extLst>
            </p:cNvPr>
            <p:cNvSpPr/>
            <p:nvPr/>
          </p:nvSpPr>
          <p:spPr>
            <a:xfrm>
              <a:off x="5283378" y="1891437"/>
              <a:ext cx="143707" cy="460353"/>
            </a:xfrm>
            <a:custGeom>
              <a:avLst/>
              <a:gdLst>
                <a:gd name="connsiteX0" fmla="*/ 28919 w 143707"/>
                <a:gd name="connsiteY0" fmla="*/ 0 h 460353"/>
                <a:gd name="connsiteX1" fmla="*/ 14396 w 143707"/>
                <a:gd name="connsiteY1" fmla="*/ 3852 h 460353"/>
                <a:gd name="connsiteX2" fmla="*/ 0 w 143707"/>
                <a:gd name="connsiteY2" fmla="*/ 8148 h 460353"/>
                <a:gd name="connsiteX3" fmla="*/ 143707 w 143707"/>
                <a:gd name="connsiteY3" fmla="*/ 460354 h 460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3707" h="460353">
                  <a:moveTo>
                    <a:pt x="28919" y="0"/>
                  </a:moveTo>
                  <a:cubicBezTo>
                    <a:pt x="24065" y="1216"/>
                    <a:pt x="19212" y="2496"/>
                    <a:pt x="14396" y="3852"/>
                  </a:cubicBezTo>
                  <a:cubicBezTo>
                    <a:pt x="9580" y="5208"/>
                    <a:pt x="4778" y="6640"/>
                    <a:pt x="0" y="8148"/>
                  </a:cubicBezTo>
                  <a:lnTo>
                    <a:pt x="143707" y="460354"/>
                  </a:lnTo>
                  <a:close/>
                </a:path>
              </a:pathLst>
            </a:custGeom>
            <a:solidFill>
              <a:srgbClr val="17BECF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8D315E7C-0528-3FF5-8466-3BED1C7C5ADF}"/>
                </a:ext>
              </a:extLst>
            </p:cNvPr>
            <p:cNvSpPr/>
            <p:nvPr/>
          </p:nvSpPr>
          <p:spPr>
            <a:xfrm>
              <a:off x="5255030" y="1899586"/>
              <a:ext cx="172054" cy="452205"/>
            </a:xfrm>
            <a:custGeom>
              <a:avLst/>
              <a:gdLst>
                <a:gd name="connsiteX0" fmla="*/ 28348 w 172054"/>
                <a:gd name="connsiteY0" fmla="*/ 0 h 452205"/>
                <a:gd name="connsiteX1" fmla="*/ 14091 w 172054"/>
                <a:gd name="connsiteY1" fmla="*/ 4765 h 452205"/>
                <a:gd name="connsiteX2" fmla="*/ 0 w 172054"/>
                <a:gd name="connsiteY2" fmla="*/ 9960 h 452205"/>
                <a:gd name="connsiteX3" fmla="*/ 172055 w 172054"/>
                <a:gd name="connsiteY3" fmla="*/ 452206 h 452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2054" h="452205">
                  <a:moveTo>
                    <a:pt x="28348" y="0"/>
                  </a:moveTo>
                  <a:cubicBezTo>
                    <a:pt x="23570" y="1521"/>
                    <a:pt x="18818" y="3105"/>
                    <a:pt x="14091" y="4765"/>
                  </a:cubicBezTo>
                  <a:cubicBezTo>
                    <a:pt x="9364" y="6412"/>
                    <a:pt x="4676" y="8148"/>
                    <a:pt x="0" y="9960"/>
                  </a:cubicBezTo>
                  <a:lnTo>
                    <a:pt x="172055" y="452206"/>
                  </a:lnTo>
                  <a:close/>
                </a:path>
              </a:pathLst>
            </a:custGeom>
            <a:solidFill>
              <a:srgbClr val="1F77B4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12EA875B-10D5-6102-05DC-2B1DB91A9754}"/>
                </a:ext>
              </a:extLst>
            </p:cNvPr>
            <p:cNvSpPr/>
            <p:nvPr/>
          </p:nvSpPr>
          <p:spPr>
            <a:xfrm>
              <a:off x="5227369" y="1909546"/>
              <a:ext cx="199715" cy="442245"/>
            </a:xfrm>
            <a:custGeom>
              <a:avLst/>
              <a:gdLst>
                <a:gd name="connsiteX0" fmla="*/ 27661 w 199715"/>
                <a:gd name="connsiteY0" fmla="*/ 0 h 442245"/>
                <a:gd name="connsiteX1" fmla="*/ 13735 w 199715"/>
                <a:gd name="connsiteY1" fmla="*/ 5639 h 442245"/>
                <a:gd name="connsiteX2" fmla="*/ 0 w 199715"/>
                <a:gd name="connsiteY2" fmla="*/ 11722 h 442245"/>
                <a:gd name="connsiteX3" fmla="*/ 199716 w 199715"/>
                <a:gd name="connsiteY3" fmla="*/ 442245 h 442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9715" h="442245">
                  <a:moveTo>
                    <a:pt x="27661" y="0"/>
                  </a:moveTo>
                  <a:cubicBezTo>
                    <a:pt x="22998" y="1812"/>
                    <a:pt x="18347" y="3688"/>
                    <a:pt x="13735" y="5639"/>
                  </a:cubicBezTo>
                  <a:cubicBezTo>
                    <a:pt x="9123" y="7591"/>
                    <a:pt x="4548" y="9618"/>
                    <a:pt x="0" y="11722"/>
                  </a:cubicBezTo>
                  <a:lnTo>
                    <a:pt x="199716" y="442245"/>
                  </a:lnTo>
                  <a:close/>
                </a:path>
              </a:pathLst>
            </a:custGeom>
            <a:solidFill>
              <a:srgbClr val="FF7F0E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BD347719-A2EE-C711-F7C4-D71AB71624AF}"/>
                </a:ext>
              </a:extLst>
            </p:cNvPr>
            <p:cNvSpPr/>
            <p:nvPr/>
          </p:nvSpPr>
          <p:spPr>
            <a:xfrm>
              <a:off x="5200508" y="1921268"/>
              <a:ext cx="226576" cy="430523"/>
            </a:xfrm>
            <a:custGeom>
              <a:avLst/>
              <a:gdLst>
                <a:gd name="connsiteX0" fmla="*/ 26861 w 226576"/>
                <a:gd name="connsiteY0" fmla="*/ 0 h 430523"/>
                <a:gd name="connsiteX1" fmla="*/ 13329 w 226576"/>
                <a:gd name="connsiteY1" fmla="*/ 6501 h 430523"/>
                <a:gd name="connsiteX2" fmla="*/ 0 w 226576"/>
                <a:gd name="connsiteY2" fmla="*/ 13432 h 430523"/>
                <a:gd name="connsiteX3" fmla="*/ 226577 w 226576"/>
                <a:gd name="connsiteY3" fmla="*/ 430524 h 430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6576" h="430523">
                  <a:moveTo>
                    <a:pt x="26861" y="0"/>
                  </a:moveTo>
                  <a:cubicBezTo>
                    <a:pt x="22312" y="2091"/>
                    <a:pt x="17801" y="4258"/>
                    <a:pt x="13329" y="6501"/>
                  </a:cubicBezTo>
                  <a:cubicBezTo>
                    <a:pt x="8843" y="8744"/>
                    <a:pt x="4409" y="11050"/>
                    <a:pt x="0" y="13432"/>
                  </a:cubicBezTo>
                  <a:lnTo>
                    <a:pt x="226577" y="430524"/>
                  </a:lnTo>
                  <a:close/>
                </a:path>
              </a:pathLst>
            </a:custGeom>
            <a:solidFill>
              <a:srgbClr val="2CA02C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DD21A17D-E659-3774-37DF-01C2C8F9AAC0}"/>
                </a:ext>
              </a:extLst>
            </p:cNvPr>
            <p:cNvSpPr/>
            <p:nvPr/>
          </p:nvSpPr>
          <p:spPr>
            <a:xfrm>
              <a:off x="5174549" y="1934700"/>
              <a:ext cx="252535" cy="417091"/>
            </a:xfrm>
            <a:custGeom>
              <a:avLst/>
              <a:gdLst>
                <a:gd name="connsiteX0" fmla="*/ 25959 w 252535"/>
                <a:gd name="connsiteY0" fmla="*/ 0 h 417091"/>
                <a:gd name="connsiteX1" fmla="*/ 12859 w 252535"/>
                <a:gd name="connsiteY1" fmla="*/ 7350 h 417091"/>
                <a:gd name="connsiteX2" fmla="*/ 0 w 252535"/>
                <a:gd name="connsiteY2" fmla="*/ 15105 h 417091"/>
                <a:gd name="connsiteX3" fmla="*/ 252536 w 252535"/>
                <a:gd name="connsiteY3" fmla="*/ 417091 h 417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535" h="417091">
                  <a:moveTo>
                    <a:pt x="25959" y="0"/>
                  </a:moveTo>
                  <a:cubicBezTo>
                    <a:pt x="21550" y="2382"/>
                    <a:pt x="17191" y="4828"/>
                    <a:pt x="12859" y="7350"/>
                  </a:cubicBezTo>
                  <a:cubicBezTo>
                    <a:pt x="8539" y="9871"/>
                    <a:pt x="4244" y="12457"/>
                    <a:pt x="0" y="15105"/>
                  </a:cubicBezTo>
                  <a:lnTo>
                    <a:pt x="252536" y="417091"/>
                  </a:lnTo>
                  <a:close/>
                </a:path>
              </a:pathLst>
            </a:custGeom>
            <a:solidFill>
              <a:srgbClr val="D62728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266DBC1E-EC99-5537-7CCE-93A5A9358F13}"/>
                </a:ext>
              </a:extLst>
            </p:cNvPr>
            <p:cNvSpPr/>
            <p:nvPr/>
          </p:nvSpPr>
          <p:spPr>
            <a:xfrm>
              <a:off x="5149607" y="1949805"/>
              <a:ext cx="277478" cy="401985"/>
            </a:xfrm>
            <a:custGeom>
              <a:avLst/>
              <a:gdLst>
                <a:gd name="connsiteX0" fmla="*/ 24942 w 277478"/>
                <a:gd name="connsiteY0" fmla="*/ 0 h 401985"/>
                <a:gd name="connsiteX1" fmla="*/ 12338 w 277478"/>
                <a:gd name="connsiteY1" fmla="*/ 8161 h 401985"/>
                <a:gd name="connsiteX2" fmla="*/ 0 w 277478"/>
                <a:gd name="connsiteY2" fmla="*/ 16702 h 401985"/>
                <a:gd name="connsiteX3" fmla="*/ 277478 w 277478"/>
                <a:gd name="connsiteY3" fmla="*/ 401986 h 401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7478" h="401985">
                  <a:moveTo>
                    <a:pt x="24942" y="0"/>
                  </a:moveTo>
                  <a:cubicBezTo>
                    <a:pt x="20698" y="2648"/>
                    <a:pt x="16493" y="5373"/>
                    <a:pt x="12338" y="8161"/>
                  </a:cubicBezTo>
                  <a:cubicBezTo>
                    <a:pt x="8183" y="10936"/>
                    <a:pt x="4066" y="13787"/>
                    <a:pt x="0" y="16702"/>
                  </a:cubicBezTo>
                  <a:lnTo>
                    <a:pt x="277478" y="401986"/>
                  </a:lnTo>
                  <a:close/>
                </a:path>
              </a:pathLst>
            </a:custGeom>
            <a:solidFill>
              <a:srgbClr val="9467BD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4CF81E3A-6301-6EEB-E229-EE24A4537F9C}"/>
                </a:ext>
              </a:extLst>
            </p:cNvPr>
            <p:cNvSpPr/>
            <p:nvPr/>
          </p:nvSpPr>
          <p:spPr>
            <a:xfrm>
              <a:off x="5125757" y="1966507"/>
              <a:ext cx="301327" cy="385284"/>
            </a:xfrm>
            <a:custGeom>
              <a:avLst/>
              <a:gdLst>
                <a:gd name="connsiteX0" fmla="*/ 23849 w 301327"/>
                <a:gd name="connsiteY0" fmla="*/ 0 h 385284"/>
                <a:gd name="connsiteX1" fmla="*/ 11779 w 301327"/>
                <a:gd name="connsiteY1" fmla="*/ 8947 h 385284"/>
                <a:gd name="connsiteX2" fmla="*/ 0 w 301327"/>
                <a:gd name="connsiteY2" fmla="*/ 18248 h 385284"/>
                <a:gd name="connsiteX3" fmla="*/ 301328 w 301327"/>
                <a:gd name="connsiteY3" fmla="*/ 385284 h 385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1327" h="385284">
                  <a:moveTo>
                    <a:pt x="23849" y="0"/>
                  </a:moveTo>
                  <a:cubicBezTo>
                    <a:pt x="19771" y="2915"/>
                    <a:pt x="15756" y="5893"/>
                    <a:pt x="11779" y="8947"/>
                  </a:cubicBezTo>
                  <a:cubicBezTo>
                    <a:pt x="7801" y="11988"/>
                    <a:pt x="3875" y="15080"/>
                    <a:pt x="0" y="18248"/>
                  </a:cubicBezTo>
                  <a:lnTo>
                    <a:pt x="301328" y="385284"/>
                  </a:lnTo>
                  <a:close/>
                </a:path>
              </a:pathLst>
            </a:custGeom>
            <a:solidFill>
              <a:srgbClr val="8C564B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E3A8475C-907B-7FEF-CF62-067981A211D9}"/>
                </a:ext>
              </a:extLst>
            </p:cNvPr>
            <p:cNvSpPr/>
            <p:nvPr/>
          </p:nvSpPr>
          <p:spPr>
            <a:xfrm>
              <a:off x="5103115" y="1984755"/>
              <a:ext cx="323970" cy="367036"/>
            </a:xfrm>
            <a:custGeom>
              <a:avLst/>
              <a:gdLst>
                <a:gd name="connsiteX0" fmla="*/ 22643 w 323970"/>
                <a:gd name="connsiteY0" fmla="*/ 0 h 367036"/>
                <a:gd name="connsiteX1" fmla="*/ 11169 w 323970"/>
                <a:gd name="connsiteY1" fmla="*/ 9682 h 367036"/>
                <a:gd name="connsiteX2" fmla="*/ 0 w 323970"/>
                <a:gd name="connsiteY2" fmla="*/ 19718 h 367036"/>
                <a:gd name="connsiteX3" fmla="*/ 323970 w 323970"/>
                <a:gd name="connsiteY3" fmla="*/ 367036 h 367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970" h="367036">
                  <a:moveTo>
                    <a:pt x="22643" y="0"/>
                  </a:moveTo>
                  <a:cubicBezTo>
                    <a:pt x="18767" y="3168"/>
                    <a:pt x="14942" y="6399"/>
                    <a:pt x="11169" y="9682"/>
                  </a:cubicBezTo>
                  <a:cubicBezTo>
                    <a:pt x="7395" y="12964"/>
                    <a:pt x="3672" y="16309"/>
                    <a:pt x="0" y="19718"/>
                  </a:cubicBezTo>
                  <a:lnTo>
                    <a:pt x="323970" y="367036"/>
                  </a:lnTo>
                  <a:close/>
                </a:path>
              </a:pathLst>
            </a:custGeom>
            <a:solidFill>
              <a:srgbClr val="E377C2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C648F496-61CB-9554-310E-B8E5E7BAC9D9}"/>
                </a:ext>
              </a:extLst>
            </p:cNvPr>
            <p:cNvSpPr/>
            <p:nvPr/>
          </p:nvSpPr>
          <p:spPr>
            <a:xfrm>
              <a:off x="5081768" y="2004473"/>
              <a:ext cx="345316" cy="347318"/>
            </a:xfrm>
            <a:custGeom>
              <a:avLst/>
              <a:gdLst>
                <a:gd name="connsiteX0" fmla="*/ 21346 w 345316"/>
                <a:gd name="connsiteY0" fmla="*/ 0 h 347318"/>
                <a:gd name="connsiteX1" fmla="*/ 10508 w 345316"/>
                <a:gd name="connsiteY1" fmla="*/ 10378 h 347318"/>
                <a:gd name="connsiteX2" fmla="*/ 0 w 345316"/>
                <a:gd name="connsiteY2" fmla="*/ 21099 h 347318"/>
                <a:gd name="connsiteX3" fmla="*/ 345316 w 345316"/>
                <a:gd name="connsiteY3" fmla="*/ 347318 h 347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5316" h="347318">
                  <a:moveTo>
                    <a:pt x="21346" y="0"/>
                  </a:moveTo>
                  <a:cubicBezTo>
                    <a:pt x="17687" y="3396"/>
                    <a:pt x="14066" y="6856"/>
                    <a:pt x="10508" y="10378"/>
                  </a:cubicBezTo>
                  <a:cubicBezTo>
                    <a:pt x="6950" y="13889"/>
                    <a:pt x="3456" y="17462"/>
                    <a:pt x="0" y="21099"/>
                  </a:cubicBezTo>
                  <a:lnTo>
                    <a:pt x="345316" y="347318"/>
                  </a:lnTo>
                  <a:close/>
                </a:path>
              </a:pathLst>
            </a:custGeom>
            <a:solidFill>
              <a:srgbClr val="7F7F7F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8F6D2040-7589-D776-0B8F-5D19D8ADC20E}"/>
                </a:ext>
              </a:extLst>
            </p:cNvPr>
            <p:cNvSpPr/>
            <p:nvPr/>
          </p:nvSpPr>
          <p:spPr>
            <a:xfrm>
              <a:off x="5061807" y="2025572"/>
              <a:ext cx="365278" cy="326219"/>
            </a:xfrm>
            <a:custGeom>
              <a:avLst/>
              <a:gdLst>
                <a:gd name="connsiteX0" fmla="*/ 19962 w 365278"/>
                <a:gd name="connsiteY0" fmla="*/ 0 h 326219"/>
                <a:gd name="connsiteX1" fmla="*/ 9809 w 365278"/>
                <a:gd name="connsiteY1" fmla="*/ 11037 h 326219"/>
                <a:gd name="connsiteX2" fmla="*/ 0 w 365278"/>
                <a:gd name="connsiteY2" fmla="*/ 22392 h 326219"/>
                <a:gd name="connsiteX3" fmla="*/ 365278 w 365278"/>
                <a:gd name="connsiteY3" fmla="*/ 326219 h 326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5278" h="326219">
                  <a:moveTo>
                    <a:pt x="19962" y="0"/>
                  </a:moveTo>
                  <a:cubicBezTo>
                    <a:pt x="16518" y="3624"/>
                    <a:pt x="13139" y="7299"/>
                    <a:pt x="9809" y="11037"/>
                  </a:cubicBezTo>
                  <a:cubicBezTo>
                    <a:pt x="6480" y="14776"/>
                    <a:pt x="3202" y="18552"/>
                    <a:pt x="0" y="22392"/>
                  </a:cubicBezTo>
                  <a:lnTo>
                    <a:pt x="365278" y="326219"/>
                  </a:lnTo>
                  <a:close/>
                </a:path>
              </a:pathLst>
            </a:custGeom>
            <a:solidFill>
              <a:srgbClr val="BCBD22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AFB26D29-C3AF-9033-7FB2-A687524136BB}"/>
                </a:ext>
              </a:extLst>
            </p:cNvPr>
            <p:cNvSpPr/>
            <p:nvPr/>
          </p:nvSpPr>
          <p:spPr>
            <a:xfrm>
              <a:off x="5043294" y="2047964"/>
              <a:ext cx="383791" cy="303827"/>
            </a:xfrm>
            <a:custGeom>
              <a:avLst/>
              <a:gdLst>
                <a:gd name="connsiteX0" fmla="*/ 18513 w 383791"/>
                <a:gd name="connsiteY0" fmla="*/ 0 h 303827"/>
                <a:gd name="connsiteX1" fmla="*/ 9072 w 383791"/>
                <a:gd name="connsiteY1" fmla="*/ 11658 h 303827"/>
                <a:gd name="connsiteX2" fmla="*/ 0 w 383791"/>
                <a:gd name="connsiteY2" fmla="*/ 23621 h 303827"/>
                <a:gd name="connsiteX3" fmla="*/ 383791 w 383791"/>
                <a:gd name="connsiteY3" fmla="*/ 303827 h 303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3791" h="303827">
                  <a:moveTo>
                    <a:pt x="18513" y="0"/>
                  </a:moveTo>
                  <a:cubicBezTo>
                    <a:pt x="15298" y="3840"/>
                    <a:pt x="12160" y="7730"/>
                    <a:pt x="9072" y="11658"/>
                  </a:cubicBezTo>
                  <a:cubicBezTo>
                    <a:pt x="5985" y="15599"/>
                    <a:pt x="2961" y="19578"/>
                    <a:pt x="0" y="23621"/>
                  </a:cubicBezTo>
                  <a:lnTo>
                    <a:pt x="383791" y="303827"/>
                  </a:lnTo>
                  <a:close/>
                </a:path>
              </a:pathLst>
            </a:custGeom>
            <a:solidFill>
              <a:srgbClr val="17BECF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1E5676AE-5F38-8974-772F-736AC8E3B03A}"/>
                </a:ext>
              </a:extLst>
            </p:cNvPr>
            <p:cNvSpPr/>
            <p:nvPr/>
          </p:nvSpPr>
          <p:spPr>
            <a:xfrm>
              <a:off x="5026318" y="2071585"/>
              <a:ext cx="400766" cy="280206"/>
            </a:xfrm>
            <a:custGeom>
              <a:avLst/>
              <a:gdLst>
                <a:gd name="connsiteX0" fmla="*/ 16975 w 400766"/>
                <a:gd name="connsiteY0" fmla="*/ 0 h 280206"/>
                <a:gd name="connsiteX1" fmla="*/ 8297 w 400766"/>
                <a:gd name="connsiteY1" fmla="*/ 12229 h 280206"/>
                <a:gd name="connsiteX2" fmla="*/ 0 w 400766"/>
                <a:gd name="connsiteY2" fmla="*/ 24723 h 280206"/>
                <a:gd name="connsiteX3" fmla="*/ 400767 w 400766"/>
                <a:gd name="connsiteY3" fmla="*/ 280207 h 280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0766" h="280206">
                  <a:moveTo>
                    <a:pt x="16975" y="0"/>
                  </a:moveTo>
                  <a:cubicBezTo>
                    <a:pt x="14015" y="4030"/>
                    <a:pt x="11118" y="8097"/>
                    <a:pt x="8297" y="12229"/>
                  </a:cubicBezTo>
                  <a:cubicBezTo>
                    <a:pt x="5464" y="16347"/>
                    <a:pt x="2694" y="20516"/>
                    <a:pt x="0" y="24723"/>
                  </a:cubicBezTo>
                  <a:lnTo>
                    <a:pt x="400767" y="280207"/>
                  </a:lnTo>
                  <a:close/>
                </a:path>
              </a:pathLst>
            </a:custGeom>
            <a:solidFill>
              <a:srgbClr val="1F77B4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6CA177B2-7810-B713-05CA-BF0B474AF141}"/>
                </a:ext>
              </a:extLst>
            </p:cNvPr>
            <p:cNvSpPr/>
            <p:nvPr/>
          </p:nvSpPr>
          <p:spPr>
            <a:xfrm>
              <a:off x="5010944" y="2096308"/>
              <a:ext cx="416140" cy="255483"/>
            </a:xfrm>
            <a:custGeom>
              <a:avLst/>
              <a:gdLst>
                <a:gd name="connsiteX0" fmla="*/ 15374 w 416140"/>
                <a:gd name="connsiteY0" fmla="*/ 0 h 255483"/>
                <a:gd name="connsiteX1" fmla="*/ 7484 w 416140"/>
                <a:gd name="connsiteY1" fmla="*/ 12761 h 255483"/>
                <a:gd name="connsiteX2" fmla="*/ 0 w 416140"/>
                <a:gd name="connsiteY2" fmla="*/ 25750 h 255483"/>
                <a:gd name="connsiteX3" fmla="*/ 416141 w 416140"/>
                <a:gd name="connsiteY3" fmla="*/ 255483 h 255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6140" h="255483">
                  <a:moveTo>
                    <a:pt x="15374" y="0"/>
                  </a:moveTo>
                  <a:cubicBezTo>
                    <a:pt x="12681" y="4207"/>
                    <a:pt x="10051" y="8465"/>
                    <a:pt x="7484" y="12761"/>
                  </a:cubicBezTo>
                  <a:cubicBezTo>
                    <a:pt x="4917" y="17044"/>
                    <a:pt x="2427" y="21378"/>
                    <a:pt x="0" y="25750"/>
                  </a:cubicBezTo>
                  <a:lnTo>
                    <a:pt x="416141" y="255483"/>
                  </a:lnTo>
                  <a:close/>
                </a:path>
              </a:pathLst>
            </a:custGeom>
            <a:solidFill>
              <a:srgbClr val="FF7F0E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DE9BFB9A-F7BD-6BFB-4AC9-CB2D868B48FA}"/>
                </a:ext>
              </a:extLst>
            </p:cNvPr>
            <p:cNvSpPr/>
            <p:nvPr/>
          </p:nvSpPr>
          <p:spPr>
            <a:xfrm>
              <a:off x="4997221" y="2122058"/>
              <a:ext cx="429863" cy="229733"/>
            </a:xfrm>
            <a:custGeom>
              <a:avLst/>
              <a:gdLst>
                <a:gd name="connsiteX0" fmla="*/ 13723 w 429863"/>
                <a:gd name="connsiteY0" fmla="*/ 0 h 229733"/>
                <a:gd name="connsiteX1" fmla="*/ 6658 w 429863"/>
                <a:gd name="connsiteY1" fmla="*/ 13230 h 229733"/>
                <a:gd name="connsiteX2" fmla="*/ 0 w 429863"/>
                <a:gd name="connsiteY2" fmla="*/ 26675 h 229733"/>
                <a:gd name="connsiteX3" fmla="*/ 429863 w 429863"/>
                <a:gd name="connsiteY3" fmla="*/ 229733 h 229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9863" h="229733">
                  <a:moveTo>
                    <a:pt x="13723" y="0"/>
                  </a:moveTo>
                  <a:cubicBezTo>
                    <a:pt x="11296" y="4372"/>
                    <a:pt x="8932" y="8782"/>
                    <a:pt x="6658" y="13230"/>
                  </a:cubicBezTo>
                  <a:cubicBezTo>
                    <a:pt x="4371" y="17678"/>
                    <a:pt x="2147" y="22151"/>
                    <a:pt x="0" y="26675"/>
                  </a:cubicBezTo>
                  <a:lnTo>
                    <a:pt x="429863" y="229733"/>
                  </a:lnTo>
                  <a:close/>
                </a:path>
              </a:pathLst>
            </a:custGeom>
            <a:solidFill>
              <a:srgbClr val="2CA02C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5BF7C27E-F69C-0ED6-50BC-B34ECC6E8ED1}"/>
                </a:ext>
              </a:extLst>
            </p:cNvPr>
            <p:cNvSpPr/>
            <p:nvPr/>
          </p:nvSpPr>
          <p:spPr>
            <a:xfrm>
              <a:off x="4985227" y="2148733"/>
              <a:ext cx="441858" cy="203058"/>
            </a:xfrm>
            <a:custGeom>
              <a:avLst/>
              <a:gdLst>
                <a:gd name="connsiteX0" fmla="*/ 11995 w 441858"/>
                <a:gd name="connsiteY0" fmla="*/ 0 h 203058"/>
                <a:gd name="connsiteX1" fmla="*/ 5781 w 441858"/>
                <a:gd name="connsiteY1" fmla="*/ 13648 h 203058"/>
                <a:gd name="connsiteX2" fmla="*/ 0 w 441858"/>
                <a:gd name="connsiteY2" fmla="*/ 27473 h 203058"/>
                <a:gd name="connsiteX3" fmla="*/ 441858 w 441858"/>
                <a:gd name="connsiteY3" fmla="*/ 203059 h 203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1858" h="203058">
                  <a:moveTo>
                    <a:pt x="11995" y="0"/>
                  </a:moveTo>
                  <a:cubicBezTo>
                    <a:pt x="9860" y="4511"/>
                    <a:pt x="7776" y="9061"/>
                    <a:pt x="5781" y="13648"/>
                  </a:cubicBezTo>
                  <a:cubicBezTo>
                    <a:pt x="3787" y="18223"/>
                    <a:pt x="1855" y="22835"/>
                    <a:pt x="0" y="27473"/>
                  </a:cubicBezTo>
                  <a:lnTo>
                    <a:pt x="441858" y="203059"/>
                  </a:lnTo>
                  <a:close/>
                </a:path>
              </a:pathLst>
            </a:custGeom>
            <a:solidFill>
              <a:srgbClr val="D62728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A7CCDA82-ED77-4726-B4C9-5D5F8CBC8AE1}"/>
                </a:ext>
              </a:extLst>
            </p:cNvPr>
            <p:cNvSpPr/>
            <p:nvPr/>
          </p:nvSpPr>
          <p:spPr>
            <a:xfrm>
              <a:off x="4976345" y="2176206"/>
              <a:ext cx="450739" cy="175585"/>
            </a:xfrm>
            <a:custGeom>
              <a:avLst/>
              <a:gdLst>
                <a:gd name="connsiteX0" fmla="*/ 8882 w 450739"/>
                <a:gd name="connsiteY0" fmla="*/ 0 h 175585"/>
                <a:gd name="connsiteX1" fmla="*/ 4282 w 450739"/>
                <a:gd name="connsiteY1" fmla="*/ 12001 h 175585"/>
                <a:gd name="connsiteX2" fmla="*/ 0 w 450739"/>
                <a:gd name="connsiteY2" fmla="*/ 24115 h 175585"/>
                <a:gd name="connsiteX3" fmla="*/ 450740 w 450739"/>
                <a:gd name="connsiteY3" fmla="*/ 175585 h 175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0739" h="175585">
                  <a:moveTo>
                    <a:pt x="8882" y="0"/>
                  </a:moveTo>
                  <a:cubicBezTo>
                    <a:pt x="7293" y="3979"/>
                    <a:pt x="5756" y="7984"/>
                    <a:pt x="4282" y="12001"/>
                  </a:cubicBezTo>
                  <a:cubicBezTo>
                    <a:pt x="2795" y="16017"/>
                    <a:pt x="1372" y="20060"/>
                    <a:pt x="0" y="24115"/>
                  </a:cubicBezTo>
                  <a:lnTo>
                    <a:pt x="450740" y="175585"/>
                  </a:lnTo>
                  <a:close/>
                </a:path>
              </a:pathLst>
            </a:custGeom>
            <a:solidFill>
              <a:srgbClr val="9467BD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230AD890-CFBC-A924-12F2-6F37AF3E00A6}"/>
                </a:ext>
              </a:extLst>
            </p:cNvPr>
            <p:cNvSpPr/>
            <p:nvPr/>
          </p:nvSpPr>
          <p:spPr>
            <a:xfrm>
              <a:off x="4968785" y="2200321"/>
              <a:ext cx="458299" cy="151470"/>
            </a:xfrm>
            <a:custGeom>
              <a:avLst/>
              <a:gdLst>
                <a:gd name="connsiteX0" fmla="*/ 7560 w 458299"/>
                <a:gd name="connsiteY0" fmla="*/ 0 h 151470"/>
                <a:gd name="connsiteX1" fmla="*/ 3609 w 458299"/>
                <a:gd name="connsiteY1" fmla="*/ 12229 h 151470"/>
                <a:gd name="connsiteX2" fmla="*/ 0 w 458299"/>
                <a:gd name="connsiteY2" fmla="*/ 24559 h 151470"/>
                <a:gd name="connsiteX3" fmla="*/ 458300 w 458299"/>
                <a:gd name="connsiteY3" fmla="*/ 151470 h 151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8299" h="151470">
                  <a:moveTo>
                    <a:pt x="7560" y="0"/>
                  </a:moveTo>
                  <a:cubicBezTo>
                    <a:pt x="6188" y="4055"/>
                    <a:pt x="4866" y="8135"/>
                    <a:pt x="3609" y="12229"/>
                  </a:cubicBezTo>
                  <a:cubicBezTo>
                    <a:pt x="2351" y="16322"/>
                    <a:pt x="1144" y="20440"/>
                    <a:pt x="0" y="24559"/>
                  </a:cubicBezTo>
                  <a:lnTo>
                    <a:pt x="458300" y="151470"/>
                  </a:lnTo>
                  <a:close/>
                </a:path>
              </a:pathLst>
            </a:custGeom>
            <a:solidFill>
              <a:srgbClr val="8C564B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027F67B0-3463-843F-AEC5-D856F50F279E}"/>
                </a:ext>
              </a:extLst>
            </p:cNvPr>
            <p:cNvSpPr/>
            <p:nvPr/>
          </p:nvSpPr>
          <p:spPr>
            <a:xfrm>
              <a:off x="4964490" y="2224880"/>
              <a:ext cx="462594" cy="126911"/>
            </a:xfrm>
            <a:custGeom>
              <a:avLst/>
              <a:gdLst>
                <a:gd name="connsiteX0" fmla="*/ 4295 w 462594"/>
                <a:gd name="connsiteY0" fmla="*/ 0 h 126911"/>
                <a:gd name="connsiteX1" fmla="*/ 2071 w 462594"/>
                <a:gd name="connsiteY1" fmla="*/ 8275 h 126911"/>
                <a:gd name="connsiteX2" fmla="*/ 0 w 462594"/>
                <a:gd name="connsiteY2" fmla="*/ 16588 h 126911"/>
                <a:gd name="connsiteX3" fmla="*/ 462595 w 462594"/>
                <a:gd name="connsiteY3" fmla="*/ 126912 h 126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2594" h="126911">
                  <a:moveTo>
                    <a:pt x="4295" y="0"/>
                  </a:moveTo>
                  <a:cubicBezTo>
                    <a:pt x="3520" y="2750"/>
                    <a:pt x="2783" y="5512"/>
                    <a:pt x="2071" y="8275"/>
                  </a:cubicBezTo>
                  <a:cubicBezTo>
                    <a:pt x="1347" y="11037"/>
                    <a:pt x="661" y="13813"/>
                    <a:pt x="0" y="16588"/>
                  </a:cubicBezTo>
                  <a:lnTo>
                    <a:pt x="462595" y="126912"/>
                  </a:lnTo>
                  <a:close/>
                </a:path>
              </a:pathLst>
            </a:custGeom>
            <a:solidFill>
              <a:srgbClr val="E377C2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7AF82F07-D064-AFCF-D4F1-4CF365DC5BAE}"/>
                </a:ext>
              </a:extLst>
            </p:cNvPr>
            <p:cNvSpPr/>
            <p:nvPr/>
          </p:nvSpPr>
          <p:spPr>
            <a:xfrm>
              <a:off x="4960793" y="2241467"/>
              <a:ext cx="466292" cy="110323"/>
            </a:xfrm>
            <a:custGeom>
              <a:avLst/>
              <a:gdLst>
                <a:gd name="connsiteX0" fmla="*/ 3697 w 466292"/>
                <a:gd name="connsiteY0" fmla="*/ 0 h 110323"/>
                <a:gd name="connsiteX1" fmla="*/ 1766 w 466292"/>
                <a:gd name="connsiteY1" fmla="*/ 8351 h 110323"/>
                <a:gd name="connsiteX2" fmla="*/ 0 w 466292"/>
                <a:gd name="connsiteY2" fmla="*/ 16727 h 110323"/>
                <a:gd name="connsiteX3" fmla="*/ 466292 w 466292"/>
                <a:gd name="connsiteY3" fmla="*/ 110324 h 110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6292" h="110323">
                  <a:moveTo>
                    <a:pt x="3697" y="0"/>
                  </a:moveTo>
                  <a:cubicBezTo>
                    <a:pt x="3024" y="2775"/>
                    <a:pt x="2389" y="5563"/>
                    <a:pt x="1766" y="8351"/>
                  </a:cubicBezTo>
                  <a:cubicBezTo>
                    <a:pt x="1156" y="11139"/>
                    <a:pt x="572" y="13927"/>
                    <a:pt x="0" y="16727"/>
                  </a:cubicBezTo>
                  <a:lnTo>
                    <a:pt x="466292" y="110324"/>
                  </a:lnTo>
                  <a:close/>
                </a:path>
              </a:pathLst>
            </a:custGeom>
            <a:solidFill>
              <a:srgbClr val="7F7F7F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5144C55A-301C-248F-EA06-B2EC2BFE3200}"/>
                </a:ext>
              </a:extLst>
            </p:cNvPr>
            <p:cNvSpPr/>
            <p:nvPr/>
          </p:nvSpPr>
          <p:spPr>
            <a:xfrm>
              <a:off x="4959179" y="2258195"/>
              <a:ext cx="467906" cy="93596"/>
            </a:xfrm>
            <a:custGeom>
              <a:avLst/>
              <a:gdLst>
                <a:gd name="connsiteX0" fmla="*/ 1614 w 467906"/>
                <a:gd name="connsiteY0" fmla="*/ 0 h 93596"/>
                <a:gd name="connsiteX1" fmla="*/ 788 w 467906"/>
                <a:gd name="connsiteY1" fmla="*/ 4207 h 93596"/>
                <a:gd name="connsiteX2" fmla="*/ 0 w 467906"/>
                <a:gd name="connsiteY2" fmla="*/ 8414 h 93596"/>
                <a:gd name="connsiteX3" fmla="*/ 467906 w 467906"/>
                <a:gd name="connsiteY3" fmla="*/ 93597 h 93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7906" h="93596">
                  <a:moveTo>
                    <a:pt x="1614" y="0"/>
                  </a:moveTo>
                  <a:cubicBezTo>
                    <a:pt x="1334" y="1407"/>
                    <a:pt x="1055" y="2800"/>
                    <a:pt x="788" y="4207"/>
                  </a:cubicBezTo>
                  <a:cubicBezTo>
                    <a:pt x="521" y="5601"/>
                    <a:pt x="254" y="7008"/>
                    <a:pt x="0" y="8414"/>
                  </a:cubicBezTo>
                  <a:lnTo>
                    <a:pt x="467906" y="93597"/>
                  </a:lnTo>
                  <a:close/>
                </a:path>
              </a:pathLst>
            </a:custGeom>
            <a:solidFill>
              <a:srgbClr val="BCBD22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DFE47EE9-EE51-9371-A9C3-7502A60E279B}"/>
                </a:ext>
              </a:extLst>
            </p:cNvPr>
            <p:cNvSpPr/>
            <p:nvPr/>
          </p:nvSpPr>
          <p:spPr>
            <a:xfrm>
              <a:off x="4957705" y="2266609"/>
              <a:ext cx="469379" cy="85182"/>
            </a:xfrm>
            <a:custGeom>
              <a:avLst/>
              <a:gdLst>
                <a:gd name="connsiteX0" fmla="*/ 1474 w 469379"/>
                <a:gd name="connsiteY0" fmla="*/ 0 h 85182"/>
                <a:gd name="connsiteX1" fmla="*/ 724 w 469379"/>
                <a:gd name="connsiteY1" fmla="*/ 4220 h 85182"/>
                <a:gd name="connsiteX2" fmla="*/ 0 w 469379"/>
                <a:gd name="connsiteY2" fmla="*/ 8440 h 85182"/>
                <a:gd name="connsiteX3" fmla="*/ 469380 w 469379"/>
                <a:gd name="connsiteY3" fmla="*/ 85182 h 85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9379" h="85182">
                  <a:moveTo>
                    <a:pt x="1474" y="0"/>
                  </a:moveTo>
                  <a:cubicBezTo>
                    <a:pt x="1220" y="1407"/>
                    <a:pt x="966" y="2813"/>
                    <a:pt x="724" y="4220"/>
                  </a:cubicBezTo>
                  <a:cubicBezTo>
                    <a:pt x="470" y="5626"/>
                    <a:pt x="242" y="7033"/>
                    <a:pt x="0" y="8440"/>
                  </a:cubicBezTo>
                  <a:lnTo>
                    <a:pt x="469380" y="85182"/>
                  </a:lnTo>
                  <a:close/>
                </a:path>
              </a:pathLst>
            </a:custGeom>
            <a:solidFill>
              <a:srgbClr val="17BECF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D24D42CE-DC36-451F-6979-0F424F23EB40}"/>
                </a:ext>
              </a:extLst>
            </p:cNvPr>
            <p:cNvSpPr/>
            <p:nvPr/>
          </p:nvSpPr>
          <p:spPr>
            <a:xfrm>
              <a:off x="4956396" y="2275049"/>
              <a:ext cx="470688" cy="76742"/>
            </a:xfrm>
            <a:custGeom>
              <a:avLst/>
              <a:gdLst>
                <a:gd name="connsiteX0" fmla="*/ 1309 w 470688"/>
                <a:gd name="connsiteY0" fmla="*/ 0 h 76742"/>
                <a:gd name="connsiteX1" fmla="*/ 636 w 470688"/>
                <a:gd name="connsiteY1" fmla="*/ 4232 h 76742"/>
                <a:gd name="connsiteX2" fmla="*/ 0 w 470688"/>
                <a:gd name="connsiteY2" fmla="*/ 8465 h 76742"/>
                <a:gd name="connsiteX3" fmla="*/ 470689 w 470688"/>
                <a:gd name="connsiteY3" fmla="*/ 76743 h 76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688" h="76742">
                  <a:moveTo>
                    <a:pt x="1309" y="0"/>
                  </a:moveTo>
                  <a:cubicBezTo>
                    <a:pt x="1080" y="1407"/>
                    <a:pt x="852" y="2813"/>
                    <a:pt x="636" y="4232"/>
                  </a:cubicBezTo>
                  <a:cubicBezTo>
                    <a:pt x="419" y="5639"/>
                    <a:pt x="203" y="7046"/>
                    <a:pt x="0" y="8465"/>
                  </a:cubicBezTo>
                  <a:lnTo>
                    <a:pt x="470689" y="76743"/>
                  </a:lnTo>
                  <a:close/>
                </a:path>
              </a:pathLst>
            </a:custGeom>
            <a:solidFill>
              <a:srgbClr val="1F77B4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BB462290-CC94-E08A-BA2C-C5DE959AA96D}"/>
                </a:ext>
              </a:extLst>
            </p:cNvPr>
            <p:cNvSpPr/>
            <p:nvPr/>
          </p:nvSpPr>
          <p:spPr>
            <a:xfrm>
              <a:off x="4955240" y="2283514"/>
              <a:ext cx="471844" cy="68277"/>
            </a:xfrm>
            <a:custGeom>
              <a:avLst/>
              <a:gdLst>
                <a:gd name="connsiteX0" fmla="*/ 1156 w 471844"/>
                <a:gd name="connsiteY0" fmla="*/ 0 h 68277"/>
                <a:gd name="connsiteX1" fmla="*/ 559 w 471844"/>
                <a:gd name="connsiteY1" fmla="*/ 4232 h 68277"/>
                <a:gd name="connsiteX2" fmla="*/ 0 w 471844"/>
                <a:gd name="connsiteY2" fmla="*/ 8478 h 68277"/>
                <a:gd name="connsiteX3" fmla="*/ 471845 w 471844"/>
                <a:gd name="connsiteY3" fmla="*/ 68278 h 68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44" h="68277">
                  <a:moveTo>
                    <a:pt x="1156" y="0"/>
                  </a:moveTo>
                  <a:cubicBezTo>
                    <a:pt x="953" y="1407"/>
                    <a:pt x="750" y="2826"/>
                    <a:pt x="559" y="4232"/>
                  </a:cubicBezTo>
                  <a:cubicBezTo>
                    <a:pt x="369" y="5652"/>
                    <a:pt x="178" y="7071"/>
                    <a:pt x="0" y="8478"/>
                  </a:cubicBezTo>
                  <a:lnTo>
                    <a:pt x="471845" y="68278"/>
                  </a:lnTo>
                  <a:close/>
                </a:path>
              </a:pathLst>
            </a:custGeom>
            <a:solidFill>
              <a:srgbClr val="FF7F0E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6F1D0526-64BA-0CA3-F56C-C923F196B11F}"/>
                </a:ext>
              </a:extLst>
            </p:cNvPr>
            <p:cNvSpPr/>
            <p:nvPr/>
          </p:nvSpPr>
          <p:spPr>
            <a:xfrm>
              <a:off x="4954236" y="2291991"/>
              <a:ext cx="472848" cy="59799"/>
            </a:xfrm>
            <a:custGeom>
              <a:avLst/>
              <a:gdLst>
                <a:gd name="connsiteX0" fmla="*/ 1004 w 472848"/>
                <a:gd name="connsiteY0" fmla="*/ 0 h 59799"/>
                <a:gd name="connsiteX1" fmla="*/ 483 w 472848"/>
                <a:gd name="connsiteY1" fmla="*/ 4258 h 59799"/>
                <a:gd name="connsiteX2" fmla="*/ 0 w 472848"/>
                <a:gd name="connsiteY2" fmla="*/ 8516 h 59799"/>
                <a:gd name="connsiteX3" fmla="*/ 472848 w 472848"/>
                <a:gd name="connsiteY3" fmla="*/ 59800 h 59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2848" h="59799">
                  <a:moveTo>
                    <a:pt x="1004" y="0"/>
                  </a:moveTo>
                  <a:cubicBezTo>
                    <a:pt x="826" y="1419"/>
                    <a:pt x="648" y="2839"/>
                    <a:pt x="483" y="4258"/>
                  </a:cubicBezTo>
                  <a:cubicBezTo>
                    <a:pt x="318" y="5677"/>
                    <a:pt x="152" y="7097"/>
                    <a:pt x="0" y="8516"/>
                  </a:cubicBezTo>
                  <a:lnTo>
                    <a:pt x="472848" y="59800"/>
                  </a:lnTo>
                  <a:close/>
                </a:path>
              </a:pathLst>
            </a:custGeom>
            <a:solidFill>
              <a:srgbClr val="2CA02C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AE416BE6-C2D6-4E8A-BFE5-D8DC7B68485D}"/>
                </a:ext>
              </a:extLst>
            </p:cNvPr>
            <p:cNvSpPr/>
            <p:nvPr/>
          </p:nvSpPr>
          <p:spPr>
            <a:xfrm>
              <a:off x="4953385" y="2300507"/>
              <a:ext cx="473699" cy="51284"/>
            </a:xfrm>
            <a:custGeom>
              <a:avLst/>
              <a:gdLst>
                <a:gd name="connsiteX0" fmla="*/ 852 w 473699"/>
                <a:gd name="connsiteY0" fmla="*/ 0 h 51284"/>
                <a:gd name="connsiteX1" fmla="*/ 407 w 473699"/>
                <a:gd name="connsiteY1" fmla="*/ 4258 h 51284"/>
                <a:gd name="connsiteX2" fmla="*/ 0 w 473699"/>
                <a:gd name="connsiteY2" fmla="*/ 8516 h 51284"/>
                <a:gd name="connsiteX3" fmla="*/ 473700 w 473699"/>
                <a:gd name="connsiteY3" fmla="*/ 51284 h 5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3699" h="51284">
                  <a:moveTo>
                    <a:pt x="852" y="0"/>
                  </a:moveTo>
                  <a:cubicBezTo>
                    <a:pt x="699" y="1419"/>
                    <a:pt x="546" y="2839"/>
                    <a:pt x="407" y="4258"/>
                  </a:cubicBezTo>
                  <a:cubicBezTo>
                    <a:pt x="267" y="5677"/>
                    <a:pt x="127" y="7096"/>
                    <a:pt x="0" y="8516"/>
                  </a:cubicBezTo>
                  <a:lnTo>
                    <a:pt x="473700" y="51284"/>
                  </a:lnTo>
                  <a:close/>
                </a:path>
              </a:pathLst>
            </a:custGeom>
            <a:solidFill>
              <a:srgbClr val="D62728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4719C8FE-AA37-B59E-A191-AFB97ED54D36}"/>
                </a:ext>
              </a:extLst>
            </p:cNvPr>
            <p:cNvSpPr/>
            <p:nvPr/>
          </p:nvSpPr>
          <p:spPr>
            <a:xfrm>
              <a:off x="4952686" y="2309023"/>
              <a:ext cx="474398" cy="42768"/>
            </a:xfrm>
            <a:custGeom>
              <a:avLst/>
              <a:gdLst>
                <a:gd name="connsiteX0" fmla="*/ 699 w 474398"/>
                <a:gd name="connsiteY0" fmla="*/ 0 h 42768"/>
                <a:gd name="connsiteX1" fmla="*/ 330 w 474398"/>
                <a:gd name="connsiteY1" fmla="*/ 4270 h 42768"/>
                <a:gd name="connsiteX2" fmla="*/ 0 w 474398"/>
                <a:gd name="connsiteY2" fmla="*/ 8541 h 42768"/>
                <a:gd name="connsiteX3" fmla="*/ 474399 w 474398"/>
                <a:gd name="connsiteY3" fmla="*/ 42769 h 42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4398" h="42768">
                  <a:moveTo>
                    <a:pt x="699" y="0"/>
                  </a:moveTo>
                  <a:cubicBezTo>
                    <a:pt x="572" y="1419"/>
                    <a:pt x="445" y="2851"/>
                    <a:pt x="330" y="4270"/>
                  </a:cubicBezTo>
                  <a:cubicBezTo>
                    <a:pt x="216" y="5690"/>
                    <a:pt x="102" y="7109"/>
                    <a:pt x="0" y="8541"/>
                  </a:cubicBezTo>
                  <a:lnTo>
                    <a:pt x="474399" y="42769"/>
                  </a:lnTo>
                  <a:close/>
                </a:path>
              </a:pathLst>
            </a:custGeom>
            <a:solidFill>
              <a:srgbClr val="9467BD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2B0EB153-32A8-602D-EE75-72B9F1856D86}"/>
                </a:ext>
              </a:extLst>
            </p:cNvPr>
            <p:cNvSpPr/>
            <p:nvPr/>
          </p:nvSpPr>
          <p:spPr>
            <a:xfrm>
              <a:off x="4952140" y="2317564"/>
              <a:ext cx="474945" cy="34227"/>
            </a:xfrm>
            <a:custGeom>
              <a:avLst/>
              <a:gdLst>
                <a:gd name="connsiteX0" fmla="*/ 546 w 474945"/>
                <a:gd name="connsiteY0" fmla="*/ 0 h 34227"/>
                <a:gd name="connsiteX1" fmla="*/ 254 w 474945"/>
                <a:gd name="connsiteY1" fmla="*/ 4271 h 34227"/>
                <a:gd name="connsiteX2" fmla="*/ 0 w 474945"/>
                <a:gd name="connsiteY2" fmla="*/ 8541 h 34227"/>
                <a:gd name="connsiteX3" fmla="*/ 474945 w 474945"/>
                <a:gd name="connsiteY3" fmla="*/ 34228 h 34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4945" h="34227">
                  <a:moveTo>
                    <a:pt x="546" y="0"/>
                  </a:moveTo>
                  <a:cubicBezTo>
                    <a:pt x="445" y="1419"/>
                    <a:pt x="343" y="2851"/>
                    <a:pt x="254" y="4271"/>
                  </a:cubicBezTo>
                  <a:cubicBezTo>
                    <a:pt x="165" y="5690"/>
                    <a:pt x="76" y="7122"/>
                    <a:pt x="0" y="8541"/>
                  </a:cubicBezTo>
                  <a:lnTo>
                    <a:pt x="474945" y="34228"/>
                  </a:lnTo>
                  <a:close/>
                </a:path>
              </a:pathLst>
            </a:custGeom>
            <a:solidFill>
              <a:srgbClr val="8C564B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C3880388-B02F-87EA-7207-4CA3F7C64549}"/>
                </a:ext>
              </a:extLst>
            </p:cNvPr>
            <p:cNvSpPr/>
            <p:nvPr/>
          </p:nvSpPr>
          <p:spPr>
            <a:xfrm>
              <a:off x="4951759" y="2326105"/>
              <a:ext cx="475326" cy="25686"/>
            </a:xfrm>
            <a:custGeom>
              <a:avLst/>
              <a:gdLst>
                <a:gd name="connsiteX0" fmla="*/ 381 w 475326"/>
                <a:gd name="connsiteY0" fmla="*/ 0 h 25686"/>
                <a:gd name="connsiteX1" fmla="*/ 165 w 475326"/>
                <a:gd name="connsiteY1" fmla="*/ 4283 h 25686"/>
                <a:gd name="connsiteX2" fmla="*/ 0 w 475326"/>
                <a:gd name="connsiteY2" fmla="*/ 8567 h 25686"/>
                <a:gd name="connsiteX3" fmla="*/ 475326 w 475326"/>
                <a:gd name="connsiteY3" fmla="*/ 25687 h 25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5326" h="25686">
                  <a:moveTo>
                    <a:pt x="381" y="0"/>
                  </a:moveTo>
                  <a:cubicBezTo>
                    <a:pt x="305" y="1432"/>
                    <a:pt x="229" y="2851"/>
                    <a:pt x="165" y="4283"/>
                  </a:cubicBezTo>
                  <a:cubicBezTo>
                    <a:pt x="102" y="5702"/>
                    <a:pt x="51" y="7134"/>
                    <a:pt x="0" y="8567"/>
                  </a:cubicBezTo>
                  <a:lnTo>
                    <a:pt x="475326" y="25687"/>
                  </a:lnTo>
                  <a:close/>
                </a:path>
              </a:pathLst>
            </a:custGeom>
            <a:solidFill>
              <a:srgbClr val="E377C2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F5EEA21E-B0FB-07C7-C644-D9D1644B8BB4}"/>
                </a:ext>
              </a:extLst>
            </p:cNvPr>
            <p:cNvSpPr/>
            <p:nvPr/>
          </p:nvSpPr>
          <p:spPr>
            <a:xfrm>
              <a:off x="4951517" y="2334671"/>
              <a:ext cx="475567" cy="17120"/>
            </a:xfrm>
            <a:custGeom>
              <a:avLst/>
              <a:gdLst>
                <a:gd name="connsiteX0" fmla="*/ 242 w 475567"/>
                <a:gd name="connsiteY0" fmla="*/ 0 h 17120"/>
                <a:gd name="connsiteX1" fmla="*/ 102 w 475567"/>
                <a:gd name="connsiteY1" fmla="*/ 4270 h 17120"/>
                <a:gd name="connsiteX2" fmla="*/ 0 w 475567"/>
                <a:gd name="connsiteY2" fmla="*/ 8554 h 17120"/>
                <a:gd name="connsiteX3" fmla="*/ 475568 w 475567"/>
                <a:gd name="connsiteY3" fmla="*/ 17120 h 17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5567" h="17120">
                  <a:moveTo>
                    <a:pt x="242" y="0"/>
                  </a:moveTo>
                  <a:cubicBezTo>
                    <a:pt x="191" y="1419"/>
                    <a:pt x="140" y="2851"/>
                    <a:pt x="102" y="4270"/>
                  </a:cubicBezTo>
                  <a:cubicBezTo>
                    <a:pt x="64" y="5702"/>
                    <a:pt x="26" y="7134"/>
                    <a:pt x="0" y="8554"/>
                  </a:cubicBezTo>
                  <a:lnTo>
                    <a:pt x="475568" y="17120"/>
                  </a:lnTo>
                  <a:close/>
                </a:path>
              </a:pathLst>
            </a:custGeom>
            <a:solidFill>
              <a:srgbClr val="7F7F7F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9947EDE9-2D1D-DA5E-6E47-221FF5CD4663}"/>
                </a:ext>
              </a:extLst>
            </p:cNvPr>
            <p:cNvSpPr/>
            <p:nvPr/>
          </p:nvSpPr>
          <p:spPr>
            <a:xfrm>
              <a:off x="4951466" y="2343225"/>
              <a:ext cx="475618" cy="8566"/>
            </a:xfrm>
            <a:custGeom>
              <a:avLst/>
              <a:gdLst>
                <a:gd name="connsiteX0" fmla="*/ 51 w 475618"/>
                <a:gd name="connsiteY0" fmla="*/ 0 h 8566"/>
                <a:gd name="connsiteX1" fmla="*/ 26 w 475618"/>
                <a:gd name="connsiteY1" fmla="*/ 2142 h 8566"/>
                <a:gd name="connsiteX2" fmla="*/ 0 w 475618"/>
                <a:gd name="connsiteY2" fmla="*/ 4283 h 8566"/>
                <a:gd name="connsiteX3" fmla="*/ 475619 w 475618"/>
                <a:gd name="connsiteY3" fmla="*/ 8567 h 8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5618" h="8566">
                  <a:moveTo>
                    <a:pt x="51" y="0"/>
                  </a:moveTo>
                  <a:cubicBezTo>
                    <a:pt x="38" y="710"/>
                    <a:pt x="26" y="1432"/>
                    <a:pt x="26" y="2142"/>
                  </a:cubicBezTo>
                  <a:cubicBezTo>
                    <a:pt x="13" y="2851"/>
                    <a:pt x="0" y="3574"/>
                    <a:pt x="0" y="4283"/>
                  </a:cubicBezTo>
                  <a:lnTo>
                    <a:pt x="475619" y="8567"/>
                  </a:lnTo>
                  <a:close/>
                </a:path>
              </a:pathLst>
            </a:custGeom>
            <a:solidFill>
              <a:srgbClr val="BCBD22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CDDD49C9-3DF0-0922-885E-AA5CFD780EB6}"/>
                </a:ext>
              </a:extLst>
            </p:cNvPr>
            <p:cNvSpPr/>
            <p:nvPr/>
          </p:nvSpPr>
          <p:spPr>
            <a:xfrm>
              <a:off x="4951441" y="2347508"/>
              <a:ext cx="475643" cy="4283"/>
            </a:xfrm>
            <a:custGeom>
              <a:avLst/>
              <a:gdLst>
                <a:gd name="connsiteX0" fmla="*/ 25 w 475643"/>
                <a:gd name="connsiteY0" fmla="*/ 0 h 4283"/>
                <a:gd name="connsiteX1" fmla="*/ 12 w 475643"/>
                <a:gd name="connsiteY1" fmla="*/ 2141 h 4283"/>
                <a:gd name="connsiteX2" fmla="*/ 0 w 475643"/>
                <a:gd name="connsiteY2" fmla="*/ 4283 h 4283"/>
                <a:gd name="connsiteX3" fmla="*/ 475644 w 475643"/>
                <a:gd name="connsiteY3" fmla="*/ 4283 h 4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5643" h="4283">
                  <a:moveTo>
                    <a:pt x="25" y="0"/>
                  </a:moveTo>
                  <a:cubicBezTo>
                    <a:pt x="12" y="710"/>
                    <a:pt x="12" y="1432"/>
                    <a:pt x="12" y="2141"/>
                  </a:cubicBezTo>
                  <a:cubicBezTo>
                    <a:pt x="0" y="2851"/>
                    <a:pt x="0" y="3574"/>
                    <a:pt x="0" y="4283"/>
                  </a:cubicBezTo>
                  <a:lnTo>
                    <a:pt x="475644" y="4283"/>
                  </a:lnTo>
                  <a:close/>
                </a:path>
              </a:pathLst>
            </a:custGeom>
            <a:solidFill>
              <a:srgbClr val="17BECF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grpSp>
          <p:nvGrpSpPr>
            <p:cNvPr id="347" name="Graphic 57">
              <a:extLst>
                <a:ext uri="{FF2B5EF4-FFF2-40B4-BE49-F238E27FC236}">
                  <a16:creationId xmlns:a16="http://schemas.microsoft.com/office/drawing/2014/main" id="{DFB8C3B6-4BBA-7D32-CA44-667CB3CA9D62}"/>
                </a:ext>
              </a:extLst>
            </p:cNvPr>
            <p:cNvGrpSpPr/>
            <p:nvPr/>
          </p:nvGrpSpPr>
          <p:grpSpPr>
            <a:xfrm>
              <a:off x="4814922" y="2731446"/>
              <a:ext cx="306491" cy="69902"/>
              <a:chOff x="4814922" y="2731446"/>
              <a:chExt cx="306491" cy="69902"/>
            </a:xfrm>
            <a:solidFill>
              <a:srgbClr val="000000"/>
            </a:solidFill>
          </p:grpSpPr>
          <p:sp>
            <p:nvSpPr>
              <p:cNvPr id="348" name="Freeform: Shape 347">
                <a:extLst>
                  <a:ext uri="{FF2B5EF4-FFF2-40B4-BE49-F238E27FC236}">
                    <a16:creationId xmlns:a16="http://schemas.microsoft.com/office/drawing/2014/main" id="{93D54AEB-8A30-7A82-B6E4-341986D2E1BB}"/>
                  </a:ext>
                </a:extLst>
              </p:cNvPr>
              <p:cNvSpPr/>
              <p:nvPr/>
            </p:nvSpPr>
            <p:spPr>
              <a:xfrm flipV="1">
                <a:off x="4814922" y="2731446"/>
                <a:ext cx="43534" cy="69696"/>
              </a:xfrm>
              <a:custGeom>
                <a:avLst/>
                <a:gdLst>
                  <a:gd name="connsiteX0" fmla="*/ -1221 w 43534"/>
                  <a:gd name="connsiteY0" fmla="*/ 32451 h 69696"/>
                  <a:gd name="connsiteX1" fmla="*/ 2257 w 43534"/>
                  <a:gd name="connsiteY1" fmla="*/ 52219 h 69696"/>
                  <a:gd name="connsiteX2" fmla="*/ 11485 w 43534"/>
                  <a:gd name="connsiteY2" fmla="*/ 64574 h 69696"/>
                  <a:gd name="connsiteX3" fmla="*/ 20729 w 43534"/>
                  <a:gd name="connsiteY3" fmla="*/ 67790 h 69696"/>
                  <a:gd name="connsiteX4" fmla="*/ 34627 w 43534"/>
                  <a:gd name="connsiteY4" fmla="*/ 59917 h 69696"/>
                  <a:gd name="connsiteX5" fmla="*/ 42314 w 43534"/>
                  <a:gd name="connsiteY5" fmla="*/ 33480 h 69696"/>
                  <a:gd name="connsiteX6" fmla="*/ 38931 w 43534"/>
                  <a:gd name="connsiteY6" fmla="*/ 13632 h 69696"/>
                  <a:gd name="connsiteX7" fmla="*/ 30322 w 43534"/>
                  <a:gd name="connsiteY7" fmla="*/ 1784 h 69696"/>
                  <a:gd name="connsiteX8" fmla="*/ 20221 w 43534"/>
                  <a:gd name="connsiteY8" fmla="*/ -1907 h 69696"/>
                  <a:gd name="connsiteX9" fmla="*/ 4195 w 43534"/>
                  <a:gd name="connsiteY9" fmla="*/ 9435 h 69696"/>
                  <a:gd name="connsiteX10" fmla="*/ -1221 w 43534"/>
                  <a:gd name="connsiteY10" fmla="*/ 32451 h 69696"/>
                  <a:gd name="connsiteX11" fmla="*/ 8515 w 43534"/>
                  <a:gd name="connsiteY11" fmla="*/ 31215 h 69696"/>
                  <a:gd name="connsiteX12" fmla="*/ 11930 w 43534"/>
                  <a:gd name="connsiteY12" fmla="*/ 8595 h 69696"/>
                  <a:gd name="connsiteX13" fmla="*/ 20380 w 43534"/>
                  <a:gd name="connsiteY13" fmla="*/ 1214 h 69696"/>
                  <a:gd name="connsiteX14" fmla="*/ 25923 w 43534"/>
                  <a:gd name="connsiteY14" fmla="*/ 3606 h 69696"/>
                  <a:gd name="connsiteX15" fmla="*/ 30306 w 43534"/>
                  <a:gd name="connsiteY15" fmla="*/ 11652 h 69696"/>
                  <a:gd name="connsiteX16" fmla="*/ 32578 w 43534"/>
                  <a:gd name="connsiteY16" fmla="*/ 35666 h 69696"/>
                  <a:gd name="connsiteX17" fmla="*/ 30195 w 43534"/>
                  <a:gd name="connsiteY17" fmla="*/ 54817 h 69696"/>
                  <a:gd name="connsiteX18" fmla="*/ 25589 w 43534"/>
                  <a:gd name="connsiteY18" fmla="*/ 62895 h 69696"/>
                  <a:gd name="connsiteX19" fmla="*/ 20666 w 43534"/>
                  <a:gd name="connsiteY19" fmla="*/ 64527 h 69696"/>
                  <a:gd name="connsiteX20" fmla="*/ 14662 w 43534"/>
                  <a:gd name="connsiteY20" fmla="*/ 61501 h 69696"/>
                  <a:gd name="connsiteX21" fmla="*/ 9802 w 43534"/>
                  <a:gd name="connsiteY21" fmla="*/ 48576 h 69696"/>
                  <a:gd name="connsiteX22" fmla="*/ 8515 w 43534"/>
                  <a:gd name="connsiteY22" fmla="*/ 31215 h 696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43534" h="69696">
                    <a:moveTo>
                      <a:pt x="-1221" y="32451"/>
                    </a:moveTo>
                    <a:cubicBezTo>
                      <a:pt x="-1221" y="40107"/>
                      <a:pt x="-61" y="46696"/>
                      <a:pt x="2257" y="52219"/>
                    </a:cubicBezTo>
                    <a:cubicBezTo>
                      <a:pt x="4576" y="57753"/>
                      <a:pt x="7652" y="61871"/>
                      <a:pt x="11485" y="64574"/>
                    </a:cubicBezTo>
                    <a:cubicBezTo>
                      <a:pt x="14471" y="66718"/>
                      <a:pt x="17553" y="67790"/>
                      <a:pt x="20729" y="67790"/>
                    </a:cubicBezTo>
                    <a:cubicBezTo>
                      <a:pt x="25886" y="67790"/>
                      <a:pt x="30518" y="65166"/>
                      <a:pt x="34627" y="59917"/>
                    </a:cubicBezTo>
                    <a:cubicBezTo>
                      <a:pt x="39751" y="53423"/>
                      <a:pt x="42314" y="44611"/>
                      <a:pt x="42314" y="33480"/>
                    </a:cubicBezTo>
                    <a:cubicBezTo>
                      <a:pt x="42314" y="25697"/>
                      <a:pt x="41186" y="19081"/>
                      <a:pt x="38931" y="13632"/>
                    </a:cubicBezTo>
                    <a:cubicBezTo>
                      <a:pt x="36686" y="8194"/>
                      <a:pt x="33817" y="4244"/>
                      <a:pt x="30322" y="1784"/>
                    </a:cubicBezTo>
                    <a:cubicBezTo>
                      <a:pt x="26839" y="-677"/>
                      <a:pt x="23472" y="-1907"/>
                      <a:pt x="20221" y="-1907"/>
                    </a:cubicBezTo>
                    <a:cubicBezTo>
                      <a:pt x="13804" y="-1907"/>
                      <a:pt x="8462" y="1874"/>
                      <a:pt x="4195" y="9435"/>
                    </a:cubicBezTo>
                    <a:cubicBezTo>
                      <a:pt x="585" y="15802"/>
                      <a:pt x="-1221" y="23474"/>
                      <a:pt x="-1221" y="32451"/>
                    </a:cubicBezTo>
                    <a:close/>
                    <a:moveTo>
                      <a:pt x="8515" y="31215"/>
                    </a:moveTo>
                    <a:cubicBezTo>
                      <a:pt x="8515" y="21975"/>
                      <a:pt x="9654" y="14435"/>
                      <a:pt x="11930" y="8595"/>
                    </a:cubicBezTo>
                    <a:cubicBezTo>
                      <a:pt x="13825" y="3674"/>
                      <a:pt x="16642" y="1214"/>
                      <a:pt x="20380" y="1214"/>
                    </a:cubicBezTo>
                    <a:cubicBezTo>
                      <a:pt x="22159" y="1214"/>
                      <a:pt x="24006" y="2011"/>
                      <a:pt x="25923" y="3606"/>
                    </a:cubicBezTo>
                    <a:cubicBezTo>
                      <a:pt x="27850" y="5211"/>
                      <a:pt x="29311" y="7893"/>
                      <a:pt x="30306" y="11652"/>
                    </a:cubicBezTo>
                    <a:cubicBezTo>
                      <a:pt x="31821" y="17334"/>
                      <a:pt x="32578" y="25338"/>
                      <a:pt x="32578" y="35666"/>
                    </a:cubicBezTo>
                    <a:cubicBezTo>
                      <a:pt x="32578" y="43322"/>
                      <a:pt x="31784" y="49706"/>
                      <a:pt x="30195" y="54817"/>
                    </a:cubicBezTo>
                    <a:cubicBezTo>
                      <a:pt x="29009" y="58619"/>
                      <a:pt x="27474" y="61311"/>
                      <a:pt x="25589" y="62895"/>
                    </a:cubicBezTo>
                    <a:cubicBezTo>
                      <a:pt x="24234" y="63983"/>
                      <a:pt x="22593" y="64527"/>
                      <a:pt x="20666" y="64527"/>
                    </a:cubicBezTo>
                    <a:cubicBezTo>
                      <a:pt x="18421" y="64527"/>
                      <a:pt x="16420" y="63518"/>
                      <a:pt x="14662" y="61501"/>
                    </a:cubicBezTo>
                    <a:cubicBezTo>
                      <a:pt x="12279" y="58766"/>
                      <a:pt x="10659" y="54458"/>
                      <a:pt x="9802" y="48576"/>
                    </a:cubicBezTo>
                    <a:cubicBezTo>
                      <a:pt x="8944" y="42704"/>
                      <a:pt x="8515" y="36917"/>
                      <a:pt x="8515" y="31215"/>
                    </a:cubicBezTo>
                    <a:close/>
                  </a:path>
                </a:pathLst>
              </a:custGeom>
              <a:solidFill>
                <a:srgbClr val="000000"/>
              </a:solidFill>
              <a:ln w="1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49" name="Freeform: Shape 348">
                <a:extLst>
                  <a:ext uri="{FF2B5EF4-FFF2-40B4-BE49-F238E27FC236}">
                    <a16:creationId xmlns:a16="http://schemas.microsoft.com/office/drawing/2014/main" id="{0A24D616-7DC8-D863-1BDB-1883C790736E}"/>
                  </a:ext>
                </a:extLst>
              </p:cNvPr>
              <p:cNvSpPr/>
              <p:nvPr/>
            </p:nvSpPr>
            <p:spPr>
              <a:xfrm flipV="1">
                <a:off x="4869273" y="2790355"/>
                <a:ext cx="11022" cy="10993"/>
              </a:xfrm>
              <a:custGeom>
                <a:avLst/>
                <a:gdLst>
                  <a:gd name="connsiteX0" fmla="*/ 5095 w 11022"/>
                  <a:gd name="connsiteY0" fmla="*/ 10955 h 10993"/>
                  <a:gd name="connsiteX1" fmla="*/ 9018 w 11022"/>
                  <a:gd name="connsiteY1" fmla="*/ 9339 h 10993"/>
                  <a:gd name="connsiteX2" fmla="*/ 10606 w 11022"/>
                  <a:gd name="connsiteY2" fmla="*/ 5458 h 10993"/>
                  <a:gd name="connsiteX3" fmla="*/ 8986 w 11022"/>
                  <a:gd name="connsiteY3" fmla="*/ 1577 h 10993"/>
                  <a:gd name="connsiteX4" fmla="*/ 5095 w 11022"/>
                  <a:gd name="connsiteY4" fmla="*/ -39 h 10993"/>
                  <a:gd name="connsiteX5" fmla="*/ 1188 w 11022"/>
                  <a:gd name="connsiteY5" fmla="*/ 1577 h 10993"/>
                  <a:gd name="connsiteX6" fmla="*/ -416 w 11022"/>
                  <a:gd name="connsiteY6" fmla="*/ 5458 h 10993"/>
                  <a:gd name="connsiteX7" fmla="*/ 1188 w 11022"/>
                  <a:gd name="connsiteY7" fmla="*/ 9371 h 10993"/>
                  <a:gd name="connsiteX8" fmla="*/ 5095 w 11022"/>
                  <a:gd name="connsiteY8" fmla="*/ 10955 h 109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022" h="10993">
                    <a:moveTo>
                      <a:pt x="5095" y="10955"/>
                    </a:moveTo>
                    <a:cubicBezTo>
                      <a:pt x="6651" y="10955"/>
                      <a:pt x="7959" y="10416"/>
                      <a:pt x="9018" y="9339"/>
                    </a:cubicBezTo>
                    <a:cubicBezTo>
                      <a:pt x="10077" y="8272"/>
                      <a:pt x="10606" y="6979"/>
                      <a:pt x="10606" y="5458"/>
                    </a:cubicBezTo>
                    <a:cubicBezTo>
                      <a:pt x="10606" y="3948"/>
                      <a:pt x="10066" y="2654"/>
                      <a:pt x="8986" y="1577"/>
                    </a:cubicBezTo>
                    <a:cubicBezTo>
                      <a:pt x="7917" y="500"/>
                      <a:pt x="6620" y="-39"/>
                      <a:pt x="5095" y="-39"/>
                    </a:cubicBezTo>
                    <a:cubicBezTo>
                      <a:pt x="3570" y="-39"/>
                      <a:pt x="2268" y="500"/>
                      <a:pt x="1188" y="1577"/>
                    </a:cubicBezTo>
                    <a:cubicBezTo>
                      <a:pt x="118" y="2654"/>
                      <a:pt x="-416" y="3948"/>
                      <a:pt x="-416" y="5458"/>
                    </a:cubicBezTo>
                    <a:cubicBezTo>
                      <a:pt x="-416" y="7010"/>
                      <a:pt x="118" y="8315"/>
                      <a:pt x="1188" y="9371"/>
                    </a:cubicBezTo>
                    <a:cubicBezTo>
                      <a:pt x="2268" y="10427"/>
                      <a:pt x="3570" y="10955"/>
                      <a:pt x="5095" y="10955"/>
                    </a:cubicBezTo>
                    <a:close/>
                  </a:path>
                </a:pathLst>
              </a:custGeom>
              <a:solidFill>
                <a:srgbClr val="000000"/>
              </a:solidFill>
              <a:ln w="1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50" name="Freeform: Shape 349">
                <a:extLst>
                  <a:ext uri="{FF2B5EF4-FFF2-40B4-BE49-F238E27FC236}">
                    <a16:creationId xmlns:a16="http://schemas.microsoft.com/office/drawing/2014/main" id="{78869BBE-AE76-44FC-77B4-2CC313FB1F81}"/>
                  </a:ext>
                </a:extLst>
              </p:cNvPr>
              <p:cNvSpPr/>
              <p:nvPr/>
            </p:nvSpPr>
            <p:spPr>
              <a:xfrm flipV="1">
                <a:off x="4891858" y="2731446"/>
                <a:ext cx="42534" cy="69696"/>
              </a:xfrm>
              <a:custGeom>
                <a:avLst/>
                <a:gdLst>
                  <a:gd name="connsiteX0" fmla="*/ 39973 w 42534"/>
                  <a:gd name="connsiteY0" fmla="*/ 67790 h 69696"/>
                  <a:gd name="connsiteX1" fmla="*/ 39973 w 42534"/>
                  <a:gd name="connsiteY1" fmla="*/ 65953 h 69696"/>
                  <a:gd name="connsiteX2" fmla="*/ 29268 w 42534"/>
                  <a:gd name="connsiteY2" fmla="*/ 63355 h 69696"/>
                  <a:gd name="connsiteX3" fmla="*/ 21072 w 42534"/>
                  <a:gd name="connsiteY3" fmla="*/ 57399 h 69696"/>
                  <a:gd name="connsiteX4" fmla="*/ 14385 w 42534"/>
                  <a:gd name="connsiteY4" fmla="*/ 48465 h 69696"/>
                  <a:gd name="connsiteX5" fmla="*/ 9938 w 42534"/>
                  <a:gd name="connsiteY5" fmla="*/ 36759 h 69696"/>
                  <a:gd name="connsiteX6" fmla="*/ 24280 w 42534"/>
                  <a:gd name="connsiteY6" fmla="*/ 41654 h 69696"/>
                  <a:gd name="connsiteX7" fmla="*/ 36240 w 42534"/>
                  <a:gd name="connsiteY7" fmla="*/ 36110 h 69696"/>
                  <a:gd name="connsiteX8" fmla="*/ 41307 w 42534"/>
                  <a:gd name="connsiteY8" fmla="*/ 21853 h 69696"/>
                  <a:gd name="connsiteX9" fmla="*/ 36192 w 42534"/>
                  <a:gd name="connsiteY9" fmla="*/ 6504 h 69696"/>
                  <a:gd name="connsiteX10" fmla="*/ 19913 w 42534"/>
                  <a:gd name="connsiteY10" fmla="*/ -1907 h 69696"/>
                  <a:gd name="connsiteX11" fmla="*/ 8207 w 42534"/>
                  <a:gd name="connsiteY11" fmla="*/ 2655 h 69696"/>
                  <a:gd name="connsiteX12" fmla="*/ -1227 w 42534"/>
                  <a:gd name="connsiteY12" fmla="*/ 25623 h 69696"/>
                  <a:gd name="connsiteX13" fmla="*/ 2394 w 42534"/>
                  <a:gd name="connsiteY13" fmla="*/ 42731 h 69696"/>
                  <a:gd name="connsiteX14" fmla="*/ 12734 w 42534"/>
                  <a:gd name="connsiteY14" fmla="*/ 57145 h 69696"/>
                  <a:gd name="connsiteX15" fmla="*/ 25615 w 42534"/>
                  <a:gd name="connsiteY15" fmla="*/ 65604 h 69696"/>
                  <a:gd name="connsiteX16" fmla="*/ 37098 w 42534"/>
                  <a:gd name="connsiteY16" fmla="*/ 67790 h 69696"/>
                  <a:gd name="connsiteX17" fmla="*/ 39973 w 42534"/>
                  <a:gd name="connsiteY17" fmla="*/ 67790 h 69696"/>
                  <a:gd name="connsiteX18" fmla="*/ 9096 w 42534"/>
                  <a:gd name="connsiteY18" fmla="*/ 33147 h 69696"/>
                  <a:gd name="connsiteX19" fmla="*/ 8207 w 42534"/>
                  <a:gd name="connsiteY19" fmla="*/ 22344 h 69696"/>
                  <a:gd name="connsiteX20" fmla="*/ 9970 w 42534"/>
                  <a:gd name="connsiteY20" fmla="*/ 12017 h 69696"/>
                  <a:gd name="connsiteX21" fmla="*/ 15195 w 42534"/>
                  <a:gd name="connsiteY21" fmla="*/ 3194 h 69696"/>
                  <a:gd name="connsiteX22" fmla="*/ 21358 w 42534"/>
                  <a:gd name="connsiteY22" fmla="*/ 865 h 69696"/>
                  <a:gd name="connsiteX23" fmla="*/ 29077 w 42534"/>
                  <a:gd name="connsiteY23" fmla="*/ 4920 h 69696"/>
                  <a:gd name="connsiteX24" fmla="*/ 32476 w 42534"/>
                  <a:gd name="connsiteY24" fmla="*/ 16515 h 69696"/>
                  <a:gd name="connsiteX25" fmla="*/ 29093 w 42534"/>
                  <a:gd name="connsiteY25" fmla="*/ 31152 h 69696"/>
                  <a:gd name="connsiteX26" fmla="*/ 19516 w 42534"/>
                  <a:gd name="connsiteY26" fmla="*/ 37345 h 69696"/>
                  <a:gd name="connsiteX27" fmla="*/ 15481 w 42534"/>
                  <a:gd name="connsiteY27" fmla="*/ 36553 h 69696"/>
                  <a:gd name="connsiteX28" fmla="*/ 9096 w 42534"/>
                  <a:gd name="connsiteY28" fmla="*/ 33147 h 696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42534" h="69696">
                    <a:moveTo>
                      <a:pt x="39973" y="67790"/>
                    </a:moveTo>
                    <a:lnTo>
                      <a:pt x="39973" y="65953"/>
                    </a:lnTo>
                    <a:cubicBezTo>
                      <a:pt x="35600" y="65530"/>
                      <a:pt x="32031" y="64664"/>
                      <a:pt x="29268" y="63355"/>
                    </a:cubicBezTo>
                    <a:cubicBezTo>
                      <a:pt x="26504" y="62056"/>
                      <a:pt x="23772" y="60071"/>
                      <a:pt x="21072" y="57399"/>
                    </a:cubicBezTo>
                    <a:cubicBezTo>
                      <a:pt x="18383" y="54727"/>
                      <a:pt x="16154" y="51749"/>
                      <a:pt x="14385" y="48465"/>
                    </a:cubicBezTo>
                    <a:cubicBezTo>
                      <a:pt x="12617" y="45181"/>
                      <a:pt x="11135" y="41279"/>
                      <a:pt x="9938" y="36759"/>
                    </a:cubicBezTo>
                    <a:cubicBezTo>
                      <a:pt x="14703" y="40022"/>
                      <a:pt x="19484" y="41654"/>
                      <a:pt x="24280" y="41654"/>
                    </a:cubicBezTo>
                    <a:cubicBezTo>
                      <a:pt x="28886" y="41654"/>
                      <a:pt x="32873" y="39806"/>
                      <a:pt x="36240" y="36110"/>
                    </a:cubicBezTo>
                    <a:cubicBezTo>
                      <a:pt x="39618" y="32414"/>
                      <a:pt x="41307" y="27662"/>
                      <a:pt x="41307" y="21853"/>
                    </a:cubicBezTo>
                    <a:cubicBezTo>
                      <a:pt x="41307" y="16246"/>
                      <a:pt x="39602" y="11130"/>
                      <a:pt x="36192" y="6504"/>
                    </a:cubicBezTo>
                    <a:cubicBezTo>
                      <a:pt x="32095" y="897"/>
                      <a:pt x="26668" y="-1907"/>
                      <a:pt x="19913" y="-1907"/>
                    </a:cubicBezTo>
                    <a:cubicBezTo>
                      <a:pt x="15317" y="-1907"/>
                      <a:pt x="11415" y="-386"/>
                      <a:pt x="8207" y="2655"/>
                    </a:cubicBezTo>
                    <a:cubicBezTo>
                      <a:pt x="1917" y="8558"/>
                      <a:pt x="-1227" y="16214"/>
                      <a:pt x="-1227" y="25623"/>
                    </a:cubicBezTo>
                    <a:cubicBezTo>
                      <a:pt x="-1227" y="31622"/>
                      <a:pt x="-20" y="37324"/>
                      <a:pt x="2394" y="42731"/>
                    </a:cubicBezTo>
                    <a:cubicBezTo>
                      <a:pt x="4808" y="48148"/>
                      <a:pt x="8255" y="52953"/>
                      <a:pt x="12734" y="57145"/>
                    </a:cubicBezTo>
                    <a:cubicBezTo>
                      <a:pt x="17223" y="61338"/>
                      <a:pt x="21517" y="64157"/>
                      <a:pt x="25615" y="65604"/>
                    </a:cubicBezTo>
                    <a:cubicBezTo>
                      <a:pt x="29723" y="67061"/>
                      <a:pt x="33551" y="67790"/>
                      <a:pt x="37098" y="67790"/>
                    </a:cubicBezTo>
                    <a:lnTo>
                      <a:pt x="39973" y="67790"/>
                    </a:lnTo>
                    <a:close/>
                    <a:moveTo>
                      <a:pt x="9096" y="33147"/>
                    </a:moveTo>
                    <a:cubicBezTo>
                      <a:pt x="8504" y="28691"/>
                      <a:pt x="8207" y="25090"/>
                      <a:pt x="8207" y="22344"/>
                    </a:cubicBezTo>
                    <a:cubicBezTo>
                      <a:pt x="8207" y="19176"/>
                      <a:pt x="8795" y="15734"/>
                      <a:pt x="9970" y="12017"/>
                    </a:cubicBezTo>
                    <a:cubicBezTo>
                      <a:pt x="11145" y="8310"/>
                      <a:pt x="12887" y="5369"/>
                      <a:pt x="15195" y="3194"/>
                    </a:cubicBezTo>
                    <a:cubicBezTo>
                      <a:pt x="16890" y="1641"/>
                      <a:pt x="18944" y="865"/>
                      <a:pt x="21358" y="865"/>
                    </a:cubicBezTo>
                    <a:cubicBezTo>
                      <a:pt x="24238" y="865"/>
                      <a:pt x="26811" y="2217"/>
                      <a:pt x="29077" y="4920"/>
                    </a:cubicBezTo>
                    <a:cubicBezTo>
                      <a:pt x="31343" y="7634"/>
                      <a:pt x="32476" y="11499"/>
                      <a:pt x="32476" y="16515"/>
                    </a:cubicBezTo>
                    <a:cubicBezTo>
                      <a:pt x="32476" y="22154"/>
                      <a:pt x="31348" y="27033"/>
                      <a:pt x="29093" y="31152"/>
                    </a:cubicBezTo>
                    <a:cubicBezTo>
                      <a:pt x="26848" y="35281"/>
                      <a:pt x="23656" y="37345"/>
                      <a:pt x="19516" y="37345"/>
                    </a:cubicBezTo>
                    <a:cubicBezTo>
                      <a:pt x="18266" y="37345"/>
                      <a:pt x="16921" y="37081"/>
                      <a:pt x="15481" y="36553"/>
                    </a:cubicBezTo>
                    <a:cubicBezTo>
                      <a:pt x="14041" y="36025"/>
                      <a:pt x="11913" y="34890"/>
                      <a:pt x="9096" y="33147"/>
                    </a:cubicBezTo>
                    <a:close/>
                  </a:path>
                </a:pathLst>
              </a:custGeom>
              <a:solidFill>
                <a:srgbClr val="000000"/>
              </a:solidFill>
              <a:ln w="1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51" name="Freeform: Shape 350">
                <a:extLst>
                  <a:ext uri="{FF2B5EF4-FFF2-40B4-BE49-F238E27FC236}">
                    <a16:creationId xmlns:a16="http://schemas.microsoft.com/office/drawing/2014/main" id="{4A73852A-3691-DC02-BFEF-DF219ECAF472}"/>
                  </a:ext>
                </a:extLst>
              </p:cNvPr>
              <p:cNvSpPr/>
              <p:nvPr/>
            </p:nvSpPr>
            <p:spPr>
              <a:xfrm flipV="1">
                <a:off x="4938315" y="2799954"/>
                <a:ext cx="12706" cy="12672"/>
              </a:xfrm>
              <a:custGeom>
                <a:avLst/>
                <a:gdLst/>
                <a:ahLst/>
                <a:cxnLst/>
                <a:rect l="l" t="t" r="r" b="b"/>
                <a:pathLst>
                  <a:path w="12706" h="12672"/>
                </a:pathLst>
              </a:custGeom>
              <a:solidFill>
                <a:srgbClr val="000000"/>
              </a:solidFill>
              <a:ln w="1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52" name="Freeform: Shape 351">
                <a:extLst>
                  <a:ext uri="{FF2B5EF4-FFF2-40B4-BE49-F238E27FC236}">
                    <a16:creationId xmlns:a16="http://schemas.microsoft.com/office/drawing/2014/main" id="{C0DD93F0-14E9-6973-4CEF-F8152855D40F}"/>
                  </a:ext>
                </a:extLst>
              </p:cNvPr>
              <p:cNvSpPr/>
              <p:nvPr/>
            </p:nvSpPr>
            <p:spPr>
              <a:xfrm flipV="1">
                <a:off x="4964570" y="2753273"/>
                <a:ext cx="77777" cy="46681"/>
              </a:xfrm>
              <a:custGeom>
                <a:avLst/>
                <a:gdLst>
                  <a:gd name="connsiteX0" fmla="*/ 13727 w 77777"/>
                  <a:gd name="connsiteY0" fmla="*/ 35780 h 46681"/>
                  <a:gd name="connsiteX1" fmla="*/ 19588 w 77777"/>
                  <a:gd name="connsiteY1" fmla="*/ 41466 h 46681"/>
                  <a:gd name="connsiteX2" fmla="*/ 24385 w 77777"/>
                  <a:gd name="connsiteY2" fmla="*/ 44381 h 46681"/>
                  <a:gd name="connsiteX3" fmla="*/ 29515 w 77777"/>
                  <a:gd name="connsiteY3" fmla="*/ 45427 h 46681"/>
                  <a:gd name="connsiteX4" fmla="*/ 36853 w 77777"/>
                  <a:gd name="connsiteY4" fmla="*/ 42940 h 46681"/>
                  <a:gd name="connsiteX5" fmla="*/ 40982 w 77777"/>
                  <a:gd name="connsiteY5" fmla="*/ 35780 h 46681"/>
                  <a:gd name="connsiteX6" fmla="*/ 49607 w 77777"/>
                  <a:gd name="connsiteY6" fmla="*/ 43573 h 46681"/>
                  <a:gd name="connsiteX7" fmla="*/ 56865 w 77777"/>
                  <a:gd name="connsiteY7" fmla="*/ 45427 h 46681"/>
                  <a:gd name="connsiteX8" fmla="*/ 63282 w 77777"/>
                  <a:gd name="connsiteY8" fmla="*/ 43573 h 46681"/>
                  <a:gd name="connsiteX9" fmla="*/ 67729 w 77777"/>
                  <a:gd name="connsiteY9" fmla="*/ 37506 h 46681"/>
                  <a:gd name="connsiteX10" fmla="*/ 68825 w 77777"/>
                  <a:gd name="connsiteY10" fmla="*/ 28493 h 46681"/>
                  <a:gd name="connsiteX11" fmla="*/ 68825 w 77777"/>
                  <a:gd name="connsiteY11" fmla="*/ 8994 h 46681"/>
                  <a:gd name="connsiteX12" fmla="*/ 69460 w 77777"/>
                  <a:gd name="connsiteY12" fmla="*/ 3149 h 46681"/>
                  <a:gd name="connsiteX13" fmla="*/ 71302 w 77777"/>
                  <a:gd name="connsiteY13" fmla="*/ 1296 h 46681"/>
                  <a:gd name="connsiteX14" fmla="*/ 75670 w 77777"/>
                  <a:gd name="connsiteY14" fmla="*/ 535 h 46681"/>
                  <a:gd name="connsiteX15" fmla="*/ 75670 w 77777"/>
                  <a:gd name="connsiteY15" fmla="*/ -1255 h 46681"/>
                  <a:gd name="connsiteX16" fmla="*/ 53244 w 77777"/>
                  <a:gd name="connsiteY16" fmla="*/ -1255 h 46681"/>
                  <a:gd name="connsiteX17" fmla="*/ 53244 w 77777"/>
                  <a:gd name="connsiteY17" fmla="*/ 535 h 46681"/>
                  <a:gd name="connsiteX18" fmla="*/ 54181 w 77777"/>
                  <a:gd name="connsiteY18" fmla="*/ 535 h 46681"/>
                  <a:gd name="connsiteX19" fmla="*/ 58739 w 77777"/>
                  <a:gd name="connsiteY19" fmla="*/ 1660 h 46681"/>
                  <a:gd name="connsiteX20" fmla="*/ 60391 w 77777"/>
                  <a:gd name="connsiteY20" fmla="*/ 4194 h 46681"/>
                  <a:gd name="connsiteX21" fmla="*/ 60582 w 77777"/>
                  <a:gd name="connsiteY21" fmla="*/ 8994 h 46681"/>
                  <a:gd name="connsiteX22" fmla="*/ 60582 w 77777"/>
                  <a:gd name="connsiteY22" fmla="*/ 28493 h 46681"/>
                  <a:gd name="connsiteX23" fmla="*/ 59247 w 77777"/>
                  <a:gd name="connsiteY23" fmla="*/ 36318 h 46681"/>
                  <a:gd name="connsiteX24" fmla="*/ 53037 w 77777"/>
                  <a:gd name="connsiteY24" fmla="*/ 39486 h 46681"/>
                  <a:gd name="connsiteX25" fmla="*/ 47748 w 77777"/>
                  <a:gd name="connsiteY25" fmla="*/ 38172 h 46681"/>
                  <a:gd name="connsiteX26" fmla="*/ 41332 w 77777"/>
                  <a:gd name="connsiteY26" fmla="*/ 33293 h 46681"/>
                  <a:gd name="connsiteX27" fmla="*/ 41220 w 77777"/>
                  <a:gd name="connsiteY27" fmla="*/ 32754 h 46681"/>
                  <a:gd name="connsiteX28" fmla="*/ 41332 w 77777"/>
                  <a:gd name="connsiteY28" fmla="*/ 30632 h 46681"/>
                  <a:gd name="connsiteX29" fmla="*/ 41332 w 77777"/>
                  <a:gd name="connsiteY29" fmla="*/ 8994 h 46681"/>
                  <a:gd name="connsiteX30" fmla="*/ 41840 w 77777"/>
                  <a:gd name="connsiteY30" fmla="*/ 3197 h 46681"/>
                  <a:gd name="connsiteX31" fmla="*/ 43793 w 77777"/>
                  <a:gd name="connsiteY31" fmla="*/ 1296 h 46681"/>
                  <a:gd name="connsiteX32" fmla="*/ 48717 w 77777"/>
                  <a:gd name="connsiteY32" fmla="*/ 535 h 46681"/>
                  <a:gd name="connsiteX33" fmla="*/ 48717 w 77777"/>
                  <a:gd name="connsiteY33" fmla="*/ -1255 h 46681"/>
                  <a:gd name="connsiteX34" fmla="*/ 25735 w 77777"/>
                  <a:gd name="connsiteY34" fmla="*/ -1255 h 46681"/>
                  <a:gd name="connsiteX35" fmla="*/ 25735 w 77777"/>
                  <a:gd name="connsiteY35" fmla="*/ 535 h 46681"/>
                  <a:gd name="connsiteX36" fmla="*/ 30928 w 77777"/>
                  <a:gd name="connsiteY36" fmla="*/ 1422 h 46681"/>
                  <a:gd name="connsiteX37" fmla="*/ 32882 w 77777"/>
                  <a:gd name="connsiteY37" fmla="*/ 4099 h 46681"/>
                  <a:gd name="connsiteX38" fmla="*/ 33136 w 77777"/>
                  <a:gd name="connsiteY38" fmla="*/ 8994 h 46681"/>
                  <a:gd name="connsiteX39" fmla="*/ 33136 w 77777"/>
                  <a:gd name="connsiteY39" fmla="*/ 28493 h 46681"/>
                  <a:gd name="connsiteX40" fmla="*/ 31500 w 77777"/>
                  <a:gd name="connsiteY40" fmla="*/ 36461 h 46681"/>
                  <a:gd name="connsiteX41" fmla="*/ 25385 w 77777"/>
                  <a:gd name="connsiteY41" fmla="*/ 39629 h 46681"/>
                  <a:gd name="connsiteX42" fmla="*/ 20080 w 77777"/>
                  <a:gd name="connsiteY42" fmla="*/ 38203 h 46681"/>
                  <a:gd name="connsiteX43" fmla="*/ 13727 w 77777"/>
                  <a:gd name="connsiteY43" fmla="*/ 33293 h 46681"/>
                  <a:gd name="connsiteX44" fmla="*/ 13727 w 77777"/>
                  <a:gd name="connsiteY44" fmla="*/ 8994 h 46681"/>
                  <a:gd name="connsiteX45" fmla="*/ 14347 w 77777"/>
                  <a:gd name="connsiteY45" fmla="*/ 3197 h 46681"/>
                  <a:gd name="connsiteX46" fmla="*/ 16173 w 77777"/>
                  <a:gd name="connsiteY46" fmla="*/ 1201 h 46681"/>
                  <a:gd name="connsiteX47" fmla="*/ 21129 w 77777"/>
                  <a:gd name="connsiteY47" fmla="*/ 535 h 46681"/>
                  <a:gd name="connsiteX48" fmla="*/ 21129 w 77777"/>
                  <a:gd name="connsiteY48" fmla="*/ -1255 h 46681"/>
                  <a:gd name="connsiteX49" fmla="*/ -1361 w 77777"/>
                  <a:gd name="connsiteY49" fmla="*/ -1255 h 46681"/>
                  <a:gd name="connsiteX50" fmla="*/ -1361 w 77777"/>
                  <a:gd name="connsiteY50" fmla="*/ 535 h 46681"/>
                  <a:gd name="connsiteX51" fmla="*/ 3007 w 77777"/>
                  <a:gd name="connsiteY51" fmla="*/ 1201 h 46681"/>
                  <a:gd name="connsiteX52" fmla="*/ 4881 w 77777"/>
                  <a:gd name="connsiteY52" fmla="*/ 3323 h 46681"/>
                  <a:gd name="connsiteX53" fmla="*/ 5532 w 77777"/>
                  <a:gd name="connsiteY53" fmla="*/ 8994 h 46681"/>
                  <a:gd name="connsiteX54" fmla="*/ 5532 w 77777"/>
                  <a:gd name="connsiteY54" fmla="*/ 26323 h 46681"/>
                  <a:gd name="connsiteX55" fmla="*/ 5087 w 77777"/>
                  <a:gd name="connsiteY55" fmla="*/ 35970 h 46681"/>
                  <a:gd name="connsiteX56" fmla="*/ 3991 w 77777"/>
                  <a:gd name="connsiteY56" fmla="*/ 38219 h 46681"/>
                  <a:gd name="connsiteX57" fmla="*/ 1958 w 77777"/>
                  <a:gd name="connsiteY57" fmla="*/ 38837 h 46681"/>
                  <a:gd name="connsiteX58" fmla="*/ -1361 w 77777"/>
                  <a:gd name="connsiteY58" fmla="*/ 38093 h 46681"/>
                  <a:gd name="connsiteX59" fmla="*/ -2108 w 77777"/>
                  <a:gd name="connsiteY59" fmla="*/ 39882 h 46681"/>
                  <a:gd name="connsiteX60" fmla="*/ 11599 w 77777"/>
                  <a:gd name="connsiteY60" fmla="*/ 45427 h 46681"/>
                  <a:gd name="connsiteX61" fmla="*/ 13727 w 77777"/>
                  <a:gd name="connsiteY61" fmla="*/ 45427 h 46681"/>
                  <a:gd name="connsiteX62" fmla="*/ 13727 w 77777"/>
                  <a:gd name="connsiteY62" fmla="*/ 35780 h 466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77777" h="46681">
                    <a:moveTo>
                      <a:pt x="13727" y="35780"/>
                    </a:moveTo>
                    <a:cubicBezTo>
                      <a:pt x="17042" y="39075"/>
                      <a:pt x="18995" y="40970"/>
                      <a:pt x="19588" y="41466"/>
                    </a:cubicBezTo>
                    <a:cubicBezTo>
                      <a:pt x="21070" y="42723"/>
                      <a:pt x="22669" y="43695"/>
                      <a:pt x="24385" y="44381"/>
                    </a:cubicBezTo>
                    <a:cubicBezTo>
                      <a:pt x="26111" y="45078"/>
                      <a:pt x="27821" y="45427"/>
                      <a:pt x="29515" y="45427"/>
                    </a:cubicBezTo>
                    <a:cubicBezTo>
                      <a:pt x="32363" y="45427"/>
                      <a:pt x="34809" y="44598"/>
                      <a:pt x="36853" y="42940"/>
                    </a:cubicBezTo>
                    <a:cubicBezTo>
                      <a:pt x="38907" y="41292"/>
                      <a:pt x="40283" y="38906"/>
                      <a:pt x="40982" y="35780"/>
                    </a:cubicBezTo>
                    <a:cubicBezTo>
                      <a:pt x="44392" y="39740"/>
                      <a:pt x="47267" y="42338"/>
                      <a:pt x="49607" y="43573"/>
                    </a:cubicBezTo>
                    <a:cubicBezTo>
                      <a:pt x="51957" y="44809"/>
                      <a:pt x="54377" y="45427"/>
                      <a:pt x="56865" y="45427"/>
                    </a:cubicBezTo>
                    <a:cubicBezTo>
                      <a:pt x="59279" y="45427"/>
                      <a:pt x="61418" y="44809"/>
                      <a:pt x="63282" y="43573"/>
                    </a:cubicBezTo>
                    <a:cubicBezTo>
                      <a:pt x="65156" y="42338"/>
                      <a:pt x="66638" y="40315"/>
                      <a:pt x="67729" y="37506"/>
                    </a:cubicBezTo>
                    <a:cubicBezTo>
                      <a:pt x="68459" y="35595"/>
                      <a:pt x="68825" y="32591"/>
                      <a:pt x="68825" y="28493"/>
                    </a:cubicBezTo>
                    <a:lnTo>
                      <a:pt x="68825" y="8994"/>
                    </a:lnTo>
                    <a:cubicBezTo>
                      <a:pt x="68825" y="6153"/>
                      <a:pt x="69036" y="4205"/>
                      <a:pt x="69460" y="3149"/>
                    </a:cubicBezTo>
                    <a:cubicBezTo>
                      <a:pt x="69799" y="2420"/>
                      <a:pt x="70413" y="1803"/>
                      <a:pt x="71302" y="1296"/>
                    </a:cubicBezTo>
                    <a:cubicBezTo>
                      <a:pt x="72192" y="789"/>
                      <a:pt x="73648" y="535"/>
                      <a:pt x="75670" y="535"/>
                    </a:cubicBezTo>
                    <a:lnTo>
                      <a:pt x="75670" y="-1255"/>
                    </a:lnTo>
                    <a:lnTo>
                      <a:pt x="53244" y="-1255"/>
                    </a:lnTo>
                    <a:lnTo>
                      <a:pt x="53244" y="535"/>
                    </a:lnTo>
                    <a:lnTo>
                      <a:pt x="54181" y="535"/>
                    </a:lnTo>
                    <a:cubicBezTo>
                      <a:pt x="56129" y="535"/>
                      <a:pt x="57648" y="910"/>
                      <a:pt x="58739" y="1660"/>
                    </a:cubicBezTo>
                    <a:cubicBezTo>
                      <a:pt x="59501" y="2188"/>
                      <a:pt x="60052" y="3033"/>
                      <a:pt x="60391" y="4194"/>
                    </a:cubicBezTo>
                    <a:cubicBezTo>
                      <a:pt x="60518" y="4754"/>
                      <a:pt x="60582" y="6354"/>
                      <a:pt x="60582" y="8994"/>
                    </a:cubicBezTo>
                    <a:lnTo>
                      <a:pt x="60582" y="28493"/>
                    </a:lnTo>
                    <a:cubicBezTo>
                      <a:pt x="60582" y="32189"/>
                      <a:pt x="60137" y="34798"/>
                      <a:pt x="59247" y="36318"/>
                    </a:cubicBezTo>
                    <a:cubicBezTo>
                      <a:pt x="57956" y="38430"/>
                      <a:pt x="55885" y="39486"/>
                      <a:pt x="53037" y="39486"/>
                    </a:cubicBezTo>
                    <a:cubicBezTo>
                      <a:pt x="51279" y="39486"/>
                      <a:pt x="49516" y="39048"/>
                      <a:pt x="47748" y="38172"/>
                    </a:cubicBezTo>
                    <a:cubicBezTo>
                      <a:pt x="45980" y="37295"/>
                      <a:pt x="43841" y="35669"/>
                      <a:pt x="41332" y="33293"/>
                    </a:cubicBezTo>
                    <a:lnTo>
                      <a:pt x="41220" y="32754"/>
                    </a:lnTo>
                    <a:lnTo>
                      <a:pt x="41332" y="30632"/>
                    </a:lnTo>
                    <a:lnTo>
                      <a:pt x="41332" y="8994"/>
                    </a:lnTo>
                    <a:cubicBezTo>
                      <a:pt x="41332" y="5889"/>
                      <a:pt x="41501" y="3957"/>
                      <a:pt x="41840" y="3197"/>
                    </a:cubicBezTo>
                    <a:cubicBezTo>
                      <a:pt x="42189" y="2436"/>
                      <a:pt x="42840" y="1803"/>
                      <a:pt x="43793" y="1296"/>
                    </a:cubicBezTo>
                    <a:cubicBezTo>
                      <a:pt x="44757" y="789"/>
                      <a:pt x="46398" y="535"/>
                      <a:pt x="48717" y="535"/>
                    </a:cubicBezTo>
                    <a:lnTo>
                      <a:pt x="48717" y="-1255"/>
                    </a:lnTo>
                    <a:lnTo>
                      <a:pt x="25735" y="-1255"/>
                    </a:lnTo>
                    <a:lnTo>
                      <a:pt x="25735" y="535"/>
                    </a:lnTo>
                    <a:cubicBezTo>
                      <a:pt x="28255" y="535"/>
                      <a:pt x="29986" y="831"/>
                      <a:pt x="30928" y="1422"/>
                    </a:cubicBezTo>
                    <a:cubicBezTo>
                      <a:pt x="31871" y="2014"/>
                      <a:pt x="32522" y="2906"/>
                      <a:pt x="32882" y="4099"/>
                    </a:cubicBezTo>
                    <a:cubicBezTo>
                      <a:pt x="33051" y="4659"/>
                      <a:pt x="33136" y="6291"/>
                      <a:pt x="33136" y="8994"/>
                    </a:cubicBezTo>
                    <a:lnTo>
                      <a:pt x="33136" y="28493"/>
                    </a:lnTo>
                    <a:cubicBezTo>
                      <a:pt x="33136" y="32189"/>
                      <a:pt x="32591" y="34845"/>
                      <a:pt x="31500" y="36461"/>
                    </a:cubicBezTo>
                    <a:cubicBezTo>
                      <a:pt x="30039" y="38573"/>
                      <a:pt x="28001" y="39629"/>
                      <a:pt x="25385" y="39629"/>
                    </a:cubicBezTo>
                    <a:cubicBezTo>
                      <a:pt x="23606" y="39629"/>
                      <a:pt x="21838" y="39154"/>
                      <a:pt x="20080" y="38203"/>
                    </a:cubicBezTo>
                    <a:cubicBezTo>
                      <a:pt x="17338" y="36746"/>
                      <a:pt x="15220" y="35109"/>
                      <a:pt x="13727" y="33293"/>
                    </a:cubicBezTo>
                    <a:lnTo>
                      <a:pt x="13727" y="8994"/>
                    </a:lnTo>
                    <a:cubicBezTo>
                      <a:pt x="13727" y="6027"/>
                      <a:pt x="13934" y="4094"/>
                      <a:pt x="14347" y="3197"/>
                    </a:cubicBezTo>
                    <a:cubicBezTo>
                      <a:pt x="14760" y="2310"/>
                      <a:pt x="15369" y="1644"/>
                      <a:pt x="16173" y="1201"/>
                    </a:cubicBezTo>
                    <a:cubicBezTo>
                      <a:pt x="16989" y="757"/>
                      <a:pt x="18640" y="535"/>
                      <a:pt x="21129" y="535"/>
                    </a:cubicBezTo>
                    <a:lnTo>
                      <a:pt x="21129" y="-1255"/>
                    </a:lnTo>
                    <a:lnTo>
                      <a:pt x="-1361" y="-1255"/>
                    </a:lnTo>
                    <a:lnTo>
                      <a:pt x="-1361" y="535"/>
                    </a:lnTo>
                    <a:cubicBezTo>
                      <a:pt x="725" y="535"/>
                      <a:pt x="2181" y="757"/>
                      <a:pt x="3007" y="1201"/>
                    </a:cubicBezTo>
                    <a:cubicBezTo>
                      <a:pt x="3832" y="1644"/>
                      <a:pt x="4457" y="2352"/>
                      <a:pt x="4881" y="3323"/>
                    </a:cubicBezTo>
                    <a:cubicBezTo>
                      <a:pt x="5315" y="4295"/>
                      <a:pt x="5532" y="6185"/>
                      <a:pt x="5532" y="8994"/>
                    </a:cubicBezTo>
                    <a:lnTo>
                      <a:pt x="5532" y="26323"/>
                    </a:lnTo>
                    <a:cubicBezTo>
                      <a:pt x="5532" y="31308"/>
                      <a:pt x="5384" y="34523"/>
                      <a:pt x="5087" y="35970"/>
                    </a:cubicBezTo>
                    <a:cubicBezTo>
                      <a:pt x="4854" y="37058"/>
                      <a:pt x="4489" y="37807"/>
                      <a:pt x="3991" y="38219"/>
                    </a:cubicBezTo>
                    <a:cubicBezTo>
                      <a:pt x="3504" y="38631"/>
                      <a:pt x="2827" y="38837"/>
                      <a:pt x="1958" y="38837"/>
                    </a:cubicBezTo>
                    <a:cubicBezTo>
                      <a:pt x="1037" y="38837"/>
                      <a:pt x="-69" y="38589"/>
                      <a:pt x="-1361" y="38093"/>
                    </a:cubicBezTo>
                    <a:lnTo>
                      <a:pt x="-2108" y="39882"/>
                    </a:lnTo>
                    <a:lnTo>
                      <a:pt x="11599" y="45427"/>
                    </a:lnTo>
                    <a:lnTo>
                      <a:pt x="13727" y="45427"/>
                    </a:lnTo>
                    <a:lnTo>
                      <a:pt x="13727" y="35780"/>
                    </a:lnTo>
                    <a:close/>
                  </a:path>
                </a:pathLst>
              </a:custGeom>
              <a:solidFill>
                <a:srgbClr val="000000"/>
              </a:solidFill>
              <a:ln w="1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53" name="Freeform: Shape 352">
                <a:extLst>
                  <a:ext uri="{FF2B5EF4-FFF2-40B4-BE49-F238E27FC236}">
                    <a16:creationId xmlns:a16="http://schemas.microsoft.com/office/drawing/2014/main" id="{3831FFA1-DC8A-D069-5B20-F4E727DF3B7F}"/>
                  </a:ext>
                </a:extLst>
              </p:cNvPr>
              <p:cNvSpPr/>
              <p:nvPr/>
            </p:nvSpPr>
            <p:spPr>
              <a:xfrm flipV="1">
                <a:off x="5043636" y="2753273"/>
                <a:ext cx="77777" cy="46681"/>
              </a:xfrm>
              <a:custGeom>
                <a:avLst/>
                <a:gdLst>
                  <a:gd name="connsiteX0" fmla="*/ 13734 w 77777"/>
                  <a:gd name="connsiteY0" fmla="*/ 35780 h 46681"/>
                  <a:gd name="connsiteX1" fmla="*/ 19594 w 77777"/>
                  <a:gd name="connsiteY1" fmla="*/ 41466 h 46681"/>
                  <a:gd name="connsiteX2" fmla="*/ 24391 w 77777"/>
                  <a:gd name="connsiteY2" fmla="*/ 44381 h 46681"/>
                  <a:gd name="connsiteX3" fmla="*/ 29521 w 77777"/>
                  <a:gd name="connsiteY3" fmla="*/ 45427 h 46681"/>
                  <a:gd name="connsiteX4" fmla="*/ 36859 w 77777"/>
                  <a:gd name="connsiteY4" fmla="*/ 42940 h 46681"/>
                  <a:gd name="connsiteX5" fmla="*/ 40988 w 77777"/>
                  <a:gd name="connsiteY5" fmla="*/ 35780 h 46681"/>
                  <a:gd name="connsiteX6" fmla="*/ 49613 w 77777"/>
                  <a:gd name="connsiteY6" fmla="*/ 43573 h 46681"/>
                  <a:gd name="connsiteX7" fmla="*/ 56871 w 77777"/>
                  <a:gd name="connsiteY7" fmla="*/ 45427 h 46681"/>
                  <a:gd name="connsiteX8" fmla="*/ 63288 w 77777"/>
                  <a:gd name="connsiteY8" fmla="*/ 43573 h 46681"/>
                  <a:gd name="connsiteX9" fmla="*/ 67735 w 77777"/>
                  <a:gd name="connsiteY9" fmla="*/ 37506 h 46681"/>
                  <a:gd name="connsiteX10" fmla="*/ 68831 w 77777"/>
                  <a:gd name="connsiteY10" fmla="*/ 28493 h 46681"/>
                  <a:gd name="connsiteX11" fmla="*/ 68831 w 77777"/>
                  <a:gd name="connsiteY11" fmla="*/ 8994 h 46681"/>
                  <a:gd name="connsiteX12" fmla="*/ 69466 w 77777"/>
                  <a:gd name="connsiteY12" fmla="*/ 3149 h 46681"/>
                  <a:gd name="connsiteX13" fmla="*/ 71309 w 77777"/>
                  <a:gd name="connsiteY13" fmla="*/ 1296 h 46681"/>
                  <a:gd name="connsiteX14" fmla="*/ 75676 w 77777"/>
                  <a:gd name="connsiteY14" fmla="*/ 535 h 46681"/>
                  <a:gd name="connsiteX15" fmla="*/ 75676 w 77777"/>
                  <a:gd name="connsiteY15" fmla="*/ -1255 h 46681"/>
                  <a:gd name="connsiteX16" fmla="*/ 53250 w 77777"/>
                  <a:gd name="connsiteY16" fmla="*/ -1255 h 46681"/>
                  <a:gd name="connsiteX17" fmla="*/ 53250 w 77777"/>
                  <a:gd name="connsiteY17" fmla="*/ 535 h 46681"/>
                  <a:gd name="connsiteX18" fmla="*/ 54187 w 77777"/>
                  <a:gd name="connsiteY18" fmla="*/ 535 h 46681"/>
                  <a:gd name="connsiteX19" fmla="*/ 58745 w 77777"/>
                  <a:gd name="connsiteY19" fmla="*/ 1660 h 46681"/>
                  <a:gd name="connsiteX20" fmla="*/ 60397 w 77777"/>
                  <a:gd name="connsiteY20" fmla="*/ 4194 h 46681"/>
                  <a:gd name="connsiteX21" fmla="*/ 60588 w 77777"/>
                  <a:gd name="connsiteY21" fmla="*/ 8994 h 46681"/>
                  <a:gd name="connsiteX22" fmla="*/ 60588 w 77777"/>
                  <a:gd name="connsiteY22" fmla="*/ 28493 h 46681"/>
                  <a:gd name="connsiteX23" fmla="*/ 59254 w 77777"/>
                  <a:gd name="connsiteY23" fmla="*/ 36318 h 46681"/>
                  <a:gd name="connsiteX24" fmla="*/ 53043 w 77777"/>
                  <a:gd name="connsiteY24" fmla="*/ 39486 h 46681"/>
                  <a:gd name="connsiteX25" fmla="*/ 47754 w 77777"/>
                  <a:gd name="connsiteY25" fmla="*/ 38172 h 46681"/>
                  <a:gd name="connsiteX26" fmla="*/ 41338 w 77777"/>
                  <a:gd name="connsiteY26" fmla="*/ 33293 h 46681"/>
                  <a:gd name="connsiteX27" fmla="*/ 41227 w 77777"/>
                  <a:gd name="connsiteY27" fmla="*/ 32754 h 46681"/>
                  <a:gd name="connsiteX28" fmla="*/ 41338 w 77777"/>
                  <a:gd name="connsiteY28" fmla="*/ 30632 h 46681"/>
                  <a:gd name="connsiteX29" fmla="*/ 41338 w 77777"/>
                  <a:gd name="connsiteY29" fmla="*/ 8994 h 46681"/>
                  <a:gd name="connsiteX30" fmla="*/ 41846 w 77777"/>
                  <a:gd name="connsiteY30" fmla="*/ 3197 h 46681"/>
                  <a:gd name="connsiteX31" fmla="*/ 43800 w 77777"/>
                  <a:gd name="connsiteY31" fmla="*/ 1296 h 46681"/>
                  <a:gd name="connsiteX32" fmla="*/ 48723 w 77777"/>
                  <a:gd name="connsiteY32" fmla="*/ 535 h 46681"/>
                  <a:gd name="connsiteX33" fmla="*/ 48723 w 77777"/>
                  <a:gd name="connsiteY33" fmla="*/ -1255 h 46681"/>
                  <a:gd name="connsiteX34" fmla="*/ 25741 w 77777"/>
                  <a:gd name="connsiteY34" fmla="*/ -1255 h 46681"/>
                  <a:gd name="connsiteX35" fmla="*/ 25741 w 77777"/>
                  <a:gd name="connsiteY35" fmla="*/ 535 h 46681"/>
                  <a:gd name="connsiteX36" fmla="*/ 30935 w 77777"/>
                  <a:gd name="connsiteY36" fmla="*/ 1422 h 46681"/>
                  <a:gd name="connsiteX37" fmla="*/ 32888 w 77777"/>
                  <a:gd name="connsiteY37" fmla="*/ 4099 h 46681"/>
                  <a:gd name="connsiteX38" fmla="*/ 33142 w 77777"/>
                  <a:gd name="connsiteY38" fmla="*/ 8994 h 46681"/>
                  <a:gd name="connsiteX39" fmla="*/ 33142 w 77777"/>
                  <a:gd name="connsiteY39" fmla="*/ 28493 h 46681"/>
                  <a:gd name="connsiteX40" fmla="*/ 31506 w 77777"/>
                  <a:gd name="connsiteY40" fmla="*/ 36461 h 46681"/>
                  <a:gd name="connsiteX41" fmla="*/ 25392 w 77777"/>
                  <a:gd name="connsiteY41" fmla="*/ 39629 h 46681"/>
                  <a:gd name="connsiteX42" fmla="*/ 20087 w 77777"/>
                  <a:gd name="connsiteY42" fmla="*/ 38203 h 46681"/>
                  <a:gd name="connsiteX43" fmla="*/ 13734 w 77777"/>
                  <a:gd name="connsiteY43" fmla="*/ 33293 h 46681"/>
                  <a:gd name="connsiteX44" fmla="*/ 13734 w 77777"/>
                  <a:gd name="connsiteY44" fmla="*/ 8994 h 46681"/>
                  <a:gd name="connsiteX45" fmla="*/ 14353 w 77777"/>
                  <a:gd name="connsiteY45" fmla="*/ 3197 h 46681"/>
                  <a:gd name="connsiteX46" fmla="*/ 16180 w 77777"/>
                  <a:gd name="connsiteY46" fmla="*/ 1201 h 46681"/>
                  <a:gd name="connsiteX47" fmla="*/ 21135 w 77777"/>
                  <a:gd name="connsiteY47" fmla="*/ 535 h 46681"/>
                  <a:gd name="connsiteX48" fmla="*/ 21135 w 77777"/>
                  <a:gd name="connsiteY48" fmla="*/ -1255 h 46681"/>
                  <a:gd name="connsiteX49" fmla="*/ -1355 w 77777"/>
                  <a:gd name="connsiteY49" fmla="*/ -1255 h 46681"/>
                  <a:gd name="connsiteX50" fmla="*/ -1355 w 77777"/>
                  <a:gd name="connsiteY50" fmla="*/ 535 h 46681"/>
                  <a:gd name="connsiteX51" fmla="*/ 3013 w 77777"/>
                  <a:gd name="connsiteY51" fmla="*/ 1201 h 46681"/>
                  <a:gd name="connsiteX52" fmla="*/ 4887 w 77777"/>
                  <a:gd name="connsiteY52" fmla="*/ 3323 h 46681"/>
                  <a:gd name="connsiteX53" fmla="*/ 5538 w 77777"/>
                  <a:gd name="connsiteY53" fmla="*/ 8994 h 46681"/>
                  <a:gd name="connsiteX54" fmla="*/ 5538 w 77777"/>
                  <a:gd name="connsiteY54" fmla="*/ 26323 h 46681"/>
                  <a:gd name="connsiteX55" fmla="*/ 5093 w 77777"/>
                  <a:gd name="connsiteY55" fmla="*/ 35970 h 46681"/>
                  <a:gd name="connsiteX56" fmla="*/ 3997 w 77777"/>
                  <a:gd name="connsiteY56" fmla="*/ 38219 h 46681"/>
                  <a:gd name="connsiteX57" fmla="*/ 1964 w 77777"/>
                  <a:gd name="connsiteY57" fmla="*/ 38837 h 46681"/>
                  <a:gd name="connsiteX58" fmla="*/ -1355 w 77777"/>
                  <a:gd name="connsiteY58" fmla="*/ 38093 h 46681"/>
                  <a:gd name="connsiteX59" fmla="*/ -2101 w 77777"/>
                  <a:gd name="connsiteY59" fmla="*/ 39882 h 46681"/>
                  <a:gd name="connsiteX60" fmla="*/ 11605 w 77777"/>
                  <a:gd name="connsiteY60" fmla="*/ 45427 h 46681"/>
                  <a:gd name="connsiteX61" fmla="*/ 13734 w 77777"/>
                  <a:gd name="connsiteY61" fmla="*/ 45427 h 46681"/>
                  <a:gd name="connsiteX62" fmla="*/ 13734 w 77777"/>
                  <a:gd name="connsiteY62" fmla="*/ 35780 h 466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77777" h="46681">
                    <a:moveTo>
                      <a:pt x="13734" y="35780"/>
                    </a:moveTo>
                    <a:cubicBezTo>
                      <a:pt x="17048" y="39075"/>
                      <a:pt x="19001" y="40970"/>
                      <a:pt x="19594" y="41466"/>
                    </a:cubicBezTo>
                    <a:cubicBezTo>
                      <a:pt x="21077" y="42723"/>
                      <a:pt x="22676" y="43695"/>
                      <a:pt x="24391" y="44381"/>
                    </a:cubicBezTo>
                    <a:cubicBezTo>
                      <a:pt x="26117" y="45078"/>
                      <a:pt x="27827" y="45427"/>
                      <a:pt x="29521" y="45427"/>
                    </a:cubicBezTo>
                    <a:cubicBezTo>
                      <a:pt x="32369" y="45427"/>
                      <a:pt x="34815" y="44598"/>
                      <a:pt x="36859" y="42940"/>
                    </a:cubicBezTo>
                    <a:cubicBezTo>
                      <a:pt x="38913" y="41292"/>
                      <a:pt x="40290" y="38906"/>
                      <a:pt x="40988" y="35780"/>
                    </a:cubicBezTo>
                    <a:cubicBezTo>
                      <a:pt x="44398" y="39740"/>
                      <a:pt x="47273" y="42338"/>
                      <a:pt x="49613" y="43573"/>
                    </a:cubicBezTo>
                    <a:cubicBezTo>
                      <a:pt x="51963" y="44809"/>
                      <a:pt x="54383" y="45427"/>
                      <a:pt x="56871" y="45427"/>
                    </a:cubicBezTo>
                    <a:cubicBezTo>
                      <a:pt x="59285" y="45427"/>
                      <a:pt x="61424" y="44809"/>
                      <a:pt x="63288" y="43573"/>
                    </a:cubicBezTo>
                    <a:cubicBezTo>
                      <a:pt x="65162" y="42338"/>
                      <a:pt x="66644" y="40315"/>
                      <a:pt x="67735" y="37506"/>
                    </a:cubicBezTo>
                    <a:cubicBezTo>
                      <a:pt x="68466" y="35595"/>
                      <a:pt x="68831" y="32591"/>
                      <a:pt x="68831" y="28493"/>
                    </a:cubicBezTo>
                    <a:lnTo>
                      <a:pt x="68831" y="8994"/>
                    </a:lnTo>
                    <a:cubicBezTo>
                      <a:pt x="68831" y="6153"/>
                      <a:pt x="69043" y="4205"/>
                      <a:pt x="69466" y="3149"/>
                    </a:cubicBezTo>
                    <a:cubicBezTo>
                      <a:pt x="69805" y="2420"/>
                      <a:pt x="70419" y="1803"/>
                      <a:pt x="71309" y="1296"/>
                    </a:cubicBezTo>
                    <a:cubicBezTo>
                      <a:pt x="72198" y="789"/>
                      <a:pt x="73654" y="535"/>
                      <a:pt x="75676" y="535"/>
                    </a:cubicBezTo>
                    <a:lnTo>
                      <a:pt x="75676" y="-1255"/>
                    </a:lnTo>
                    <a:lnTo>
                      <a:pt x="53250" y="-1255"/>
                    </a:lnTo>
                    <a:lnTo>
                      <a:pt x="53250" y="535"/>
                    </a:lnTo>
                    <a:lnTo>
                      <a:pt x="54187" y="535"/>
                    </a:lnTo>
                    <a:cubicBezTo>
                      <a:pt x="56135" y="535"/>
                      <a:pt x="57655" y="910"/>
                      <a:pt x="58745" y="1660"/>
                    </a:cubicBezTo>
                    <a:cubicBezTo>
                      <a:pt x="59508" y="2188"/>
                      <a:pt x="60058" y="3033"/>
                      <a:pt x="60397" y="4194"/>
                    </a:cubicBezTo>
                    <a:cubicBezTo>
                      <a:pt x="60524" y="4754"/>
                      <a:pt x="60588" y="6354"/>
                      <a:pt x="60588" y="8994"/>
                    </a:cubicBezTo>
                    <a:lnTo>
                      <a:pt x="60588" y="28493"/>
                    </a:lnTo>
                    <a:cubicBezTo>
                      <a:pt x="60588" y="32189"/>
                      <a:pt x="60143" y="34798"/>
                      <a:pt x="59254" y="36318"/>
                    </a:cubicBezTo>
                    <a:cubicBezTo>
                      <a:pt x="57962" y="38430"/>
                      <a:pt x="55892" y="39486"/>
                      <a:pt x="53043" y="39486"/>
                    </a:cubicBezTo>
                    <a:cubicBezTo>
                      <a:pt x="51286" y="39486"/>
                      <a:pt x="49523" y="39048"/>
                      <a:pt x="47754" y="38172"/>
                    </a:cubicBezTo>
                    <a:cubicBezTo>
                      <a:pt x="45986" y="37295"/>
                      <a:pt x="43847" y="35669"/>
                      <a:pt x="41338" y="33293"/>
                    </a:cubicBezTo>
                    <a:lnTo>
                      <a:pt x="41227" y="32754"/>
                    </a:lnTo>
                    <a:lnTo>
                      <a:pt x="41338" y="30632"/>
                    </a:lnTo>
                    <a:lnTo>
                      <a:pt x="41338" y="8994"/>
                    </a:lnTo>
                    <a:cubicBezTo>
                      <a:pt x="41338" y="5889"/>
                      <a:pt x="41507" y="3957"/>
                      <a:pt x="41846" y="3197"/>
                    </a:cubicBezTo>
                    <a:cubicBezTo>
                      <a:pt x="42195" y="2436"/>
                      <a:pt x="42847" y="1803"/>
                      <a:pt x="43800" y="1296"/>
                    </a:cubicBezTo>
                    <a:cubicBezTo>
                      <a:pt x="44763" y="789"/>
                      <a:pt x="46404" y="535"/>
                      <a:pt x="48723" y="535"/>
                    </a:cubicBezTo>
                    <a:lnTo>
                      <a:pt x="48723" y="-1255"/>
                    </a:lnTo>
                    <a:lnTo>
                      <a:pt x="25741" y="-1255"/>
                    </a:lnTo>
                    <a:lnTo>
                      <a:pt x="25741" y="535"/>
                    </a:lnTo>
                    <a:cubicBezTo>
                      <a:pt x="28261" y="535"/>
                      <a:pt x="29992" y="831"/>
                      <a:pt x="30935" y="1422"/>
                    </a:cubicBezTo>
                    <a:cubicBezTo>
                      <a:pt x="31877" y="2014"/>
                      <a:pt x="32528" y="2906"/>
                      <a:pt x="32888" y="4099"/>
                    </a:cubicBezTo>
                    <a:cubicBezTo>
                      <a:pt x="33058" y="4659"/>
                      <a:pt x="33142" y="6291"/>
                      <a:pt x="33142" y="8994"/>
                    </a:cubicBezTo>
                    <a:lnTo>
                      <a:pt x="33142" y="28493"/>
                    </a:lnTo>
                    <a:cubicBezTo>
                      <a:pt x="33142" y="32189"/>
                      <a:pt x="32597" y="34845"/>
                      <a:pt x="31506" y="36461"/>
                    </a:cubicBezTo>
                    <a:cubicBezTo>
                      <a:pt x="30045" y="38573"/>
                      <a:pt x="28007" y="39629"/>
                      <a:pt x="25392" y="39629"/>
                    </a:cubicBezTo>
                    <a:cubicBezTo>
                      <a:pt x="23613" y="39629"/>
                      <a:pt x="21844" y="39154"/>
                      <a:pt x="20087" y="38203"/>
                    </a:cubicBezTo>
                    <a:cubicBezTo>
                      <a:pt x="17344" y="36746"/>
                      <a:pt x="15227" y="35109"/>
                      <a:pt x="13734" y="33293"/>
                    </a:cubicBezTo>
                    <a:lnTo>
                      <a:pt x="13734" y="8994"/>
                    </a:lnTo>
                    <a:cubicBezTo>
                      <a:pt x="13734" y="6027"/>
                      <a:pt x="13940" y="4094"/>
                      <a:pt x="14353" y="3197"/>
                    </a:cubicBezTo>
                    <a:cubicBezTo>
                      <a:pt x="14766" y="2310"/>
                      <a:pt x="15375" y="1644"/>
                      <a:pt x="16180" y="1201"/>
                    </a:cubicBezTo>
                    <a:cubicBezTo>
                      <a:pt x="16995" y="757"/>
                      <a:pt x="18647" y="535"/>
                      <a:pt x="21135" y="535"/>
                    </a:cubicBezTo>
                    <a:lnTo>
                      <a:pt x="21135" y="-1255"/>
                    </a:lnTo>
                    <a:lnTo>
                      <a:pt x="-1355" y="-1255"/>
                    </a:lnTo>
                    <a:lnTo>
                      <a:pt x="-1355" y="535"/>
                    </a:lnTo>
                    <a:cubicBezTo>
                      <a:pt x="731" y="535"/>
                      <a:pt x="2187" y="757"/>
                      <a:pt x="3013" y="1201"/>
                    </a:cubicBezTo>
                    <a:cubicBezTo>
                      <a:pt x="3839" y="1644"/>
                      <a:pt x="4463" y="2352"/>
                      <a:pt x="4887" y="3323"/>
                    </a:cubicBezTo>
                    <a:cubicBezTo>
                      <a:pt x="5321" y="4295"/>
                      <a:pt x="5538" y="6185"/>
                      <a:pt x="5538" y="8994"/>
                    </a:cubicBezTo>
                    <a:lnTo>
                      <a:pt x="5538" y="26323"/>
                    </a:lnTo>
                    <a:cubicBezTo>
                      <a:pt x="5538" y="31308"/>
                      <a:pt x="5390" y="34523"/>
                      <a:pt x="5093" y="35970"/>
                    </a:cubicBezTo>
                    <a:cubicBezTo>
                      <a:pt x="4860" y="37058"/>
                      <a:pt x="4495" y="37807"/>
                      <a:pt x="3997" y="38219"/>
                    </a:cubicBezTo>
                    <a:cubicBezTo>
                      <a:pt x="3510" y="38631"/>
                      <a:pt x="2833" y="38837"/>
                      <a:pt x="1964" y="38837"/>
                    </a:cubicBezTo>
                    <a:cubicBezTo>
                      <a:pt x="1043" y="38837"/>
                      <a:pt x="-63" y="38589"/>
                      <a:pt x="-1355" y="38093"/>
                    </a:cubicBezTo>
                    <a:lnTo>
                      <a:pt x="-2101" y="39882"/>
                    </a:lnTo>
                    <a:lnTo>
                      <a:pt x="11605" y="45427"/>
                    </a:lnTo>
                    <a:lnTo>
                      <a:pt x="13734" y="45427"/>
                    </a:lnTo>
                    <a:lnTo>
                      <a:pt x="13734" y="35780"/>
                    </a:lnTo>
                    <a:close/>
                  </a:path>
                </a:pathLst>
              </a:custGeom>
              <a:solidFill>
                <a:srgbClr val="000000"/>
              </a:solidFill>
              <a:ln w="1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362" name="Graphic 57">
              <a:extLst>
                <a:ext uri="{FF2B5EF4-FFF2-40B4-BE49-F238E27FC236}">
                  <a16:creationId xmlns:a16="http://schemas.microsoft.com/office/drawing/2014/main" id="{3456F954-33BA-4BB1-0D21-13ED8EC98E18}"/>
                </a:ext>
              </a:extLst>
            </p:cNvPr>
            <p:cNvGrpSpPr/>
            <p:nvPr/>
          </p:nvGrpSpPr>
          <p:grpSpPr>
            <a:xfrm>
              <a:off x="5945037" y="2211621"/>
              <a:ext cx="306491" cy="69902"/>
              <a:chOff x="5945037" y="2211621"/>
              <a:chExt cx="306491" cy="69902"/>
            </a:xfrm>
            <a:solidFill>
              <a:srgbClr val="000000"/>
            </a:solidFill>
          </p:grpSpPr>
          <p:sp>
            <p:nvSpPr>
              <p:cNvPr id="363" name="Freeform: Shape 362">
                <a:extLst>
                  <a:ext uri="{FF2B5EF4-FFF2-40B4-BE49-F238E27FC236}">
                    <a16:creationId xmlns:a16="http://schemas.microsoft.com/office/drawing/2014/main" id="{7C3D9289-F3B3-2A5D-3D57-CB25D65D9189}"/>
                  </a:ext>
                </a:extLst>
              </p:cNvPr>
              <p:cNvSpPr/>
              <p:nvPr/>
            </p:nvSpPr>
            <p:spPr>
              <a:xfrm flipV="1">
                <a:off x="5945037" y="2211621"/>
                <a:ext cx="43534" cy="69696"/>
              </a:xfrm>
              <a:custGeom>
                <a:avLst/>
                <a:gdLst>
                  <a:gd name="connsiteX0" fmla="*/ -1132 w 43534"/>
                  <a:gd name="connsiteY0" fmla="*/ 32410 h 69696"/>
                  <a:gd name="connsiteX1" fmla="*/ 2346 w 43534"/>
                  <a:gd name="connsiteY1" fmla="*/ 52178 h 69696"/>
                  <a:gd name="connsiteX2" fmla="*/ 11574 w 43534"/>
                  <a:gd name="connsiteY2" fmla="*/ 64533 h 69696"/>
                  <a:gd name="connsiteX3" fmla="*/ 20818 w 43534"/>
                  <a:gd name="connsiteY3" fmla="*/ 67749 h 69696"/>
                  <a:gd name="connsiteX4" fmla="*/ 34715 w 43534"/>
                  <a:gd name="connsiteY4" fmla="*/ 59876 h 69696"/>
                  <a:gd name="connsiteX5" fmla="*/ 42403 w 43534"/>
                  <a:gd name="connsiteY5" fmla="*/ 33439 h 69696"/>
                  <a:gd name="connsiteX6" fmla="*/ 39020 w 43534"/>
                  <a:gd name="connsiteY6" fmla="*/ 13591 h 69696"/>
                  <a:gd name="connsiteX7" fmla="*/ 30411 w 43534"/>
                  <a:gd name="connsiteY7" fmla="*/ 1743 h 69696"/>
                  <a:gd name="connsiteX8" fmla="*/ 20310 w 43534"/>
                  <a:gd name="connsiteY8" fmla="*/ -1948 h 69696"/>
                  <a:gd name="connsiteX9" fmla="*/ 4284 w 43534"/>
                  <a:gd name="connsiteY9" fmla="*/ 9394 h 69696"/>
                  <a:gd name="connsiteX10" fmla="*/ -1132 w 43534"/>
                  <a:gd name="connsiteY10" fmla="*/ 32410 h 69696"/>
                  <a:gd name="connsiteX11" fmla="*/ 8604 w 43534"/>
                  <a:gd name="connsiteY11" fmla="*/ 31174 h 69696"/>
                  <a:gd name="connsiteX12" fmla="*/ 12019 w 43534"/>
                  <a:gd name="connsiteY12" fmla="*/ 8554 h 69696"/>
                  <a:gd name="connsiteX13" fmla="*/ 20469 w 43534"/>
                  <a:gd name="connsiteY13" fmla="*/ 1173 h 69696"/>
                  <a:gd name="connsiteX14" fmla="*/ 26012 w 43534"/>
                  <a:gd name="connsiteY14" fmla="*/ 3565 h 69696"/>
                  <a:gd name="connsiteX15" fmla="*/ 30395 w 43534"/>
                  <a:gd name="connsiteY15" fmla="*/ 11611 h 69696"/>
                  <a:gd name="connsiteX16" fmla="*/ 32667 w 43534"/>
                  <a:gd name="connsiteY16" fmla="*/ 35625 h 69696"/>
                  <a:gd name="connsiteX17" fmla="*/ 30284 w 43534"/>
                  <a:gd name="connsiteY17" fmla="*/ 54776 h 69696"/>
                  <a:gd name="connsiteX18" fmla="*/ 25678 w 43534"/>
                  <a:gd name="connsiteY18" fmla="*/ 62854 h 69696"/>
                  <a:gd name="connsiteX19" fmla="*/ 20755 w 43534"/>
                  <a:gd name="connsiteY19" fmla="*/ 64486 h 69696"/>
                  <a:gd name="connsiteX20" fmla="*/ 14751 w 43534"/>
                  <a:gd name="connsiteY20" fmla="*/ 61460 h 69696"/>
                  <a:gd name="connsiteX21" fmla="*/ 9891 w 43534"/>
                  <a:gd name="connsiteY21" fmla="*/ 48535 h 69696"/>
                  <a:gd name="connsiteX22" fmla="*/ 8604 w 43534"/>
                  <a:gd name="connsiteY22" fmla="*/ 31174 h 696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43534" h="69696">
                    <a:moveTo>
                      <a:pt x="-1132" y="32410"/>
                    </a:moveTo>
                    <a:cubicBezTo>
                      <a:pt x="-1132" y="40066"/>
                      <a:pt x="28" y="46655"/>
                      <a:pt x="2346" y="52178"/>
                    </a:cubicBezTo>
                    <a:cubicBezTo>
                      <a:pt x="4665" y="57712"/>
                      <a:pt x="7741" y="61830"/>
                      <a:pt x="11574" y="64533"/>
                    </a:cubicBezTo>
                    <a:cubicBezTo>
                      <a:pt x="14560" y="66677"/>
                      <a:pt x="17642" y="67749"/>
                      <a:pt x="20818" y="67749"/>
                    </a:cubicBezTo>
                    <a:cubicBezTo>
                      <a:pt x="25975" y="67749"/>
                      <a:pt x="30607" y="65125"/>
                      <a:pt x="34715" y="59876"/>
                    </a:cubicBezTo>
                    <a:cubicBezTo>
                      <a:pt x="39840" y="53382"/>
                      <a:pt x="42403" y="44570"/>
                      <a:pt x="42403" y="33439"/>
                    </a:cubicBezTo>
                    <a:cubicBezTo>
                      <a:pt x="42403" y="25656"/>
                      <a:pt x="41275" y="19040"/>
                      <a:pt x="39020" y="13591"/>
                    </a:cubicBezTo>
                    <a:cubicBezTo>
                      <a:pt x="36775" y="8153"/>
                      <a:pt x="33905" y="4203"/>
                      <a:pt x="30411" y="1743"/>
                    </a:cubicBezTo>
                    <a:cubicBezTo>
                      <a:pt x="26928" y="-718"/>
                      <a:pt x="23561" y="-1948"/>
                      <a:pt x="20310" y="-1948"/>
                    </a:cubicBezTo>
                    <a:cubicBezTo>
                      <a:pt x="13893" y="-1948"/>
                      <a:pt x="8551" y="1833"/>
                      <a:pt x="4284" y="9394"/>
                    </a:cubicBezTo>
                    <a:cubicBezTo>
                      <a:pt x="673" y="15761"/>
                      <a:pt x="-1132" y="23433"/>
                      <a:pt x="-1132" y="32410"/>
                    </a:cubicBezTo>
                    <a:close/>
                    <a:moveTo>
                      <a:pt x="8604" y="31174"/>
                    </a:moveTo>
                    <a:cubicBezTo>
                      <a:pt x="8604" y="21934"/>
                      <a:pt x="9742" y="14394"/>
                      <a:pt x="12019" y="8554"/>
                    </a:cubicBezTo>
                    <a:cubicBezTo>
                      <a:pt x="13914" y="3633"/>
                      <a:pt x="16731" y="1173"/>
                      <a:pt x="20469" y="1173"/>
                    </a:cubicBezTo>
                    <a:cubicBezTo>
                      <a:pt x="22248" y="1173"/>
                      <a:pt x="24095" y="1970"/>
                      <a:pt x="26012" y="3565"/>
                    </a:cubicBezTo>
                    <a:cubicBezTo>
                      <a:pt x="27939" y="5170"/>
                      <a:pt x="29400" y="7852"/>
                      <a:pt x="30395" y="11611"/>
                    </a:cubicBezTo>
                    <a:cubicBezTo>
                      <a:pt x="31909" y="17293"/>
                      <a:pt x="32667" y="25297"/>
                      <a:pt x="32667" y="35625"/>
                    </a:cubicBezTo>
                    <a:cubicBezTo>
                      <a:pt x="32667" y="43281"/>
                      <a:pt x="31872" y="49665"/>
                      <a:pt x="30284" y="54776"/>
                    </a:cubicBezTo>
                    <a:cubicBezTo>
                      <a:pt x="29098" y="58577"/>
                      <a:pt x="27563" y="61270"/>
                      <a:pt x="25678" y="62854"/>
                    </a:cubicBezTo>
                    <a:cubicBezTo>
                      <a:pt x="24323" y="63942"/>
                      <a:pt x="22682" y="64486"/>
                      <a:pt x="20755" y="64486"/>
                    </a:cubicBezTo>
                    <a:cubicBezTo>
                      <a:pt x="18510" y="64486"/>
                      <a:pt x="16509" y="63477"/>
                      <a:pt x="14751" y="61460"/>
                    </a:cubicBezTo>
                    <a:cubicBezTo>
                      <a:pt x="12368" y="58725"/>
                      <a:pt x="10748" y="54417"/>
                      <a:pt x="9891" y="48535"/>
                    </a:cubicBezTo>
                    <a:cubicBezTo>
                      <a:pt x="9033" y="42663"/>
                      <a:pt x="8604" y="36876"/>
                      <a:pt x="8604" y="31174"/>
                    </a:cubicBezTo>
                    <a:close/>
                  </a:path>
                </a:pathLst>
              </a:custGeom>
              <a:solidFill>
                <a:srgbClr val="000000"/>
              </a:solidFill>
              <a:ln w="1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64" name="Freeform: Shape 363">
                <a:extLst>
                  <a:ext uri="{FF2B5EF4-FFF2-40B4-BE49-F238E27FC236}">
                    <a16:creationId xmlns:a16="http://schemas.microsoft.com/office/drawing/2014/main" id="{45453F88-B74D-33D1-EE14-F7B76846D8CB}"/>
                  </a:ext>
                </a:extLst>
              </p:cNvPr>
              <p:cNvSpPr/>
              <p:nvPr/>
            </p:nvSpPr>
            <p:spPr>
              <a:xfrm flipV="1">
                <a:off x="5999388" y="2270531"/>
                <a:ext cx="11022" cy="10993"/>
              </a:xfrm>
              <a:custGeom>
                <a:avLst/>
                <a:gdLst>
                  <a:gd name="connsiteX0" fmla="*/ 5184 w 11022"/>
                  <a:gd name="connsiteY0" fmla="*/ 10914 h 10993"/>
                  <a:gd name="connsiteX1" fmla="*/ 9107 w 11022"/>
                  <a:gd name="connsiteY1" fmla="*/ 9298 h 10993"/>
                  <a:gd name="connsiteX2" fmla="*/ 10695 w 11022"/>
                  <a:gd name="connsiteY2" fmla="*/ 5417 h 10993"/>
                  <a:gd name="connsiteX3" fmla="*/ 9075 w 11022"/>
                  <a:gd name="connsiteY3" fmla="*/ 1536 h 10993"/>
                  <a:gd name="connsiteX4" fmla="*/ 5184 w 11022"/>
                  <a:gd name="connsiteY4" fmla="*/ -80 h 10993"/>
                  <a:gd name="connsiteX5" fmla="*/ 1277 w 11022"/>
                  <a:gd name="connsiteY5" fmla="*/ 1536 h 10993"/>
                  <a:gd name="connsiteX6" fmla="*/ -327 w 11022"/>
                  <a:gd name="connsiteY6" fmla="*/ 5417 h 10993"/>
                  <a:gd name="connsiteX7" fmla="*/ 1277 w 11022"/>
                  <a:gd name="connsiteY7" fmla="*/ 9330 h 10993"/>
                  <a:gd name="connsiteX8" fmla="*/ 5184 w 11022"/>
                  <a:gd name="connsiteY8" fmla="*/ 10914 h 109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022" h="10993">
                    <a:moveTo>
                      <a:pt x="5184" y="10914"/>
                    </a:moveTo>
                    <a:cubicBezTo>
                      <a:pt x="6740" y="10914"/>
                      <a:pt x="8048" y="10375"/>
                      <a:pt x="9107" y="9298"/>
                    </a:cubicBezTo>
                    <a:cubicBezTo>
                      <a:pt x="10166" y="8231"/>
                      <a:pt x="10695" y="6938"/>
                      <a:pt x="10695" y="5417"/>
                    </a:cubicBezTo>
                    <a:cubicBezTo>
                      <a:pt x="10695" y="3907"/>
                      <a:pt x="10155" y="2613"/>
                      <a:pt x="9075" y="1536"/>
                    </a:cubicBezTo>
                    <a:cubicBezTo>
                      <a:pt x="8006" y="459"/>
                      <a:pt x="6709" y="-80"/>
                      <a:pt x="5184" y="-80"/>
                    </a:cubicBezTo>
                    <a:cubicBezTo>
                      <a:pt x="3659" y="-80"/>
                      <a:pt x="2357" y="459"/>
                      <a:pt x="1277" y="1536"/>
                    </a:cubicBezTo>
                    <a:cubicBezTo>
                      <a:pt x="207" y="2613"/>
                      <a:pt x="-327" y="3907"/>
                      <a:pt x="-327" y="5417"/>
                    </a:cubicBezTo>
                    <a:cubicBezTo>
                      <a:pt x="-327" y="6969"/>
                      <a:pt x="207" y="8274"/>
                      <a:pt x="1277" y="9330"/>
                    </a:cubicBezTo>
                    <a:cubicBezTo>
                      <a:pt x="2357" y="10386"/>
                      <a:pt x="3659" y="10914"/>
                      <a:pt x="5184" y="10914"/>
                    </a:cubicBezTo>
                    <a:close/>
                  </a:path>
                </a:pathLst>
              </a:custGeom>
              <a:solidFill>
                <a:srgbClr val="000000"/>
              </a:solidFill>
              <a:ln w="1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65" name="Freeform: Shape 364">
                <a:extLst>
                  <a:ext uri="{FF2B5EF4-FFF2-40B4-BE49-F238E27FC236}">
                    <a16:creationId xmlns:a16="http://schemas.microsoft.com/office/drawing/2014/main" id="{17B7B6C3-D3BF-C207-A9F5-2DFA8719DF29}"/>
                  </a:ext>
                </a:extLst>
              </p:cNvPr>
              <p:cNvSpPr/>
              <p:nvPr/>
            </p:nvSpPr>
            <p:spPr>
              <a:xfrm flipV="1">
                <a:off x="6022466" y="2213000"/>
                <a:ext cx="39262" cy="68318"/>
              </a:xfrm>
              <a:custGeom>
                <a:avLst/>
                <a:gdLst>
                  <a:gd name="connsiteX0" fmla="*/ 38196 w 39262"/>
                  <a:gd name="connsiteY0" fmla="*/ 66414 h 68318"/>
                  <a:gd name="connsiteX1" fmla="*/ 34320 w 39262"/>
                  <a:gd name="connsiteY1" fmla="*/ 57987 h 68318"/>
                  <a:gd name="connsiteX2" fmla="*/ 14070 w 39262"/>
                  <a:gd name="connsiteY2" fmla="*/ 57987 h 68318"/>
                  <a:gd name="connsiteX3" fmla="*/ 9654 w 39262"/>
                  <a:gd name="connsiteY3" fmla="*/ 48990 h 68318"/>
                  <a:gd name="connsiteX4" fmla="*/ 30508 w 39262"/>
                  <a:gd name="connsiteY4" fmla="*/ 39233 h 68318"/>
                  <a:gd name="connsiteX5" fmla="*/ 37100 w 39262"/>
                  <a:gd name="connsiteY5" fmla="*/ 23392 h 68318"/>
                  <a:gd name="connsiteX6" fmla="*/ 34940 w 39262"/>
                  <a:gd name="connsiteY6" fmla="*/ 13587 h 68318"/>
                  <a:gd name="connsiteX7" fmla="*/ 29508 w 39262"/>
                  <a:gd name="connsiteY7" fmla="*/ 5921 h 68318"/>
                  <a:gd name="connsiteX8" fmla="*/ 22218 w 39262"/>
                  <a:gd name="connsiteY8" fmla="*/ 820 h 68318"/>
                  <a:gd name="connsiteX9" fmla="*/ 10496 w 39262"/>
                  <a:gd name="connsiteY9" fmla="*/ -1904 h 68318"/>
                  <a:gd name="connsiteX10" fmla="*/ 1681 w 39262"/>
                  <a:gd name="connsiteY10" fmla="*/ 139 h 68318"/>
                  <a:gd name="connsiteX11" fmla="*/ -1066 w 39262"/>
                  <a:gd name="connsiteY11" fmla="*/ 4685 h 68318"/>
                  <a:gd name="connsiteX12" fmla="*/ 77 w 39262"/>
                  <a:gd name="connsiteY12" fmla="*/ 7125 h 68318"/>
                  <a:gd name="connsiteX13" fmla="*/ 2952 w 39262"/>
                  <a:gd name="connsiteY13" fmla="*/ 8202 h 68318"/>
                  <a:gd name="connsiteX14" fmla="*/ 5223 w 39262"/>
                  <a:gd name="connsiteY14" fmla="*/ 7806 h 68318"/>
                  <a:gd name="connsiteX15" fmla="*/ 8511 w 39262"/>
                  <a:gd name="connsiteY15" fmla="*/ 5762 h 68318"/>
                  <a:gd name="connsiteX16" fmla="*/ 16055 w 39262"/>
                  <a:gd name="connsiteY16" fmla="*/ 3196 h 68318"/>
                  <a:gd name="connsiteX17" fmla="*/ 26252 w 39262"/>
                  <a:gd name="connsiteY17" fmla="*/ 7568 h 68318"/>
                  <a:gd name="connsiteX18" fmla="*/ 30651 w 39262"/>
                  <a:gd name="connsiteY18" fmla="*/ 18244 h 68318"/>
                  <a:gd name="connsiteX19" fmla="*/ 26728 w 39262"/>
                  <a:gd name="connsiteY19" fmla="*/ 29602 h 68318"/>
                  <a:gd name="connsiteX20" fmla="*/ 15912 w 39262"/>
                  <a:gd name="connsiteY20" fmla="*/ 37744 h 68318"/>
                  <a:gd name="connsiteX21" fmla="*/ 1173 w 39262"/>
                  <a:gd name="connsiteY21" fmla="*/ 40326 h 68318"/>
                  <a:gd name="connsiteX22" fmla="*/ 14070 w 39262"/>
                  <a:gd name="connsiteY22" fmla="*/ 66414 h 68318"/>
                  <a:gd name="connsiteX23" fmla="*/ 38196 w 39262"/>
                  <a:gd name="connsiteY23" fmla="*/ 66414 h 683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262" h="68318">
                    <a:moveTo>
                      <a:pt x="38196" y="66414"/>
                    </a:moveTo>
                    <a:lnTo>
                      <a:pt x="34320" y="57987"/>
                    </a:lnTo>
                    <a:lnTo>
                      <a:pt x="14070" y="57987"/>
                    </a:lnTo>
                    <a:lnTo>
                      <a:pt x="9654" y="48990"/>
                    </a:lnTo>
                    <a:cubicBezTo>
                      <a:pt x="18422" y="47702"/>
                      <a:pt x="25373" y="44449"/>
                      <a:pt x="30508" y="39233"/>
                    </a:cubicBezTo>
                    <a:cubicBezTo>
                      <a:pt x="34903" y="34745"/>
                      <a:pt x="37100" y="29464"/>
                      <a:pt x="37100" y="23392"/>
                    </a:cubicBezTo>
                    <a:cubicBezTo>
                      <a:pt x="37100" y="19865"/>
                      <a:pt x="36380" y="16597"/>
                      <a:pt x="34940" y="13587"/>
                    </a:cubicBezTo>
                    <a:cubicBezTo>
                      <a:pt x="33510" y="10588"/>
                      <a:pt x="31700" y="8033"/>
                      <a:pt x="29508" y="5921"/>
                    </a:cubicBezTo>
                    <a:cubicBezTo>
                      <a:pt x="27327" y="3809"/>
                      <a:pt x="24897" y="2109"/>
                      <a:pt x="22218" y="820"/>
                    </a:cubicBezTo>
                    <a:cubicBezTo>
                      <a:pt x="18416" y="-996"/>
                      <a:pt x="14509" y="-1904"/>
                      <a:pt x="10496" y="-1904"/>
                    </a:cubicBezTo>
                    <a:cubicBezTo>
                      <a:pt x="6462" y="-1904"/>
                      <a:pt x="3524" y="-1223"/>
                      <a:pt x="1681" y="139"/>
                    </a:cubicBezTo>
                    <a:cubicBezTo>
                      <a:pt x="-151" y="1512"/>
                      <a:pt x="-1066" y="3027"/>
                      <a:pt x="-1066" y="4685"/>
                    </a:cubicBezTo>
                    <a:cubicBezTo>
                      <a:pt x="-1066" y="5604"/>
                      <a:pt x="-685" y="6417"/>
                      <a:pt x="77" y="7125"/>
                    </a:cubicBezTo>
                    <a:cubicBezTo>
                      <a:pt x="839" y="7843"/>
                      <a:pt x="1798" y="8202"/>
                      <a:pt x="2952" y="8202"/>
                    </a:cubicBezTo>
                    <a:cubicBezTo>
                      <a:pt x="3820" y="8202"/>
                      <a:pt x="4577" y="8070"/>
                      <a:pt x="5223" y="7806"/>
                    </a:cubicBezTo>
                    <a:cubicBezTo>
                      <a:pt x="5869" y="7542"/>
                      <a:pt x="6965" y="6861"/>
                      <a:pt x="8511" y="5762"/>
                    </a:cubicBezTo>
                    <a:cubicBezTo>
                      <a:pt x="10999" y="4052"/>
                      <a:pt x="13514" y="3196"/>
                      <a:pt x="16055" y="3196"/>
                    </a:cubicBezTo>
                    <a:cubicBezTo>
                      <a:pt x="19931" y="3196"/>
                      <a:pt x="23329" y="4654"/>
                      <a:pt x="26252" y="7568"/>
                    </a:cubicBezTo>
                    <a:cubicBezTo>
                      <a:pt x="29185" y="10493"/>
                      <a:pt x="30651" y="14052"/>
                      <a:pt x="30651" y="18244"/>
                    </a:cubicBezTo>
                    <a:cubicBezTo>
                      <a:pt x="30651" y="22299"/>
                      <a:pt x="29344" y="26085"/>
                      <a:pt x="26728" y="29602"/>
                    </a:cubicBezTo>
                    <a:cubicBezTo>
                      <a:pt x="24113" y="33118"/>
                      <a:pt x="20508" y="35832"/>
                      <a:pt x="15912" y="37744"/>
                    </a:cubicBezTo>
                    <a:cubicBezTo>
                      <a:pt x="12302" y="39233"/>
                      <a:pt x="7388" y="40093"/>
                      <a:pt x="1173" y="40326"/>
                    </a:cubicBezTo>
                    <a:lnTo>
                      <a:pt x="14070" y="66414"/>
                    </a:lnTo>
                    <a:lnTo>
                      <a:pt x="38196" y="66414"/>
                    </a:lnTo>
                    <a:close/>
                  </a:path>
                </a:pathLst>
              </a:custGeom>
              <a:solidFill>
                <a:srgbClr val="000000"/>
              </a:solidFill>
              <a:ln w="1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66" name="Freeform: Shape 365">
                <a:extLst>
                  <a:ext uri="{FF2B5EF4-FFF2-40B4-BE49-F238E27FC236}">
                    <a16:creationId xmlns:a16="http://schemas.microsoft.com/office/drawing/2014/main" id="{DA414E0D-4FF0-A0DA-EACF-EB8B7F570719}"/>
                  </a:ext>
                </a:extLst>
              </p:cNvPr>
              <p:cNvSpPr/>
              <p:nvPr/>
            </p:nvSpPr>
            <p:spPr>
              <a:xfrm flipV="1">
                <a:off x="6068430" y="2280130"/>
                <a:ext cx="12706" cy="12672"/>
              </a:xfrm>
              <a:custGeom>
                <a:avLst/>
                <a:gdLst/>
                <a:ahLst/>
                <a:cxnLst/>
                <a:rect l="l" t="t" r="r" b="b"/>
                <a:pathLst>
                  <a:path w="12706" h="12672"/>
                </a:pathLst>
              </a:custGeom>
              <a:solidFill>
                <a:srgbClr val="000000"/>
              </a:solidFill>
              <a:ln w="1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67" name="Freeform: Shape 366">
                <a:extLst>
                  <a:ext uri="{FF2B5EF4-FFF2-40B4-BE49-F238E27FC236}">
                    <a16:creationId xmlns:a16="http://schemas.microsoft.com/office/drawing/2014/main" id="{581C4765-1596-162D-AED5-B8AF8F0BC266}"/>
                  </a:ext>
                </a:extLst>
              </p:cNvPr>
              <p:cNvSpPr/>
              <p:nvPr/>
            </p:nvSpPr>
            <p:spPr>
              <a:xfrm flipV="1">
                <a:off x="6094685" y="2233449"/>
                <a:ext cx="77777" cy="46681"/>
              </a:xfrm>
              <a:custGeom>
                <a:avLst/>
                <a:gdLst>
                  <a:gd name="connsiteX0" fmla="*/ 13816 w 77777"/>
                  <a:gd name="connsiteY0" fmla="*/ 35739 h 46681"/>
                  <a:gd name="connsiteX1" fmla="*/ 19677 w 77777"/>
                  <a:gd name="connsiteY1" fmla="*/ 41425 h 46681"/>
                  <a:gd name="connsiteX2" fmla="*/ 24474 w 77777"/>
                  <a:gd name="connsiteY2" fmla="*/ 44340 h 46681"/>
                  <a:gd name="connsiteX3" fmla="*/ 29604 w 77777"/>
                  <a:gd name="connsiteY3" fmla="*/ 45385 h 46681"/>
                  <a:gd name="connsiteX4" fmla="*/ 36942 w 77777"/>
                  <a:gd name="connsiteY4" fmla="*/ 42899 h 46681"/>
                  <a:gd name="connsiteX5" fmla="*/ 41071 w 77777"/>
                  <a:gd name="connsiteY5" fmla="*/ 35739 h 46681"/>
                  <a:gd name="connsiteX6" fmla="*/ 49695 w 77777"/>
                  <a:gd name="connsiteY6" fmla="*/ 43532 h 46681"/>
                  <a:gd name="connsiteX7" fmla="*/ 56954 w 77777"/>
                  <a:gd name="connsiteY7" fmla="*/ 45385 h 46681"/>
                  <a:gd name="connsiteX8" fmla="*/ 63371 w 77777"/>
                  <a:gd name="connsiteY8" fmla="*/ 43532 h 46681"/>
                  <a:gd name="connsiteX9" fmla="*/ 67818 w 77777"/>
                  <a:gd name="connsiteY9" fmla="*/ 37465 h 46681"/>
                  <a:gd name="connsiteX10" fmla="*/ 68914 w 77777"/>
                  <a:gd name="connsiteY10" fmla="*/ 28452 h 46681"/>
                  <a:gd name="connsiteX11" fmla="*/ 68914 w 77777"/>
                  <a:gd name="connsiteY11" fmla="*/ 8953 h 46681"/>
                  <a:gd name="connsiteX12" fmla="*/ 69549 w 77777"/>
                  <a:gd name="connsiteY12" fmla="*/ 3108 h 46681"/>
                  <a:gd name="connsiteX13" fmla="*/ 71391 w 77777"/>
                  <a:gd name="connsiteY13" fmla="*/ 1255 h 46681"/>
                  <a:gd name="connsiteX14" fmla="*/ 75759 w 77777"/>
                  <a:gd name="connsiteY14" fmla="*/ 494 h 46681"/>
                  <a:gd name="connsiteX15" fmla="*/ 75759 w 77777"/>
                  <a:gd name="connsiteY15" fmla="*/ -1296 h 46681"/>
                  <a:gd name="connsiteX16" fmla="*/ 53333 w 77777"/>
                  <a:gd name="connsiteY16" fmla="*/ -1296 h 46681"/>
                  <a:gd name="connsiteX17" fmla="*/ 53333 w 77777"/>
                  <a:gd name="connsiteY17" fmla="*/ 494 h 46681"/>
                  <a:gd name="connsiteX18" fmla="*/ 54270 w 77777"/>
                  <a:gd name="connsiteY18" fmla="*/ 494 h 46681"/>
                  <a:gd name="connsiteX19" fmla="*/ 58828 w 77777"/>
                  <a:gd name="connsiteY19" fmla="*/ 1619 h 46681"/>
                  <a:gd name="connsiteX20" fmla="*/ 60480 w 77777"/>
                  <a:gd name="connsiteY20" fmla="*/ 4153 h 46681"/>
                  <a:gd name="connsiteX21" fmla="*/ 60670 w 77777"/>
                  <a:gd name="connsiteY21" fmla="*/ 8953 h 46681"/>
                  <a:gd name="connsiteX22" fmla="*/ 60670 w 77777"/>
                  <a:gd name="connsiteY22" fmla="*/ 28452 h 46681"/>
                  <a:gd name="connsiteX23" fmla="*/ 59336 w 77777"/>
                  <a:gd name="connsiteY23" fmla="*/ 36277 h 46681"/>
                  <a:gd name="connsiteX24" fmla="*/ 53126 w 77777"/>
                  <a:gd name="connsiteY24" fmla="*/ 39445 h 46681"/>
                  <a:gd name="connsiteX25" fmla="*/ 47837 w 77777"/>
                  <a:gd name="connsiteY25" fmla="*/ 38131 h 46681"/>
                  <a:gd name="connsiteX26" fmla="*/ 41421 w 77777"/>
                  <a:gd name="connsiteY26" fmla="*/ 33252 h 46681"/>
                  <a:gd name="connsiteX27" fmla="*/ 41309 w 77777"/>
                  <a:gd name="connsiteY27" fmla="*/ 32713 h 46681"/>
                  <a:gd name="connsiteX28" fmla="*/ 41421 w 77777"/>
                  <a:gd name="connsiteY28" fmla="*/ 30591 h 46681"/>
                  <a:gd name="connsiteX29" fmla="*/ 41421 w 77777"/>
                  <a:gd name="connsiteY29" fmla="*/ 8953 h 46681"/>
                  <a:gd name="connsiteX30" fmla="*/ 41929 w 77777"/>
                  <a:gd name="connsiteY30" fmla="*/ 3156 h 46681"/>
                  <a:gd name="connsiteX31" fmla="*/ 43882 w 77777"/>
                  <a:gd name="connsiteY31" fmla="*/ 1255 h 46681"/>
                  <a:gd name="connsiteX32" fmla="*/ 48806 w 77777"/>
                  <a:gd name="connsiteY32" fmla="*/ 494 h 46681"/>
                  <a:gd name="connsiteX33" fmla="*/ 48806 w 77777"/>
                  <a:gd name="connsiteY33" fmla="*/ -1296 h 46681"/>
                  <a:gd name="connsiteX34" fmla="*/ 25824 w 77777"/>
                  <a:gd name="connsiteY34" fmla="*/ -1296 h 46681"/>
                  <a:gd name="connsiteX35" fmla="*/ 25824 w 77777"/>
                  <a:gd name="connsiteY35" fmla="*/ 494 h 46681"/>
                  <a:gd name="connsiteX36" fmla="*/ 31017 w 77777"/>
                  <a:gd name="connsiteY36" fmla="*/ 1381 h 46681"/>
                  <a:gd name="connsiteX37" fmla="*/ 32971 w 77777"/>
                  <a:gd name="connsiteY37" fmla="*/ 4058 h 46681"/>
                  <a:gd name="connsiteX38" fmla="*/ 33225 w 77777"/>
                  <a:gd name="connsiteY38" fmla="*/ 8953 h 46681"/>
                  <a:gd name="connsiteX39" fmla="*/ 33225 w 77777"/>
                  <a:gd name="connsiteY39" fmla="*/ 28452 h 46681"/>
                  <a:gd name="connsiteX40" fmla="*/ 31589 w 77777"/>
                  <a:gd name="connsiteY40" fmla="*/ 36420 h 46681"/>
                  <a:gd name="connsiteX41" fmla="*/ 25474 w 77777"/>
                  <a:gd name="connsiteY41" fmla="*/ 39588 h 46681"/>
                  <a:gd name="connsiteX42" fmla="*/ 20169 w 77777"/>
                  <a:gd name="connsiteY42" fmla="*/ 38162 h 46681"/>
                  <a:gd name="connsiteX43" fmla="*/ 13816 w 77777"/>
                  <a:gd name="connsiteY43" fmla="*/ 33252 h 46681"/>
                  <a:gd name="connsiteX44" fmla="*/ 13816 w 77777"/>
                  <a:gd name="connsiteY44" fmla="*/ 8953 h 46681"/>
                  <a:gd name="connsiteX45" fmla="*/ 14436 w 77777"/>
                  <a:gd name="connsiteY45" fmla="*/ 3156 h 46681"/>
                  <a:gd name="connsiteX46" fmla="*/ 16262 w 77777"/>
                  <a:gd name="connsiteY46" fmla="*/ 1160 h 46681"/>
                  <a:gd name="connsiteX47" fmla="*/ 21218 w 77777"/>
                  <a:gd name="connsiteY47" fmla="*/ 494 h 46681"/>
                  <a:gd name="connsiteX48" fmla="*/ 21218 w 77777"/>
                  <a:gd name="connsiteY48" fmla="*/ -1296 h 46681"/>
                  <a:gd name="connsiteX49" fmla="*/ -1272 w 77777"/>
                  <a:gd name="connsiteY49" fmla="*/ -1296 h 46681"/>
                  <a:gd name="connsiteX50" fmla="*/ -1272 w 77777"/>
                  <a:gd name="connsiteY50" fmla="*/ 494 h 46681"/>
                  <a:gd name="connsiteX51" fmla="*/ 3095 w 77777"/>
                  <a:gd name="connsiteY51" fmla="*/ 1160 h 46681"/>
                  <a:gd name="connsiteX52" fmla="*/ 4970 w 77777"/>
                  <a:gd name="connsiteY52" fmla="*/ 3282 h 46681"/>
                  <a:gd name="connsiteX53" fmla="*/ 5621 w 77777"/>
                  <a:gd name="connsiteY53" fmla="*/ 8953 h 46681"/>
                  <a:gd name="connsiteX54" fmla="*/ 5621 w 77777"/>
                  <a:gd name="connsiteY54" fmla="*/ 26282 h 46681"/>
                  <a:gd name="connsiteX55" fmla="*/ 5176 w 77777"/>
                  <a:gd name="connsiteY55" fmla="*/ 35929 h 46681"/>
                  <a:gd name="connsiteX56" fmla="*/ 4080 w 77777"/>
                  <a:gd name="connsiteY56" fmla="*/ 38178 h 46681"/>
                  <a:gd name="connsiteX57" fmla="*/ 2047 w 77777"/>
                  <a:gd name="connsiteY57" fmla="*/ 38796 h 46681"/>
                  <a:gd name="connsiteX58" fmla="*/ -1272 w 77777"/>
                  <a:gd name="connsiteY58" fmla="*/ 38051 h 46681"/>
                  <a:gd name="connsiteX59" fmla="*/ -2019 w 77777"/>
                  <a:gd name="connsiteY59" fmla="*/ 39841 h 46681"/>
                  <a:gd name="connsiteX60" fmla="*/ 11688 w 77777"/>
                  <a:gd name="connsiteY60" fmla="*/ 45385 h 46681"/>
                  <a:gd name="connsiteX61" fmla="*/ 13816 w 77777"/>
                  <a:gd name="connsiteY61" fmla="*/ 45385 h 46681"/>
                  <a:gd name="connsiteX62" fmla="*/ 13816 w 77777"/>
                  <a:gd name="connsiteY62" fmla="*/ 35739 h 466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77777" h="46681">
                    <a:moveTo>
                      <a:pt x="13816" y="35739"/>
                    </a:moveTo>
                    <a:cubicBezTo>
                      <a:pt x="17131" y="39034"/>
                      <a:pt x="19084" y="40929"/>
                      <a:pt x="19677" y="41425"/>
                    </a:cubicBezTo>
                    <a:cubicBezTo>
                      <a:pt x="21159" y="42682"/>
                      <a:pt x="22758" y="43654"/>
                      <a:pt x="24474" y="44340"/>
                    </a:cubicBezTo>
                    <a:cubicBezTo>
                      <a:pt x="26200" y="45037"/>
                      <a:pt x="27910" y="45385"/>
                      <a:pt x="29604" y="45385"/>
                    </a:cubicBezTo>
                    <a:cubicBezTo>
                      <a:pt x="32452" y="45385"/>
                      <a:pt x="34898" y="44557"/>
                      <a:pt x="36942" y="42899"/>
                    </a:cubicBezTo>
                    <a:cubicBezTo>
                      <a:pt x="38996" y="41251"/>
                      <a:pt x="40372" y="38865"/>
                      <a:pt x="41071" y="35739"/>
                    </a:cubicBezTo>
                    <a:cubicBezTo>
                      <a:pt x="44481" y="39699"/>
                      <a:pt x="47355" y="42297"/>
                      <a:pt x="49695" y="43532"/>
                    </a:cubicBezTo>
                    <a:cubicBezTo>
                      <a:pt x="52046" y="44768"/>
                      <a:pt x="54466" y="45385"/>
                      <a:pt x="56954" y="45385"/>
                    </a:cubicBezTo>
                    <a:cubicBezTo>
                      <a:pt x="59368" y="45385"/>
                      <a:pt x="61507" y="44768"/>
                      <a:pt x="63371" y="43532"/>
                    </a:cubicBezTo>
                    <a:cubicBezTo>
                      <a:pt x="65245" y="42297"/>
                      <a:pt x="66727" y="40274"/>
                      <a:pt x="67818" y="37465"/>
                    </a:cubicBezTo>
                    <a:cubicBezTo>
                      <a:pt x="68548" y="35554"/>
                      <a:pt x="68914" y="32550"/>
                      <a:pt x="68914" y="28452"/>
                    </a:cubicBezTo>
                    <a:lnTo>
                      <a:pt x="68914" y="8953"/>
                    </a:lnTo>
                    <a:cubicBezTo>
                      <a:pt x="68914" y="6112"/>
                      <a:pt x="69125" y="4164"/>
                      <a:pt x="69549" y="3108"/>
                    </a:cubicBezTo>
                    <a:cubicBezTo>
                      <a:pt x="69888" y="2379"/>
                      <a:pt x="70502" y="1762"/>
                      <a:pt x="71391" y="1255"/>
                    </a:cubicBezTo>
                    <a:cubicBezTo>
                      <a:pt x="72281" y="748"/>
                      <a:pt x="73737" y="494"/>
                      <a:pt x="75759" y="494"/>
                    </a:cubicBezTo>
                    <a:lnTo>
                      <a:pt x="75759" y="-1296"/>
                    </a:lnTo>
                    <a:lnTo>
                      <a:pt x="53333" y="-1296"/>
                    </a:lnTo>
                    <a:lnTo>
                      <a:pt x="53333" y="494"/>
                    </a:lnTo>
                    <a:lnTo>
                      <a:pt x="54270" y="494"/>
                    </a:lnTo>
                    <a:cubicBezTo>
                      <a:pt x="56218" y="494"/>
                      <a:pt x="57737" y="869"/>
                      <a:pt x="58828" y="1619"/>
                    </a:cubicBezTo>
                    <a:cubicBezTo>
                      <a:pt x="59590" y="2147"/>
                      <a:pt x="60141" y="2992"/>
                      <a:pt x="60480" y="4153"/>
                    </a:cubicBezTo>
                    <a:cubicBezTo>
                      <a:pt x="60607" y="4713"/>
                      <a:pt x="60670" y="6313"/>
                      <a:pt x="60670" y="8953"/>
                    </a:cubicBezTo>
                    <a:lnTo>
                      <a:pt x="60670" y="28452"/>
                    </a:lnTo>
                    <a:cubicBezTo>
                      <a:pt x="60670" y="32148"/>
                      <a:pt x="60226" y="34757"/>
                      <a:pt x="59336" y="36277"/>
                    </a:cubicBezTo>
                    <a:cubicBezTo>
                      <a:pt x="58045" y="38389"/>
                      <a:pt x="55974" y="39445"/>
                      <a:pt x="53126" y="39445"/>
                    </a:cubicBezTo>
                    <a:cubicBezTo>
                      <a:pt x="51368" y="39445"/>
                      <a:pt x="49605" y="39007"/>
                      <a:pt x="47837" y="38131"/>
                    </a:cubicBezTo>
                    <a:cubicBezTo>
                      <a:pt x="46069" y="37254"/>
                      <a:pt x="43930" y="35628"/>
                      <a:pt x="41421" y="33252"/>
                    </a:cubicBezTo>
                    <a:lnTo>
                      <a:pt x="41309" y="32713"/>
                    </a:lnTo>
                    <a:lnTo>
                      <a:pt x="41421" y="30591"/>
                    </a:lnTo>
                    <a:lnTo>
                      <a:pt x="41421" y="8953"/>
                    </a:lnTo>
                    <a:cubicBezTo>
                      <a:pt x="41421" y="5848"/>
                      <a:pt x="41590" y="3916"/>
                      <a:pt x="41929" y="3156"/>
                    </a:cubicBezTo>
                    <a:cubicBezTo>
                      <a:pt x="42278" y="2395"/>
                      <a:pt x="42929" y="1762"/>
                      <a:pt x="43882" y="1255"/>
                    </a:cubicBezTo>
                    <a:cubicBezTo>
                      <a:pt x="44846" y="748"/>
                      <a:pt x="46487" y="494"/>
                      <a:pt x="48806" y="494"/>
                    </a:cubicBezTo>
                    <a:lnTo>
                      <a:pt x="48806" y="-1296"/>
                    </a:lnTo>
                    <a:lnTo>
                      <a:pt x="25824" y="-1296"/>
                    </a:lnTo>
                    <a:lnTo>
                      <a:pt x="25824" y="494"/>
                    </a:lnTo>
                    <a:cubicBezTo>
                      <a:pt x="28344" y="494"/>
                      <a:pt x="30075" y="790"/>
                      <a:pt x="31017" y="1381"/>
                    </a:cubicBezTo>
                    <a:cubicBezTo>
                      <a:pt x="31960" y="1973"/>
                      <a:pt x="32611" y="2865"/>
                      <a:pt x="32971" y="4058"/>
                    </a:cubicBezTo>
                    <a:cubicBezTo>
                      <a:pt x="33140" y="4618"/>
                      <a:pt x="33225" y="6250"/>
                      <a:pt x="33225" y="8953"/>
                    </a:cubicBezTo>
                    <a:lnTo>
                      <a:pt x="33225" y="28452"/>
                    </a:lnTo>
                    <a:cubicBezTo>
                      <a:pt x="33225" y="32148"/>
                      <a:pt x="32680" y="34804"/>
                      <a:pt x="31589" y="36420"/>
                    </a:cubicBezTo>
                    <a:cubicBezTo>
                      <a:pt x="30128" y="38532"/>
                      <a:pt x="28090" y="39588"/>
                      <a:pt x="25474" y="39588"/>
                    </a:cubicBezTo>
                    <a:cubicBezTo>
                      <a:pt x="23695" y="39588"/>
                      <a:pt x="21927" y="39113"/>
                      <a:pt x="20169" y="38162"/>
                    </a:cubicBezTo>
                    <a:cubicBezTo>
                      <a:pt x="17427" y="36705"/>
                      <a:pt x="15309" y="35068"/>
                      <a:pt x="13816" y="33252"/>
                    </a:cubicBezTo>
                    <a:lnTo>
                      <a:pt x="13816" y="8953"/>
                    </a:lnTo>
                    <a:cubicBezTo>
                      <a:pt x="13816" y="5986"/>
                      <a:pt x="14023" y="4053"/>
                      <a:pt x="14436" y="3156"/>
                    </a:cubicBezTo>
                    <a:cubicBezTo>
                      <a:pt x="14849" y="2268"/>
                      <a:pt x="15457" y="1603"/>
                      <a:pt x="16262" y="1160"/>
                    </a:cubicBezTo>
                    <a:cubicBezTo>
                      <a:pt x="17078" y="716"/>
                      <a:pt x="18729" y="494"/>
                      <a:pt x="21218" y="494"/>
                    </a:cubicBezTo>
                    <a:lnTo>
                      <a:pt x="21218" y="-1296"/>
                    </a:lnTo>
                    <a:lnTo>
                      <a:pt x="-1272" y="-1296"/>
                    </a:lnTo>
                    <a:lnTo>
                      <a:pt x="-1272" y="494"/>
                    </a:lnTo>
                    <a:cubicBezTo>
                      <a:pt x="814" y="494"/>
                      <a:pt x="2270" y="716"/>
                      <a:pt x="3095" y="1160"/>
                    </a:cubicBezTo>
                    <a:cubicBezTo>
                      <a:pt x="3921" y="1603"/>
                      <a:pt x="4546" y="2311"/>
                      <a:pt x="4970" y="3282"/>
                    </a:cubicBezTo>
                    <a:cubicBezTo>
                      <a:pt x="5404" y="4254"/>
                      <a:pt x="5621" y="6144"/>
                      <a:pt x="5621" y="8953"/>
                    </a:cubicBezTo>
                    <a:lnTo>
                      <a:pt x="5621" y="26282"/>
                    </a:lnTo>
                    <a:cubicBezTo>
                      <a:pt x="5621" y="31267"/>
                      <a:pt x="5473" y="34482"/>
                      <a:pt x="5176" y="35929"/>
                    </a:cubicBezTo>
                    <a:cubicBezTo>
                      <a:pt x="4943" y="37017"/>
                      <a:pt x="4578" y="37766"/>
                      <a:pt x="4080" y="38178"/>
                    </a:cubicBezTo>
                    <a:cubicBezTo>
                      <a:pt x="3593" y="38590"/>
                      <a:pt x="2915" y="38796"/>
                      <a:pt x="2047" y="38796"/>
                    </a:cubicBezTo>
                    <a:cubicBezTo>
                      <a:pt x="1126" y="38796"/>
                      <a:pt x="20" y="38548"/>
                      <a:pt x="-1272" y="38051"/>
                    </a:cubicBezTo>
                    <a:lnTo>
                      <a:pt x="-2019" y="39841"/>
                    </a:lnTo>
                    <a:lnTo>
                      <a:pt x="11688" y="45385"/>
                    </a:lnTo>
                    <a:lnTo>
                      <a:pt x="13816" y="45385"/>
                    </a:lnTo>
                    <a:lnTo>
                      <a:pt x="13816" y="35739"/>
                    </a:lnTo>
                    <a:close/>
                  </a:path>
                </a:pathLst>
              </a:custGeom>
              <a:solidFill>
                <a:srgbClr val="000000"/>
              </a:solidFill>
              <a:ln w="1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68" name="Freeform: Shape 367">
                <a:extLst>
                  <a:ext uri="{FF2B5EF4-FFF2-40B4-BE49-F238E27FC236}">
                    <a16:creationId xmlns:a16="http://schemas.microsoft.com/office/drawing/2014/main" id="{81FDA9A6-CEBF-305C-5A30-D55B74D2F4EC}"/>
                  </a:ext>
                </a:extLst>
              </p:cNvPr>
              <p:cNvSpPr/>
              <p:nvPr/>
            </p:nvSpPr>
            <p:spPr>
              <a:xfrm flipV="1">
                <a:off x="6173751" y="2233449"/>
                <a:ext cx="77777" cy="46681"/>
              </a:xfrm>
              <a:custGeom>
                <a:avLst/>
                <a:gdLst>
                  <a:gd name="connsiteX0" fmla="*/ 13823 w 77777"/>
                  <a:gd name="connsiteY0" fmla="*/ 35739 h 46681"/>
                  <a:gd name="connsiteX1" fmla="*/ 19683 w 77777"/>
                  <a:gd name="connsiteY1" fmla="*/ 41425 h 46681"/>
                  <a:gd name="connsiteX2" fmla="*/ 24480 w 77777"/>
                  <a:gd name="connsiteY2" fmla="*/ 44340 h 46681"/>
                  <a:gd name="connsiteX3" fmla="*/ 29610 w 77777"/>
                  <a:gd name="connsiteY3" fmla="*/ 45385 h 46681"/>
                  <a:gd name="connsiteX4" fmla="*/ 36948 w 77777"/>
                  <a:gd name="connsiteY4" fmla="*/ 42899 h 46681"/>
                  <a:gd name="connsiteX5" fmla="*/ 41077 w 77777"/>
                  <a:gd name="connsiteY5" fmla="*/ 35739 h 46681"/>
                  <a:gd name="connsiteX6" fmla="*/ 49702 w 77777"/>
                  <a:gd name="connsiteY6" fmla="*/ 43532 h 46681"/>
                  <a:gd name="connsiteX7" fmla="*/ 56960 w 77777"/>
                  <a:gd name="connsiteY7" fmla="*/ 45385 h 46681"/>
                  <a:gd name="connsiteX8" fmla="*/ 63377 w 77777"/>
                  <a:gd name="connsiteY8" fmla="*/ 43532 h 46681"/>
                  <a:gd name="connsiteX9" fmla="*/ 67824 w 77777"/>
                  <a:gd name="connsiteY9" fmla="*/ 37465 h 46681"/>
                  <a:gd name="connsiteX10" fmla="*/ 68920 w 77777"/>
                  <a:gd name="connsiteY10" fmla="*/ 28452 h 46681"/>
                  <a:gd name="connsiteX11" fmla="*/ 68920 w 77777"/>
                  <a:gd name="connsiteY11" fmla="*/ 8953 h 46681"/>
                  <a:gd name="connsiteX12" fmla="*/ 69555 w 77777"/>
                  <a:gd name="connsiteY12" fmla="*/ 3108 h 46681"/>
                  <a:gd name="connsiteX13" fmla="*/ 71398 w 77777"/>
                  <a:gd name="connsiteY13" fmla="*/ 1255 h 46681"/>
                  <a:gd name="connsiteX14" fmla="*/ 75765 w 77777"/>
                  <a:gd name="connsiteY14" fmla="*/ 494 h 46681"/>
                  <a:gd name="connsiteX15" fmla="*/ 75765 w 77777"/>
                  <a:gd name="connsiteY15" fmla="*/ -1296 h 46681"/>
                  <a:gd name="connsiteX16" fmla="*/ 53339 w 77777"/>
                  <a:gd name="connsiteY16" fmla="*/ -1296 h 46681"/>
                  <a:gd name="connsiteX17" fmla="*/ 53339 w 77777"/>
                  <a:gd name="connsiteY17" fmla="*/ 494 h 46681"/>
                  <a:gd name="connsiteX18" fmla="*/ 54276 w 77777"/>
                  <a:gd name="connsiteY18" fmla="*/ 494 h 46681"/>
                  <a:gd name="connsiteX19" fmla="*/ 58834 w 77777"/>
                  <a:gd name="connsiteY19" fmla="*/ 1619 h 46681"/>
                  <a:gd name="connsiteX20" fmla="*/ 60486 w 77777"/>
                  <a:gd name="connsiteY20" fmla="*/ 4153 h 46681"/>
                  <a:gd name="connsiteX21" fmla="*/ 60677 w 77777"/>
                  <a:gd name="connsiteY21" fmla="*/ 8953 h 46681"/>
                  <a:gd name="connsiteX22" fmla="*/ 60677 w 77777"/>
                  <a:gd name="connsiteY22" fmla="*/ 28452 h 46681"/>
                  <a:gd name="connsiteX23" fmla="*/ 59343 w 77777"/>
                  <a:gd name="connsiteY23" fmla="*/ 36277 h 46681"/>
                  <a:gd name="connsiteX24" fmla="*/ 53132 w 77777"/>
                  <a:gd name="connsiteY24" fmla="*/ 39445 h 46681"/>
                  <a:gd name="connsiteX25" fmla="*/ 47843 w 77777"/>
                  <a:gd name="connsiteY25" fmla="*/ 38131 h 46681"/>
                  <a:gd name="connsiteX26" fmla="*/ 41427 w 77777"/>
                  <a:gd name="connsiteY26" fmla="*/ 33252 h 46681"/>
                  <a:gd name="connsiteX27" fmla="*/ 41316 w 77777"/>
                  <a:gd name="connsiteY27" fmla="*/ 32713 h 46681"/>
                  <a:gd name="connsiteX28" fmla="*/ 41427 w 77777"/>
                  <a:gd name="connsiteY28" fmla="*/ 30591 h 46681"/>
                  <a:gd name="connsiteX29" fmla="*/ 41427 w 77777"/>
                  <a:gd name="connsiteY29" fmla="*/ 8953 h 46681"/>
                  <a:gd name="connsiteX30" fmla="*/ 41935 w 77777"/>
                  <a:gd name="connsiteY30" fmla="*/ 3156 h 46681"/>
                  <a:gd name="connsiteX31" fmla="*/ 43889 w 77777"/>
                  <a:gd name="connsiteY31" fmla="*/ 1255 h 46681"/>
                  <a:gd name="connsiteX32" fmla="*/ 48812 w 77777"/>
                  <a:gd name="connsiteY32" fmla="*/ 494 h 46681"/>
                  <a:gd name="connsiteX33" fmla="*/ 48812 w 77777"/>
                  <a:gd name="connsiteY33" fmla="*/ -1296 h 46681"/>
                  <a:gd name="connsiteX34" fmla="*/ 25830 w 77777"/>
                  <a:gd name="connsiteY34" fmla="*/ -1296 h 46681"/>
                  <a:gd name="connsiteX35" fmla="*/ 25830 w 77777"/>
                  <a:gd name="connsiteY35" fmla="*/ 494 h 46681"/>
                  <a:gd name="connsiteX36" fmla="*/ 31024 w 77777"/>
                  <a:gd name="connsiteY36" fmla="*/ 1381 h 46681"/>
                  <a:gd name="connsiteX37" fmla="*/ 32977 w 77777"/>
                  <a:gd name="connsiteY37" fmla="*/ 4058 h 46681"/>
                  <a:gd name="connsiteX38" fmla="*/ 33231 w 77777"/>
                  <a:gd name="connsiteY38" fmla="*/ 8953 h 46681"/>
                  <a:gd name="connsiteX39" fmla="*/ 33231 w 77777"/>
                  <a:gd name="connsiteY39" fmla="*/ 28452 h 46681"/>
                  <a:gd name="connsiteX40" fmla="*/ 31595 w 77777"/>
                  <a:gd name="connsiteY40" fmla="*/ 36420 h 46681"/>
                  <a:gd name="connsiteX41" fmla="*/ 25480 w 77777"/>
                  <a:gd name="connsiteY41" fmla="*/ 39588 h 46681"/>
                  <a:gd name="connsiteX42" fmla="*/ 20176 w 77777"/>
                  <a:gd name="connsiteY42" fmla="*/ 38162 h 46681"/>
                  <a:gd name="connsiteX43" fmla="*/ 13823 w 77777"/>
                  <a:gd name="connsiteY43" fmla="*/ 33252 h 46681"/>
                  <a:gd name="connsiteX44" fmla="*/ 13823 w 77777"/>
                  <a:gd name="connsiteY44" fmla="*/ 8953 h 46681"/>
                  <a:gd name="connsiteX45" fmla="*/ 14442 w 77777"/>
                  <a:gd name="connsiteY45" fmla="*/ 3156 h 46681"/>
                  <a:gd name="connsiteX46" fmla="*/ 16268 w 77777"/>
                  <a:gd name="connsiteY46" fmla="*/ 1160 h 46681"/>
                  <a:gd name="connsiteX47" fmla="*/ 21224 w 77777"/>
                  <a:gd name="connsiteY47" fmla="*/ 494 h 46681"/>
                  <a:gd name="connsiteX48" fmla="*/ 21224 w 77777"/>
                  <a:gd name="connsiteY48" fmla="*/ -1296 h 46681"/>
                  <a:gd name="connsiteX49" fmla="*/ -1266 w 77777"/>
                  <a:gd name="connsiteY49" fmla="*/ -1296 h 46681"/>
                  <a:gd name="connsiteX50" fmla="*/ -1266 w 77777"/>
                  <a:gd name="connsiteY50" fmla="*/ 494 h 46681"/>
                  <a:gd name="connsiteX51" fmla="*/ 3102 w 77777"/>
                  <a:gd name="connsiteY51" fmla="*/ 1160 h 46681"/>
                  <a:gd name="connsiteX52" fmla="*/ 4976 w 77777"/>
                  <a:gd name="connsiteY52" fmla="*/ 3282 h 46681"/>
                  <a:gd name="connsiteX53" fmla="*/ 5627 w 77777"/>
                  <a:gd name="connsiteY53" fmla="*/ 8953 h 46681"/>
                  <a:gd name="connsiteX54" fmla="*/ 5627 w 77777"/>
                  <a:gd name="connsiteY54" fmla="*/ 26282 h 46681"/>
                  <a:gd name="connsiteX55" fmla="*/ 5182 w 77777"/>
                  <a:gd name="connsiteY55" fmla="*/ 35929 h 46681"/>
                  <a:gd name="connsiteX56" fmla="*/ 4086 w 77777"/>
                  <a:gd name="connsiteY56" fmla="*/ 38178 h 46681"/>
                  <a:gd name="connsiteX57" fmla="*/ 2053 w 77777"/>
                  <a:gd name="connsiteY57" fmla="*/ 38796 h 46681"/>
                  <a:gd name="connsiteX58" fmla="*/ -1266 w 77777"/>
                  <a:gd name="connsiteY58" fmla="*/ 38051 h 46681"/>
                  <a:gd name="connsiteX59" fmla="*/ -2013 w 77777"/>
                  <a:gd name="connsiteY59" fmla="*/ 39841 h 46681"/>
                  <a:gd name="connsiteX60" fmla="*/ 11694 w 77777"/>
                  <a:gd name="connsiteY60" fmla="*/ 45385 h 46681"/>
                  <a:gd name="connsiteX61" fmla="*/ 13823 w 77777"/>
                  <a:gd name="connsiteY61" fmla="*/ 45385 h 46681"/>
                  <a:gd name="connsiteX62" fmla="*/ 13823 w 77777"/>
                  <a:gd name="connsiteY62" fmla="*/ 35739 h 466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77777" h="46681">
                    <a:moveTo>
                      <a:pt x="13823" y="35739"/>
                    </a:moveTo>
                    <a:cubicBezTo>
                      <a:pt x="17137" y="39034"/>
                      <a:pt x="19090" y="40929"/>
                      <a:pt x="19683" y="41425"/>
                    </a:cubicBezTo>
                    <a:cubicBezTo>
                      <a:pt x="21166" y="42682"/>
                      <a:pt x="22765" y="43654"/>
                      <a:pt x="24480" y="44340"/>
                    </a:cubicBezTo>
                    <a:cubicBezTo>
                      <a:pt x="26206" y="45037"/>
                      <a:pt x="27916" y="45385"/>
                      <a:pt x="29610" y="45385"/>
                    </a:cubicBezTo>
                    <a:cubicBezTo>
                      <a:pt x="32458" y="45385"/>
                      <a:pt x="34904" y="44557"/>
                      <a:pt x="36948" y="42899"/>
                    </a:cubicBezTo>
                    <a:cubicBezTo>
                      <a:pt x="39002" y="41251"/>
                      <a:pt x="40379" y="38865"/>
                      <a:pt x="41077" y="35739"/>
                    </a:cubicBezTo>
                    <a:cubicBezTo>
                      <a:pt x="44487" y="39699"/>
                      <a:pt x="47362" y="42297"/>
                      <a:pt x="49702" y="43532"/>
                    </a:cubicBezTo>
                    <a:cubicBezTo>
                      <a:pt x="52052" y="44768"/>
                      <a:pt x="54472" y="45385"/>
                      <a:pt x="56960" y="45385"/>
                    </a:cubicBezTo>
                    <a:cubicBezTo>
                      <a:pt x="59374" y="45385"/>
                      <a:pt x="61513" y="44768"/>
                      <a:pt x="63377" y="43532"/>
                    </a:cubicBezTo>
                    <a:cubicBezTo>
                      <a:pt x="65251" y="42297"/>
                      <a:pt x="66733" y="40274"/>
                      <a:pt x="67824" y="37465"/>
                    </a:cubicBezTo>
                    <a:cubicBezTo>
                      <a:pt x="68555" y="35554"/>
                      <a:pt x="68920" y="32550"/>
                      <a:pt x="68920" y="28452"/>
                    </a:cubicBezTo>
                    <a:lnTo>
                      <a:pt x="68920" y="8953"/>
                    </a:lnTo>
                    <a:cubicBezTo>
                      <a:pt x="68920" y="6112"/>
                      <a:pt x="69132" y="4164"/>
                      <a:pt x="69555" y="3108"/>
                    </a:cubicBezTo>
                    <a:cubicBezTo>
                      <a:pt x="69894" y="2379"/>
                      <a:pt x="70508" y="1762"/>
                      <a:pt x="71398" y="1255"/>
                    </a:cubicBezTo>
                    <a:cubicBezTo>
                      <a:pt x="72287" y="748"/>
                      <a:pt x="73743" y="494"/>
                      <a:pt x="75765" y="494"/>
                    </a:cubicBezTo>
                    <a:lnTo>
                      <a:pt x="75765" y="-1296"/>
                    </a:lnTo>
                    <a:lnTo>
                      <a:pt x="53339" y="-1296"/>
                    </a:lnTo>
                    <a:lnTo>
                      <a:pt x="53339" y="494"/>
                    </a:lnTo>
                    <a:lnTo>
                      <a:pt x="54276" y="494"/>
                    </a:lnTo>
                    <a:cubicBezTo>
                      <a:pt x="56224" y="494"/>
                      <a:pt x="57744" y="869"/>
                      <a:pt x="58834" y="1619"/>
                    </a:cubicBezTo>
                    <a:cubicBezTo>
                      <a:pt x="59597" y="2147"/>
                      <a:pt x="60147" y="2992"/>
                      <a:pt x="60486" y="4153"/>
                    </a:cubicBezTo>
                    <a:cubicBezTo>
                      <a:pt x="60613" y="4713"/>
                      <a:pt x="60677" y="6313"/>
                      <a:pt x="60677" y="8953"/>
                    </a:cubicBezTo>
                    <a:lnTo>
                      <a:pt x="60677" y="28452"/>
                    </a:lnTo>
                    <a:cubicBezTo>
                      <a:pt x="60677" y="32148"/>
                      <a:pt x="60232" y="34757"/>
                      <a:pt x="59343" y="36277"/>
                    </a:cubicBezTo>
                    <a:cubicBezTo>
                      <a:pt x="58051" y="38389"/>
                      <a:pt x="55981" y="39445"/>
                      <a:pt x="53132" y="39445"/>
                    </a:cubicBezTo>
                    <a:cubicBezTo>
                      <a:pt x="51375" y="39445"/>
                      <a:pt x="49612" y="39007"/>
                      <a:pt x="47843" y="38131"/>
                    </a:cubicBezTo>
                    <a:cubicBezTo>
                      <a:pt x="46075" y="37254"/>
                      <a:pt x="43936" y="35628"/>
                      <a:pt x="41427" y="33252"/>
                    </a:cubicBezTo>
                    <a:lnTo>
                      <a:pt x="41316" y="32713"/>
                    </a:lnTo>
                    <a:lnTo>
                      <a:pt x="41427" y="30591"/>
                    </a:lnTo>
                    <a:lnTo>
                      <a:pt x="41427" y="8953"/>
                    </a:lnTo>
                    <a:cubicBezTo>
                      <a:pt x="41427" y="5848"/>
                      <a:pt x="41596" y="3916"/>
                      <a:pt x="41935" y="3156"/>
                    </a:cubicBezTo>
                    <a:cubicBezTo>
                      <a:pt x="42284" y="2395"/>
                      <a:pt x="42936" y="1762"/>
                      <a:pt x="43889" y="1255"/>
                    </a:cubicBezTo>
                    <a:cubicBezTo>
                      <a:pt x="44852" y="748"/>
                      <a:pt x="46493" y="494"/>
                      <a:pt x="48812" y="494"/>
                    </a:cubicBezTo>
                    <a:lnTo>
                      <a:pt x="48812" y="-1296"/>
                    </a:lnTo>
                    <a:lnTo>
                      <a:pt x="25830" y="-1296"/>
                    </a:lnTo>
                    <a:lnTo>
                      <a:pt x="25830" y="494"/>
                    </a:lnTo>
                    <a:cubicBezTo>
                      <a:pt x="28350" y="494"/>
                      <a:pt x="30081" y="790"/>
                      <a:pt x="31024" y="1381"/>
                    </a:cubicBezTo>
                    <a:cubicBezTo>
                      <a:pt x="31966" y="1973"/>
                      <a:pt x="32617" y="2865"/>
                      <a:pt x="32977" y="4058"/>
                    </a:cubicBezTo>
                    <a:cubicBezTo>
                      <a:pt x="33147" y="4618"/>
                      <a:pt x="33231" y="6250"/>
                      <a:pt x="33231" y="8953"/>
                    </a:cubicBezTo>
                    <a:lnTo>
                      <a:pt x="33231" y="28452"/>
                    </a:lnTo>
                    <a:cubicBezTo>
                      <a:pt x="33231" y="32148"/>
                      <a:pt x="32686" y="34804"/>
                      <a:pt x="31595" y="36420"/>
                    </a:cubicBezTo>
                    <a:cubicBezTo>
                      <a:pt x="30134" y="38532"/>
                      <a:pt x="28096" y="39588"/>
                      <a:pt x="25480" y="39588"/>
                    </a:cubicBezTo>
                    <a:cubicBezTo>
                      <a:pt x="23702" y="39588"/>
                      <a:pt x="21933" y="39113"/>
                      <a:pt x="20176" y="38162"/>
                    </a:cubicBezTo>
                    <a:cubicBezTo>
                      <a:pt x="17433" y="36705"/>
                      <a:pt x="15316" y="35068"/>
                      <a:pt x="13823" y="33252"/>
                    </a:cubicBezTo>
                    <a:lnTo>
                      <a:pt x="13823" y="8953"/>
                    </a:lnTo>
                    <a:cubicBezTo>
                      <a:pt x="13823" y="5986"/>
                      <a:pt x="14029" y="4053"/>
                      <a:pt x="14442" y="3156"/>
                    </a:cubicBezTo>
                    <a:cubicBezTo>
                      <a:pt x="14855" y="2268"/>
                      <a:pt x="15464" y="1603"/>
                      <a:pt x="16268" y="1160"/>
                    </a:cubicBezTo>
                    <a:cubicBezTo>
                      <a:pt x="17084" y="716"/>
                      <a:pt x="18736" y="494"/>
                      <a:pt x="21224" y="494"/>
                    </a:cubicBezTo>
                    <a:lnTo>
                      <a:pt x="21224" y="-1296"/>
                    </a:lnTo>
                    <a:lnTo>
                      <a:pt x="-1266" y="-1296"/>
                    </a:lnTo>
                    <a:lnTo>
                      <a:pt x="-1266" y="494"/>
                    </a:lnTo>
                    <a:cubicBezTo>
                      <a:pt x="820" y="494"/>
                      <a:pt x="2276" y="716"/>
                      <a:pt x="3102" y="1160"/>
                    </a:cubicBezTo>
                    <a:cubicBezTo>
                      <a:pt x="3928" y="1603"/>
                      <a:pt x="4552" y="2311"/>
                      <a:pt x="4976" y="3282"/>
                    </a:cubicBezTo>
                    <a:cubicBezTo>
                      <a:pt x="5410" y="4254"/>
                      <a:pt x="5627" y="6144"/>
                      <a:pt x="5627" y="8953"/>
                    </a:cubicBezTo>
                    <a:lnTo>
                      <a:pt x="5627" y="26282"/>
                    </a:lnTo>
                    <a:cubicBezTo>
                      <a:pt x="5627" y="31267"/>
                      <a:pt x="5479" y="34482"/>
                      <a:pt x="5182" y="35929"/>
                    </a:cubicBezTo>
                    <a:cubicBezTo>
                      <a:pt x="4949" y="37017"/>
                      <a:pt x="4584" y="37766"/>
                      <a:pt x="4086" y="38178"/>
                    </a:cubicBezTo>
                    <a:cubicBezTo>
                      <a:pt x="3599" y="38590"/>
                      <a:pt x="2922" y="38796"/>
                      <a:pt x="2053" y="38796"/>
                    </a:cubicBezTo>
                    <a:cubicBezTo>
                      <a:pt x="1132" y="38796"/>
                      <a:pt x="26" y="38548"/>
                      <a:pt x="-1266" y="38051"/>
                    </a:cubicBezTo>
                    <a:lnTo>
                      <a:pt x="-2013" y="39841"/>
                    </a:lnTo>
                    <a:lnTo>
                      <a:pt x="11694" y="45385"/>
                    </a:lnTo>
                    <a:lnTo>
                      <a:pt x="13823" y="45385"/>
                    </a:lnTo>
                    <a:lnTo>
                      <a:pt x="13823" y="35739"/>
                    </a:lnTo>
                    <a:close/>
                  </a:path>
                </a:pathLst>
              </a:custGeom>
              <a:solidFill>
                <a:srgbClr val="000000"/>
              </a:solidFill>
              <a:ln w="1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369" name="Graphic 57">
              <a:extLst>
                <a:ext uri="{FF2B5EF4-FFF2-40B4-BE49-F238E27FC236}">
                  <a16:creationId xmlns:a16="http://schemas.microsoft.com/office/drawing/2014/main" id="{4E4B5C71-C224-2E32-F1FA-F4FA6F6C53E2}"/>
                </a:ext>
              </a:extLst>
            </p:cNvPr>
            <p:cNvGrpSpPr/>
            <p:nvPr/>
          </p:nvGrpSpPr>
          <p:grpSpPr>
            <a:xfrm>
              <a:off x="5126110" y="1685230"/>
              <a:ext cx="606872" cy="70298"/>
              <a:chOff x="5126110" y="1685230"/>
              <a:chExt cx="606872" cy="70298"/>
            </a:xfrm>
            <a:solidFill>
              <a:srgbClr val="000000"/>
            </a:solidFill>
          </p:grpSpPr>
          <p:sp>
            <p:nvSpPr>
              <p:cNvPr id="370" name="Freeform: Shape 369">
                <a:extLst>
                  <a:ext uri="{FF2B5EF4-FFF2-40B4-BE49-F238E27FC236}">
                    <a16:creationId xmlns:a16="http://schemas.microsoft.com/office/drawing/2014/main" id="{94B69C7F-C9D7-A84E-9B95-10C4274045AA}"/>
                  </a:ext>
                </a:extLst>
              </p:cNvPr>
              <p:cNvSpPr/>
              <p:nvPr/>
            </p:nvSpPr>
            <p:spPr>
              <a:xfrm flipV="1">
                <a:off x="5126110" y="1686814"/>
                <a:ext cx="50332" cy="68524"/>
              </a:xfrm>
              <a:custGeom>
                <a:avLst/>
                <a:gdLst>
                  <a:gd name="connsiteX0" fmla="*/ 43189 w 50332"/>
                  <a:gd name="connsiteY0" fmla="*/ 66585 h 68524"/>
                  <a:gd name="connsiteX1" fmla="*/ 43189 w 50332"/>
                  <a:gd name="connsiteY1" fmla="*/ 13315 h 68524"/>
                  <a:gd name="connsiteX2" fmla="*/ 43490 w 50332"/>
                  <a:gd name="connsiteY2" fmla="*/ 6931 h 68524"/>
                  <a:gd name="connsiteX3" fmla="*/ 44999 w 50332"/>
                  <a:gd name="connsiteY3" fmla="*/ 4508 h 68524"/>
                  <a:gd name="connsiteX4" fmla="*/ 48906 w 50332"/>
                  <a:gd name="connsiteY4" fmla="*/ 3510 h 68524"/>
                  <a:gd name="connsiteX5" fmla="*/ 48906 w 50332"/>
                  <a:gd name="connsiteY5" fmla="*/ 1878 h 68524"/>
                  <a:gd name="connsiteX6" fmla="*/ 29291 w 50332"/>
                  <a:gd name="connsiteY6" fmla="*/ -1939 h 68524"/>
                  <a:gd name="connsiteX7" fmla="*/ 29291 w 50332"/>
                  <a:gd name="connsiteY7" fmla="*/ 5395 h 68524"/>
                  <a:gd name="connsiteX8" fmla="*/ 23017 w 50332"/>
                  <a:gd name="connsiteY8" fmla="*/ -403 h 68524"/>
                  <a:gd name="connsiteX9" fmla="*/ 16791 w 50332"/>
                  <a:gd name="connsiteY9" fmla="*/ -1939 h 68524"/>
                  <a:gd name="connsiteX10" fmla="*/ 2735 w 50332"/>
                  <a:gd name="connsiteY10" fmla="*/ 5997 h 68524"/>
                  <a:gd name="connsiteX11" fmla="*/ -1426 w 50332"/>
                  <a:gd name="connsiteY11" fmla="*/ 21773 h 68524"/>
                  <a:gd name="connsiteX12" fmla="*/ 1147 w 50332"/>
                  <a:gd name="connsiteY12" fmla="*/ 35158 h 68524"/>
                  <a:gd name="connsiteX13" fmla="*/ 8231 w 50332"/>
                  <a:gd name="connsiteY13" fmla="*/ 44092 h 68524"/>
                  <a:gd name="connsiteX14" fmla="*/ 17887 w 50332"/>
                  <a:gd name="connsiteY14" fmla="*/ 47118 h 68524"/>
                  <a:gd name="connsiteX15" fmla="*/ 23780 w 50332"/>
                  <a:gd name="connsiteY15" fmla="*/ 45835 h 68524"/>
                  <a:gd name="connsiteX16" fmla="*/ 29291 w 50332"/>
                  <a:gd name="connsiteY16" fmla="*/ 41336 h 68524"/>
                  <a:gd name="connsiteX17" fmla="*/ 29291 w 50332"/>
                  <a:gd name="connsiteY17" fmla="*/ 55291 h 68524"/>
                  <a:gd name="connsiteX18" fmla="*/ 28846 w 50332"/>
                  <a:gd name="connsiteY18" fmla="*/ 61675 h 68524"/>
                  <a:gd name="connsiteX19" fmla="*/ 27068 w 50332"/>
                  <a:gd name="connsiteY19" fmla="*/ 63797 h 68524"/>
                  <a:gd name="connsiteX20" fmla="*/ 22589 w 50332"/>
                  <a:gd name="connsiteY20" fmla="*/ 64494 h 68524"/>
                  <a:gd name="connsiteX21" fmla="*/ 22589 w 50332"/>
                  <a:gd name="connsiteY21" fmla="*/ 66585 h 68524"/>
                  <a:gd name="connsiteX22" fmla="*/ 43189 w 50332"/>
                  <a:gd name="connsiteY22" fmla="*/ 66585 h 68524"/>
                  <a:gd name="connsiteX23" fmla="*/ 29291 w 50332"/>
                  <a:gd name="connsiteY23" fmla="*/ 35190 h 68524"/>
                  <a:gd name="connsiteX24" fmla="*/ 20317 w 50332"/>
                  <a:gd name="connsiteY24" fmla="*/ 42223 h 68524"/>
                  <a:gd name="connsiteX25" fmla="*/ 17284 w 50332"/>
                  <a:gd name="connsiteY25" fmla="*/ 41241 h 68524"/>
                  <a:gd name="connsiteX26" fmla="*/ 14282 w 50332"/>
                  <a:gd name="connsiteY26" fmla="*/ 35840 h 68524"/>
                  <a:gd name="connsiteX27" fmla="*/ 13123 w 50332"/>
                  <a:gd name="connsiteY27" fmla="*/ 24007 h 68524"/>
                  <a:gd name="connsiteX28" fmla="*/ 14409 w 50332"/>
                  <a:gd name="connsiteY28" fmla="*/ 11034 h 68524"/>
                  <a:gd name="connsiteX29" fmla="*/ 17935 w 50332"/>
                  <a:gd name="connsiteY29" fmla="*/ 4951 h 68524"/>
                  <a:gd name="connsiteX30" fmla="*/ 21064 w 50332"/>
                  <a:gd name="connsiteY30" fmla="*/ 4017 h 68524"/>
                  <a:gd name="connsiteX31" fmla="*/ 29291 w 50332"/>
                  <a:gd name="connsiteY31" fmla="*/ 10844 h 68524"/>
                  <a:gd name="connsiteX32" fmla="*/ 29291 w 50332"/>
                  <a:gd name="connsiteY32" fmla="*/ 35190 h 685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50332" h="68524">
                    <a:moveTo>
                      <a:pt x="43189" y="66585"/>
                    </a:moveTo>
                    <a:lnTo>
                      <a:pt x="43189" y="13315"/>
                    </a:lnTo>
                    <a:cubicBezTo>
                      <a:pt x="43189" y="9714"/>
                      <a:pt x="43289" y="7586"/>
                      <a:pt x="43490" y="6931"/>
                    </a:cubicBezTo>
                    <a:cubicBezTo>
                      <a:pt x="43755" y="5843"/>
                      <a:pt x="44258" y="5036"/>
                      <a:pt x="44999" y="4508"/>
                    </a:cubicBezTo>
                    <a:cubicBezTo>
                      <a:pt x="45751" y="3980"/>
                      <a:pt x="47053" y="3647"/>
                      <a:pt x="48906" y="3510"/>
                    </a:cubicBezTo>
                    <a:lnTo>
                      <a:pt x="48906" y="1878"/>
                    </a:lnTo>
                    <a:lnTo>
                      <a:pt x="29291" y="-1939"/>
                    </a:lnTo>
                    <a:lnTo>
                      <a:pt x="29291" y="5395"/>
                    </a:lnTo>
                    <a:cubicBezTo>
                      <a:pt x="26941" y="2554"/>
                      <a:pt x="24849" y="622"/>
                      <a:pt x="23017" y="-403"/>
                    </a:cubicBezTo>
                    <a:cubicBezTo>
                      <a:pt x="21186" y="-1427"/>
                      <a:pt x="19110" y="-1939"/>
                      <a:pt x="16791" y="-1939"/>
                    </a:cubicBezTo>
                    <a:cubicBezTo>
                      <a:pt x="10862" y="-1939"/>
                      <a:pt x="6176" y="706"/>
                      <a:pt x="2735" y="5997"/>
                    </a:cubicBezTo>
                    <a:cubicBezTo>
                      <a:pt x="-39" y="10284"/>
                      <a:pt x="-1426" y="15543"/>
                      <a:pt x="-1426" y="21773"/>
                    </a:cubicBezTo>
                    <a:cubicBezTo>
                      <a:pt x="-1426" y="26758"/>
                      <a:pt x="-568" y="31219"/>
                      <a:pt x="1147" y="35158"/>
                    </a:cubicBezTo>
                    <a:cubicBezTo>
                      <a:pt x="2873" y="39108"/>
                      <a:pt x="5234" y="42086"/>
                      <a:pt x="8231" y="44092"/>
                    </a:cubicBezTo>
                    <a:cubicBezTo>
                      <a:pt x="11227" y="46109"/>
                      <a:pt x="14446" y="47118"/>
                      <a:pt x="17887" y="47118"/>
                    </a:cubicBezTo>
                    <a:cubicBezTo>
                      <a:pt x="20100" y="47118"/>
                      <a:pt x="22065" y="46690"/>
                      <a:pt x="23780" y="45835"/>
                    </a:cubicBezTo>
                    <a:cubicBezTo>
                      <a:pt x="25506" y="44979"/>
                      <a:pt x="27343" y="43480"/>
                      <a:pt x="29291" y="41336"/>
                    </a:cubicBezTo>
                    <a:lnTo>
                      <a:pt x="29291" y="55291"/>
                    </a:lnTo>
                    <a:cubicBezTo>
                      <a:pt x="29291" y="58818"/>
                      <a:pt x="29143" y="60946"/>
                      <a:pt x="28846" y="61675"/>
                    </a:cubicBezTo>
                    <a:cubicBezTo>
                      <a:pt x="28455" y="62636"/>
                      <a:pt x="27862" y="63343"/>
                      <a:pt x="27068" y="63797"/>
                    </a:cubicBezTo>
                    <a:cubicBezTo>
                      <a:pt x="26273" y="64262"/>
                      <a:pt x="24780" y="64494"/>
                      <a:pt x="22589" y="64494"/>
                    </a:cubicBezTo>
                    <a:lnTo>
                      <a:pt x="22589" y="66585"/>
                    </a:lnTo>
                    <a:lnTo>
                      <a:pt x="43189" y="66585"/>
                    </a:lnTo>
                    <a:close/>
                    <a:moveTo>
                      <a:pt x="29291" y="35190"/>
                    </a:moveTo>
                    <a:cubicBezTo>
                      <a:pt x="26845" y="39879"/>
                      <a:pt x="23854" y="42223"/>
                      <a:pt x="20317" y="42223"/>
                    </a:cubicBezTo>
                    <a:cubicBezTo>
                      <a:pt x="19089" y="42223"/>
                      <a:pt x="18078" y="41896"/>
                      <a:pt x="17284" y="41241"/>
                    </a:cubicBezTo>
                    <a:cubicBezTo>
                      <a:pt x="16056" y="40217"/>
                      <a:pt x="15055" y="38416"/>
                      <a:pt x="14282" y="35840"/>
                    </a:cubicBezTo>
                    <a:cubicBezTo>
                      <a:pt x="13509" y="33263"/>
                      <a:pt x="13123" y="29319"/>
                      <a:pt x="13123" y="24007"/>
                    </a:cubicBezTo>
                    <a:cubicBezTo>
                      <a:pt x="13123" y="18167"/>
                      <a:pt x="13551" y="13843"/>
                      <a:pt x="14409" y="11034"/>
                    </a:cubicBezTo>
                    <a:cubicBezTo>
                      <a:pt x="15267" y="8235"/>
                      <a:pt x="16442" y="6208"/>
                      <a:pt x="17935" y="4951"/>
                    </a:cubicBezTo>
                    <a:cubicBezTo>
                      <a:pt x="18697" y="4328"/>
                      <a:pt x="19740" y="4017"/>
                      <a:pt x="21064" y="4017"/>
                    </a:cubicBezTo>
                    <a:cubicBezTo>
                      <a:pt x="23976" y="4017"/>
                      <a:pt x="26718" y="6292"/>
                      <a:pt x="29291" y="10844"/>
                    </a:cubicBezTo>
                    <a:lnTo>
                      <a:pt x="29291" y="35190"/>
                    </a:lnTo>
                    <a:close/>
                  </a:path>
                </a:pathLst>
              </a:custGeom>
              <a:solidFill>
                <a:srgbClr val="000000"/>
              </a:solidFill>
              <a:ln w="1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71" name="Freeform: Shape 370">
                <a:extLst>
                  <a:ext uri="{FF2B5EF4-FFF2-40B4-BE49-F238E27FC236}">
                    <a16:creationId xmlns:a16="http://schemas.microsoft.com/office/drawing/2014/main" id="{1181B488-CD1F-3288-04FA-B0E363DF0E47}"/>
                  </a:ext>
                </a:extLst>
              </p:cNvPr>
              <p:cNvSpPr/>
              <p:nvPr/>
            </p:nvSpPr>
            <p:spPr>
              <a:xfrm flipV="1">
                <a:off x="5180800" y="1685230"/>
                <a:ext cx="25062" cy="68714"/>
              </a:xfrm>
              <a:custGeom>
                <a:avLst/>
                <a:gdLst>
                  <a:gd name="connsiteX0" fmla="*/ 12004 w 25062"/>
                  <a:gd name="connsiteY0" fmla="*/ 66681 h 68714"/>
                  <a:gd name="connsiteX1" fmla="*/ 17452 w 25062"/>
                  <a:gd name="connsiteY1" fmla="*/ 64416 h 68714"/>
                  <a:gd name="connsiteX2" fmla="*/ 19692 w 25062"/>
                  <a:gd name="connsiteY2" fmla="*/ 58999 h 68714"/>
                  <a:gd name="connsiteX3" fmla="*/ 17436 w 25062"/>
                  <a:gd name="connsiteY3" fmla="*/ 53597 h 68714"/>
                  <a:gd name="connsiteX4" fmla="*/ 12004 w 25062"/>
                  <a:gd name="connsiteY4" fmla="*/ 51380 h 68714"/>
                  <a:gd name="connsiteX5" fmla="*/ 6588 w 25062"/>
                  <a:gd name="connsiteY5" fmla="*/ 53597 h 68714"/>
                  <a:gd name="connsiteX6" fmla="*/ 4365 w 25062"/>
                  <a:gd name="connsiteY6" fmla="*/ 58999 h 68714"/>
                  <a:gd name="connsiteX7" fmla="*/ 6588 w 25062"/>
                  <a:gd name="connsiteY7" fmla="*/ 64416 h 68714"/>
                  <a:gd name="connsiteX8" fmla="*/ 12004 w 25062"/>
                  <a:gd name="connsiteY8" fmla="*/ 66681 h 68714"/>
                  <a:gd name="connsiteX9" fmla="*/ 18945 w 25062"/>
                  <a:gd name="connsiteY9" fmla="*/ 44252 h 68714"/>
                  <a:gd name="connsiteX10" fmla="*/ 18945 w 25062"/>
                  <a:gd name="connsiteY10" fmla="*/ 7566 h 68714"/>
                  <a:gd name="connsiteX11" fmla="*/ 20089 w 25062"/>
                  <a:gd name="connsiteY11" fmla="*/ 1309 h 68714"/>
                  <a:gd name="connsiteX12" fmla="*/ 24552 w 25062"/>
                  <a:gd name="connsiteY12" fmla="*/ -243 h 68714"/>
                  <a:gd name="connsiteX13" fmla="*/ 24552 w 25062"/>
                  <a:gd name="connsiteY13" fmla="*/ -2033 h 68714"/>
                  <a:gd name="connsiteX14" fmla="*/ -511 w 25062"/>
                  <a:gd name="connsiteY14" fmla="*/ -2033 h 68714"/>
                  <a:gd name="connsiteX15" fmla="*/ -511 w 25062"/>
                  <a:gd name="connsiteY15" fmla="*/ -243 h 68714"/>
                  <a:gd name="connsiteX16" fmla="*/ 4063 w 25062"/>
                  <a:gd name="connsiteY16" fmla="*/ 1531 h 68714"/>
                  <a:gd name="connsiteX17" fmla="*/ 5048 w 25062"/>
                  <a:gd name="connsiteY17" fmla="*/ 7566 h 68714"/>
                  <a:gd name="connsiteX18" fmla="*/ 5048 w 25062"/>
                  <a:gd name="connsiteY18" fmla="*/ 34605 h 68714"/>
                  <a:gd name="connsiteX19" fmla="*/ 3904 w 25062"/>
                  <a:gd name="connsiteY19" fmla="*/ 40862 h 68714"/>
                  <a:gd name="connsiteX20" fmla="*/ -511 w 25062"/>
                  <a:gd name="connsiteY20" fmla="*/ 42414 h 68714"/>
                  <a:gd name="connsiteX21" fmla="*/ -511 w 25062"/>
                  <a:gd name="connsiteY21" fmla="*/ 44252 h 68714"/>
                  <a:gd name="connsiteX22" fmla="*/ 18945 w 25062"/>
                  <a:gd name="connsiteY22" fmla="*/ 44252 h 687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5062" h="68714">
                    <a:moveTo>
                      <a:pt x="12004" y="66681"/>
                    </a:moveTo>
                    <a:cubicBezTo>
                      <a:pt x="14154" y="66681"/>
                      <a:pt x="15970" y="65926"/>
                      <a:pt x="17452" y="64416"/>
                    </a:cubicBezTo>
                    <a:cubicBezTo>
                      <a:pt x="18945" y="62917"/>
                      <a:pt x="19692" y="61111"/>
                      <a:pt x="19692" y="58999"/>
                    </a:cubicBezTo>
                    <a:cubicBezTo>
                      <a:pt x="19692" y="56887"/>
                      <a:pt x="18940" y="55086"/>
                      <a:pt x="17436" y="53597"/>
                    </a:cubicBezTo>
                    <a:cubicBezTo>
                      <a:pt x="15933" y="52119"/>
                      <a:pt x="14122" y="51380"/>
                      <a:pt x="12004" y="51380"/>
                    </a:cubicBezTo>
                    <a:cubicBezTo>
                      <a:pt x="9887" y="51380"/>
                      <a:pt x="8081" y="52119"/>
                      <a:pt x="6588" y="53597"/>
                    </a:cubicBezTo>
                    <a:cubicBezTo>
                      <a:pt x="5106" y="55086"/>
                      <a:pt x="4365" y="56887"/>
                      <a:pt x="4365" y="58999"/>
                    </a:cubicBezTo>
                    <a:cubicBezTo>
                      <a:pt x="4365" y="61111"/>
                      <a:pt x="5106" y="62917"/>
                      <a:pt x="6588" y="64416"/>
                    </a:cubicBezTo>
                    <a:cubicBezTo>
                      <a:pt x="8081" y="65926"/>
                      <a:pt x="9887" y="66681"/>
                      <a:pt x="12004" y="66681"/>
                    </a:cubicBezTo>
                    <a:close/>
                    <a:moveTo>
                      <a:pt x="18945" y="44252"/>
                    </a:moveTo>
                    <a:lnTo>
                      <a:pt x="18945" y="7566"/>
                    </a:lnTo>
                    <a:cubicBezTo>
                      <a:pt x="18945" y="4303"/>
                      <a:pt x="19326" y="2217"/>
                      <a:pt x="20089" y="1309"/>
                    </a:cubicBezTo>
                    <a:cubicBezTo>
                      <a:pt x="20851" y="401"/>
                      <a:pt x="22339" y="-117"/>
                      <a:pt x="24552" y="-243"/>
                    </a:cubicBezTo>
                    <a:lnTo>
                      <a:pt x="24552" y="-2033"/>
                    </a:lnTo>
                    <a:lnTo>
                      <a:pt x="-511" y="-2033"/>
                    </a:lnTo>
                    <a:lnTo>
                      <a:pt x="-511" y="-243"/>
                    </a:lnTo>
                    <a:cubicBezTo>
                      <a:pt x="1543" y="-180"/>
                      <a:pt x="3068" y="411"/>
                      <a:pt x="4063" y="1531"/>
                    </a:cubicBezTo>
                    <a:cubicBezTo>
                      <a:pt x="4719" y="2291"/>
                      <a:pt x="5048" y="4303"/>
                      <a:pt x="5048" y="7566"/>
                    </a:cubicBezTo>
                    <a:lnTo>
                      <a:pt x="5048" y="34605"/>
                    </a:lnTo>
                    <a:cubicBezTo>
                      <a:pt x="5048" y="37868"/>
                      <a:pt x="4667" y="39954"/>
                      <a:pt x="3904" y="40862"/>
                    </a:cubicBezTo>
                    <a:cubicBezTo>
                      <a:pt x="3152" y="41770"/>
                      <a:pt x="1681" y="42287"/>
                      <a:pt x="-511" y="42414"/>
                    </a:cubicBezTo>
                    <a:lnTo>
                      <a:pt x="-511" y="44252"/>
                    </a:lnTo>
                    <a:lnTo>
                      <a:pt x="18945" y="44252"/>
                    </a:lnTo>
                    <a:close/>
                  </a:path>
                </a:pathLst>
              </a:custGeom>
              <a:solidFill>
                <a:srgbClr val="000000"/>
              </a:solidFill>
              <a:ln w="1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72" name="Freeform: Shape 371">
                <a:extLst>
                  <a:ext uri="{FF2B5EF4-FFF2-40B4-BE49-F238E27FC236}">
                    <a16:creationId xmlns:a16="http://schemas.microsoft.com/office/drawing/2014/main" id="{7A9730EC-D4FD-46FE-8610-6F7484480BC8}"/>
                  </a:ext>
                </a:extLst>
              </p:cNvPr>
              <p:cNvSpPr/>
              <p:nvPr/>
            </p:nvSpPr>
            <p:spPr>
              <a:xfrm flipV="1">
                <a:off x="5210233" y="1685293"/>
                <a:ext cx="38118" cy="68651"/>
              </a:xfrm>
              <a:custGeom>
                <a:avLst/>
                <a:gdLst>
                  <a:gd name="connsiteX0" fmla="*/ 19510 w 38118"/>
                  <a:gd name="connsiteY0" fmla="*/ 39406 h 68651"/>
                  <a:gd name="connsiteX1" fmla="*/ 19510 w 38118"/>
                  <a:gd name="connsiteY1" fmla="*/ 7283 h 68651"/>
                  <a:gd name="connsiteX2" fmla="*/ 20495 w 38118"/>
                  <a:gd name="connsiteY2" fmla="*/ 1438 h 68651"/>
                  <a:gd name="connsiteX3" fmla="*/ 26356 w 38118"/>
                  <a:gd name="connsiteY3" fmla="*/ -241 h 68651"/>
                  <a:gd name="connsiteX4" fmla="*/ 26356 w 38118"/>
                  <a:gd name="connsiteY4" fmla="*/ -2031 h 68651"/>
                  <a:gd name="connsiteX5" fmla="*/ -994 w 38118"/>
                  <a:gd name="connsiteY5" fmla="*/ -2031 h 68651"/>
                  <a:gd name="connsiteX6" fmla="*/ -994 w 38118"/>
                  <a:gd name="connsiteY6" fmla="*/ -241 h 68651"/>
                  <a:gd name="connsiteX7" fmla="*/ 3453 w 38118"/>
                  <a:gd name="connsiteY7" fmla="*/ 471 h 68651"/>
                  <a:gd name="connsiteX8" fmla="*/ 5263 w 38118"/>
                  <a:gd name="connsiteY8" fmla="*/ 2325 h 68651"/>
                  <a:gd name="connsiteX9" fmla="*/ 5756 w 38118"/>
                  <a:gd name="connsiteY9" fmla="*/ 7283 h 68651"/>
                  <a:gd name="connsiteX10" fmla="*/ 5756 w 38118"/>
                  <a:gd name="connsiteY10" fmla="*/ 39406 h 68651"/>
                  <a:gd name="connsiteX11" fmla="*/ -994 w 38118"/>
                  <a:gd name="connsiteY11" fmla="*/ 39406 h 68651"/>
                  <a:gd name="connsiteX12" fmla="*/ -994 w 38118"/>
                  <a:gd name="connsiteY12" fmla="*/ 44254 h 68651"/>
                  <a:gd name="connsiteX13" fmla="*/ 5756 w 38118"/>
                  <a:gd name="connsiteY13" fmla="*/ 44254 h 68651"/>
                  <a:gd name="connsiteX14" fmla="*/ 5756 w 38118"/>
                  <a:gd name="connsiteY14" fmla="*/ 47675 h 68651"/>
                  <a:gd name="connsiteX15" fmla="*/ 5708 w 38118"/>
                  <a:gd name="connsiteY15" fmla="*/ 49988 h 68651"/>
                  <a:gd name="connsiteX16" fmla="*/ 10949 w 38118"/>
                  <a:gd name="connsiteY16" fmla="*/ 61868 h 68651"/>
                  <a:gd name="connsiteX17" fmla="*/ 25117 w 38118"/>
                  <a:gd name="connsiteY17" fmla="*/ 66620 h 68651"/>
                  <a:gd name="connsiteX18" fmla="*/ 34170 w 38118"/>
                  <a:gd name="connsiteY18" fmla="*/ 64339 h 68651"/>
                  <a:gd name="connsiteX19" fmla="*/ 37124 w 38118"/>
                  <a:gd name="connsiteY19" fmla="*/ 59302 h 68651"/>
                  <a:gd name="connsiteX20" fmla="*/ 35282 w 38118"/>
                  <a:gd name="connsiteY20" fmla="*/ 55437 h 68651"/>
                  <a:gd name="connsiteX21" fmla="*/ 30422 w 38118"/>
                  <a:gd name="connsiteY21" fmla="*/ 53805 h 68651"/>
                  <a:gd name="connsiteX22" fmla="*/ 26324 w 38118"/>
                  <a:gd name="connsiteY22" fmla="*/ 55136 h 68651"/>
                  <a:gd name="connsiteX23" fmla="*/ 24815 w 38118"/>
                  <a:gd name="connsiteY23" fmla="*/ 58114 h 68651"/>
                  <a:gd name="connsiteX24" fmla="*/ 25117 w 38118"/>
                  <a:gd name="connsiteY24" fmla="*/ 59951 h 68651"/>
                  <a:gd name="connsiteX25" fmla="*/ 25323 w 38118"/>
                  <a:gd name="connsiteY25" fmla="*/ 61535 h 68651"/>
                  <a:gd name="connsiteX26" fmla="*/ 24720 w 38118"/>
                  <a:gd name="connsiteY26" fmla="*/ 63056 h 68651"/>
                  <a:gd name="connsiteX27" fmla="*/ 22782 w 38118"/>
                  <a:gd name="connsiteY27" fmla="*/ 63800 h 68651"/>
                  <a:gd name="connsiteX28" fmla="*/ 20384 w 38118"/>
                  <a:gd name="connsiteY28" fmla="*/ 62612 h 68651"/>
                  <a:gd name="connsiteX29" fmla="*/ 19415 w 38118"/>
                  <a:gd name="connsiteY29" fmla="*/ 58811 h 68651"/>
                  <a:gd name="connsiteX30" fmla="*/ 19510 w 38118"/>
                  <a:gd name="connsiteY30" fmla="*/ 50146 h 68651"/>
                  <a:gd name="connsiteX31" fmla="*/ 19510 w 38118"/>
                  <a:gd name="connsiteY31" fmla="*/ 44254 h 68651"/>
                  <a:gd name="connsiteX32" fmla="*/ 26356 w 38118"/>
                  <a:gd name="connsiteY32" fmla="*/ 44254 h 68651"/>
                  <a:gd name="connsiteX33" fmla="*/ 26356 w 38118"/>
                  <a:gd name="connsiteY33" fmla="*/ 39406 h 68651"/>
                  <a:gd name="connsiteX34" fmla="*/ 19510 w 38118"/>
                  <a:gd name="connsiteY34" fmla="*/ 39406 h 686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38118" h="68651">
                    <a:moveTo>
                      <a:pt x="19510" y="39406"/>
                    </a:moveTo>
                    <a:lnTo>
                      <a:pt x="19510" y="7283"/>
                    </a:lnTo>
                    <a:cubicBezTo>
                      <a:pt x="19510" y="4178"/>
                      <a:pt x="19838" y="2230"/>
                      <a:pt x="20495" y="1438"/>
                    </a:cubicBezTo>
                    <a:cubicBezTo>
                      <a:pt x="21554" y="213"/>
                      <a:pt x="23507" y="-347"/>
                      <a:pt x="26356" y="-241"/>
                    </a:cubicBezTo>
                    <a:lnTo>
                      <a:pt x="26356" y="-2031"/>
                    </a:lnTo>
                    <a:lnTo>
                      <a:pt x="-994" y="-2031"/>
                    </a:lnTo>
                    <a:lnTo>
                      <a:pt x="-994" y="-241"/>
                    </a:lnTo>
                    <a:cubicBezTo>
                      <a:pt x="1091" y="-210"/>
                      <a:pt x="2574" y="28"/>
                      <a:pt x="3453" y="471"/>
                    </a:cubicBezTo>
                    <a:cubicBezTo>
                      <a:pt x="4332" y="915"/>
                      <a:pt x="4935" y="1533"/>
                      <a:pt x="5263" y="2325"/>
                    </a:cubicBezTo>
                    <a:cubicBezTo>
                      <a:pt x="5592" y="3117"/>
                      <a:pt x="5756" y="4769"/>
                      <a:pt x="5756" y="7283"/>
                    </a:cubicBezTo>
                    <a:lnTo>
                      <a:pt x="5756" y="39406"/>
                    </a:lnTo>
                    <a:lnTo>
                      <a:pt x="-994" y="39406"/>
                    </a:lnTo>
                    <a:lnTo>
                      <a:pt x="-994" y="44254"/>
                    </a:lnTo>
                    <a:lnTo>
                      <a:pt x="5756" y="44254"/>
                    </a:lnTo>
                    <a:lnTo>
                      <a:pt x="5756" y="47675"/>
                    </a:lnTo>
                    <a:lnTo>
                      <a:pt x="5708" y="49988"/>
                    </a:lnTo>
                    <a:cubicBezTo>
                      <a:pt x="5708" y="54740"/>
                      <a:pt x="7455" y="58700"/>
                      <a:pt x="10949" y="61868"/>
                    </a:cubicBezTo>
                    <a:cubicBezTo>
                      <a:pt x="14444" y="65036"/>
                      <a:pt x="19166" y="66620"/>
                      <a:pt x="25117" y="66620"/>
                    </a:cubicBezTo>
                    <a:cubicBezTo>
                      <a:pt x="29183" y="66620"/>
                      <a:pt x="32201" y="65860"/>
                      <a:pt x="34170" y="64339"/>
                    </a:cubicBezTo>
                    <a:cubicBezTo>
                      <a:pt x="36139" y="62829"/>
                      <a:pt x="37124" y="61150"/>
                      <a:pt x="37124" y="59302"/>
                    </a:cubicBezTo>
                    <a:cubicBezTo>
                      <a:pt x="37124" y="57813"/>
                      <a:pt x="36510" y="56525"/>
                      <a:pt x="35282" y="55437"/>
                    </a:cubicBezTo>
                    <a:cubicBezTo>
                      <a:pt x="34064" y="54349"/>
                      <a:pt x="32444" y="53805"/>
                      <a:pt x="30422" y="53805"/>
                    </a:cubicBezTo>
                    <a:cubicBezTo>
                      <a:pt x="28706" y="53805"/>
                      <a:pt x="27340" y="54249"/>
                      <a:pt x="26324" y="55136"/>
                    </a:cubicBezTo>
                    <a:cubicBezTo>
                      <a:pt x="25318" y="56033"/>
                      <a:pt x="24815" y="57026"/>
                      <a:pt x="24815" y="58114"/>
                    </a:cubicBezTo>
                    <a:cubicBezTo>
                      <a:pt x="24815" y="58409"/>
                      <a:pt x="24916" y="59022"/>
                      <a:pt x="25117" y="59951"/>
                    </a:cubicBezTo>
                    <a:cubicBezTo>
                      <a:pt x="25255" y="60511"/>
                      <a:pt x="25323" y="61039"/>
                      <a:pt x="25323" y="61535"/>
                    </a:cubicBezTo>
                    <a:cubicBezTo>
                      <a:pt x="25323" y="62222"/>
                      <a:pt x="25122" y="62728"/>
                      <a:pt x="24720" y="63056"/>
                    </a:cubicBezTo>
                    <a:cubicBezTo>
                      <a:pt x="24190" y="63552"/>
                      <a:pt x="23544" y="63800"/>
                      <a:pt x="22782" y="63800"/>
                    </a:cubicBezTo>
                    <a:cubicBezTo>
                      <a:pt x="21829" y="63800"/>
                      <a:pt x="21030" y="63404"/>
                      <a:pt x="20384" y="62612"/>
                    </a:cubicBezTo>
                    <a:cubicBezTo>
                      <a:pt x="19738" y="61820"/>
                      <a:pt x="19415" y="60553"/>
                      <a:pt x="19415" y="58811"/>
                    </a:cubicBezTo>
                    <a:lnTo>
                      <a:pt x="19510" y="50146"/>
                    </a:lnTo>
                    <a:lnTo>
                      <a:pt x="19510" y="44254"/>
                    </a:lnTo>
                    <a:lnTo>
                      <a:pt x="26356" y="44254"/>
                    </a:lnTo>
                    <a:lnTo>
                      <a:pt x="26356" y="39406"/>
                    </a:lnTo>
                    <a:lnTo>
                      <a:pt x="19510" y="39406"/>
                    </a:lnTo>
                    <a:close/>
                  </a:path>
                </a:pathLst>
              </a:custGeom>
              <a:solidFill>
                <a:srgbClr val="000000"/>
              </a:solidFill>
              <a:ln w="1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73" name="Freeform: Shape 372">
                <a:extLst>
                  <a:ext uri="{FF2B5EF4-FFF2-40B4-BE49-F238E27FC236}">
                    <a16:creationId xmlns:a16="http://schemas.microsoft.com/office/drawing/2014/main" id="{C775E011-D9A6-DA52-192A-D552B5DDEE87}"/>
                  </a:ext>
                </a:extLst>
              </p:cNvPr>
              <p:cNvSpPr/>
              <p:nvPr/>
            </p:nvSpPr>
            <p:spPr>
              <a:xfrm flipV="1">
                <a:off x="5244083" y="1685293"/>
                <a:ext cx="38118" cy="68651"/>
              </a:xfrm>
              <a:custGeom>
                <a:avLst/>
                <a:gdLst>
                  <a:gd name="connsiteX0" fmla="*/ 19513 w 38118"/>
                  <a:gd name="connsiteY0" fmla="*/ 39406 h 68651"/>
                  <a:gd name="connsiteX1" fmla="*/ 19513 w 38118"/>
                  <a:gd name="connsiteY1" fmla="*/ 7283 h 68651"/>
                  <a:gd name="connsiteX2" fmla="*/ 20498 w 38118"/>
                  <a:gd name="connsiteY2" fmla="*/ 1438 h 68651"/>
                  <a:gd name="connsiteX3" fmla="*/ 26358 w 38118"/>
                  <a:gd name="connsiteY3" fmla="*/ -241 h 68651"/>
                  <a:gd name="connsiteX4" fmla="*/ 26358 w 38118"/>
                  <a:gd name="connsiteY4" fmla="*/ -2031 h 68651"/>
                  <a:gd name="connsiteX5" fmla="*/ -992 w 38118"/>
                  <a:gd name="connsiteY5" fmla="*/ -2031 h 68651"/>
                  <a:gd name="connsiteX6" fmla="*/ -992 w 38118"/>
                  <a:gd name="connsiteY6" fmla="*/ -241 h 68651"/>
                  <a:gd name="connsiteX7" fmla="*/ 3455 w 38118"/>
                  <a:gd name="connsiteY7" fmla="*/ 471 h 68651"/>
                  <a:gd name="connsiteX8" fmla="*/ 5266 w 38118"/>
                  <a:gd name="connsiteY8" fmla="*/ 2325 h 68651"/>
                  <a:gd name="connsiteX9" fmla="*/ 5758 w 38118"/>
                  <a:gd name="connsiteY9" fmla="*/ 7283 h 68651"/>
                  <a:gd name="connsiteX10" fmla="*/ 5758 w 38118"/>
                  <a:gd name="connsiteY10" fmla="*/ 39406 h 68651"/>
                  <a:gd name="connsiteX11" fmla="*/ -992 w 38118"/>
                  <a:gd name="connsiteY11" fmla="*/ 39406 h 68651"/>
                  <a:gd name="connsiteX12" fmla="*/ -992 w 38118"/>
                  <a:gd name="connsiteY12" fmla="*/ 44254 h 68651"/>
                  <a:gd name="connsiteX13" fmla="*/ 5758 w 38118"/>
                  <a:gd name="connsiteY13" fmla="*/ 44254 h 68651"/>
                  <a:gd name="connsiteX14" fmla="*/ 5758 w 38118"/>
                  <a:gd name="connsiteY14" fmla="*/ 47675 h 68651"/>
                  <a:gd name="connsiteX15" fmla="*/ 5711 w 38118"/>
                  <a:gd name="connsiteY15" fmla="*/ 49988 h 68651"/>
                  <a:gd name="connsiteX16" fmla="*/ 10952 w 38118"/>
                  <a:gd name="connsiteY16" fmla="*/ 61868 h 68651"/>
                  <a:gd name="connsiteX17" fmla="*/ 25119 w 38118"/>
                  <a:gd name="connsiteY17" fmla="*/ 66620 h 68651"/>
                  <a:gd name="connsiteX18" fmla="*/ 34173 w 38118"/>
                  <a:gd name="connsiteY18" fmla="*/ 64339 h 68651"/>
                  <a:gd name="connsiteX19" fmla="*/ 37127 w 38118"/>
                  <a:gd name="connsiteY19" fmla="*/ 59302 h 68651"/>
                  <a:gd name="connsiteX20" fmla="*/ 35284 w 38118"/>
                  <a:gd name="connsiteY20" fmla="*/ 55437 h 68651"/>
                  <a:gd name="connsiteX21" fmla="*/ 30424 w 38118"/>
                  <a:gd name="connsiteY21" fmla="*/ 53805 h 68651"/>
                  <a:gd name="connsiteX22" fmla="*/ 26327 w 38118"/>
                  <a:gd name="connsiteY22" fmla="*/ 55136 h 68651"/>
                  <a:gd name="connsiteX23" fmla="*/ 24818 w 38118"/>
                  <a:gd name="connsiteY23" fmla="*/ 58114 h 68651"/>
                  <a:gd name="connsiteX24" fmla="*/ 25119 w 38118"/>
                  <a:gd name="connsiteY24" fmla="*/ 59951 h 68651"/>
                  <a:gd name="connsiteX25" fmla="*/ 25326 w 38118"/>
                  <a:gd name="connsiteY25" fmla="*/ 61535 h 68651"/>
                  <a:gd name="connsiteX26" fmla="*/ 24722 w 38118"/>
                  <a:gd name="connsiteY26" fmla="*/ 63056 h 68651"/>
                  <a:gd name="connsiteX27" fmla="*/ 22785 w 38118"/>
                  <a:gd name="connsiteY27" fmla="*/ 63800 h 68651"/>
                  <a:gd name="connsiteX28" fmla="*/ 20386 w 38118"/>
                  <a:gd name="connsiteY28" fmla="*/ 62612 h 68651"/>
                  <a:gd name="connsiteX29" fmla="*/ 19418 w 38118"/>
                  <a:gd name="connsiteY29" fmla="*/ 58811 h 68651"/>
                  <a:gd name="connsiteX30" fmla="*/ 19513 w 38118"/>
                  <a:gd name="connsiteY30" fmla="*/ 50146 h 68651"/>
                  <a:gd name="connsiteX31" fmla="*/ 19513 w 38118"/>
                  <a:gd name="connsiteY31" fmla="*/ 44254 h 68651"/>
                  <a:gd name="connsiteX32" fmla="*/ 26358 w 38118"/>
                  <a:gd name="connsiteY32" fmla="*/ 44254 h 68651"/>
                  <a:gd name="connsiteX33" fmla="*/ 26358 w 38118"/>
                  <a:gd name="connsiteY33" fmla="*/ 39406 h 68651"/>
                  <a:gd name="connsiteX34" fmla="*/ 19513 w 38118"/>
                  <a:gd name="connsiteY34" fmla="*/ 39406 h 686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38118" h="68651">
                    <a:moveTo>
                      <a:pt x="19513" y="39406"/>
                    </a:moveTo>
                    <a:lnTo>
                      <a:pt x="19513" y="7283"/>
                    </a:lnTo>
                    <a:cubicBezTo>
                      <a:pt x="19513" y="4178"/>
                      <a:pt x="19841" y="2230"/>
                      <a:pt x="20498" y="1438"/>
                    </a:cubicBezTo>
                    <a:cubicBezTo>
                      <a:pt x="21556" y="213"/>
                      <a:pt x="23510" y="-347"/>
                      <a:pt x="26358" y="-241"/>
                    </a:cubicBezTo>
                    <a:lnTo>
                      <a:pt x="26358" y="-2031"/>
                    </a:lnTo>
                    <a:lnTo>
                      <a:pt x="-992" y="-2031"/>
                    </a:lnTo>
                    <a:lnTo>
                      <a:pt x="-992" y="-241"/>
                    </a:lnTo>
                    <a:cubicBezTo>
                      <a:pt x="1094" y="-210"/>
                      <a:pt x="2577" y="28"/>
                      <a:pt x="3455" y="471"/>
                    </a:cubicBezTo>
                    <a:cubicBezTo>
                      <a:pt x="4334" y="915"/>
                      <a:pt x="4938" y="1533"/>
                      <a:pt x="5266" y="2325"/>
                    </a:cubicBezTo>
                    <a:cubicBezTo>
                      <a:pt x="5594" y="3117"/>
                      <a:pt x="5758" y="4769"/>
                      <a:pt x="5758" y="7283"/>
                    </a:cubicBezTo>
                    <a:lnTo>
                      <a:pt x="5758" y="39406"/>
                    </a:lnTo>
                    <a:lnTo>
                      <a:pt x="-992" y="39406"/>
                    </a:lnTo>
                    <a:lnTo>
                      <a:pt x="-992" y="44254"/>
                    </a:lnTo>
                    <a:lnTo>
                      <a:pt x="5758" y="44254"/>
                    </a:lnTo>
                    <a:lnTo>
                      <a:pt x="5758" y="47675"/>
                    </a:lnTo>
                    <a:lnTo>
                      <a:pt x="5711" y="49988"/>
                    </a:lnTo>
                    <a:cubicBezTo>
                      <a:pt x="5711" y="54740"/>
                      <a:pt x="7458" y="58700"/>
                      <a:pt x="10952" y="61868"/>
                    </a:cubicBezTo>
                    <a:cubicBezTo>
                      <a:pt x="14446" y="65036"/>
                      <a:pt x="19169" y="66620"/>
                      <a:pt x="25119" y="66620"/>
                    </a:cubicBezTo>
                    <a:cubicBezTo>
                      <a:pt x="29185" y="66620"/>
                      <a:pt x="32203" y="65860"/>
                      <a:pt x="34173" y="64339"/>
                    </a:cubicBezTo>
                    <a:cubicBezTo>
                      <a:pt x="36142" y="62829"/>
                      <a:pt x="37127" y="61150"/>
                      <a:pt x="37127" y="59302"/>
                    </a:cubicBezTo>
                    <a:cubicBezTo>
                      <a:pt x="37127" y="57813"/>
                      <a:pt x="36513" y="56525"/>
                      <a:pt x="35284" y="55437"/>
                    </a:cubicBezTo>
                    <a:cubicBezTo>
                      <a:pt x="34067" y="54349"/>
                      <a:pt x="32447" y="53805"/>
                      <a:pt x="30424" y="53805"/>
                    </a:cubicBezTo>
                    <a:cubicBezTo>
                      <a:pt x="28709" y="53805"/>
                      <a:pt x="27343" y="54249"/>
                      <a:pt x="26327" y="55136"/>
                    </a:cubicBezTo>
                    <a:cubicBezTo>
                      <a:pt x="25321" y="56033"/>
                      <a:pt x="24818" y="57026"/>
                      <a:pt x="24818" y="58114"/>
                    </a:cubicBezTo>
                    <a:cubicBezTo>
                      <a:pt x="24818" y="58409"/>
                      <a:pt x="24918" y="59022"/>
                      <a:pt x="25119" y="59951"/>
                    </a:cubicBezTo>
                    <a:cubicBezTo>
                      <a:pt x="25257" y="60511"/>
                      <a:pt x="25326" y="61039"/>
                      <a:pt x="25326" y="61535"/>
                    </a:cubicBezTo>
                    <a:cubicBezTo>
                      <a:pt x="25326" y="62222"/>
                      <a:pt x="25125" y="62728"/>
                      <a:pt x="24722" y="63056"/>
                    </a:cubicBezTo>
                    <a:cubicBezTo>
                      <a:pt x="24193" y="63552"/>
                      <a:pt x="23547" y="63800"/>
                      <a:pt x="22785" y="63800"/>
                    </a:cubicBezTo>
                    <a:cubicBezTo>
                      <a:pt x="21832" y="63800"/>
                      <a:pt x="21032" y="63404"/>
                      <a:pt x="20386" y="62612"/>
                    </a:cubicBezTo>
                    <a:cubicBezTo>
                      <a:pt x="19740" y="61820"/>
                      <a:pt x="19418" y="60553"/>
                      <a:pt x="19418" y="58811"/>
                    </a:cubicBezTo>
                    <a:lnTo>
                      <a:pt x="19513" y="50146"/>
                    </a:lnTo>
                    <a:lnTo>
                      <a:pt x="19513" y="44254"/>
                    </a:lnTo>
                    <a:lnTo>
                      <a:pt x="26358" y="44254"/>
                    </a:lnTo>
                    <a:lnTo>
                      <a:pt x="26358" y="39406"/>
                    </a:lnTo>
                    <a:lnTo>
                      <a:pt x="19513" y="39406"/>
                    </a:lnTo>
                    <a:close/>
                  </a:path>
                </a:pathLst>
              </a:custGeom>
              <a:solidFill>
                <a:srgbClr val="000000"/>
              </a:solidFill>
              <a:ln w="1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74" name="Freeform: Shape 373">
                <a:extLst>
                  <a:ext uri="{FF2B5EF4-FFF2-40B4-BE49-F238E27FC236}">
                    <a16:creationId xmlns:a16="http://schemas.microsoft.com/office/drawing/2014/main" id="{F32A122B-69ED-EF38-5AC0-24A3CA7B3033}"/>
                  </a:ext>
                </a:extLst>
              </p:cNvPr>
              <p:cNvSpPr/>
              <p:nvPr/>
            </p:nvSpPr>
            <p:spPr>
              <a:xfrm flipV="1">
                <a:off x="5283349" y="1706329"/>
                <a:ext cx="16533" cy="48851"/>
              </a:xfrm>
              <a:custGeom>
                <a:avLst/>
                <a:gdLst>
                  <a:gd name="connsiteX0" fmla="*/ 7640 w 16533"/>
                  <a:gd name="connsiteY0" fmla="*/ 47524 h 48851"/>
                  <a:gd name="connsiteX1" fmla="*/ 13469 w 16533"/>
                  <a:gd name="connsiteY1" fmla="*/ 45116 h 48851"/>
                  <a:gd name="connsiteX2" fmla="*/ 15883 w 16533"/>
                  <a:gd name="connsiteY2" fmla="*/ 39318 h 48851"/>
                  <a:gd name="connsiteX3" fmla="*/ 13469 w 16533"/>
                  <a:gd name="connsiteY3" fmla="*/ 33489 h 48851"/>
                  <a:gd name="connsiteX4" fmla="*/ 7640 w 16533"/>
                  <a:gd name="connsiteY4" fmla="*/ 31097 h 48851"/>
                  <a:gd name="connsiteX5" fmla="*/ 1795 w 16533"/>
                  <a:gd name="connsiteY5" fmla="*/ 33489 h 48851"/>
                  <a:gd name="connsiteX6" fmla="*/ -603 w 16533"/>
                  <a:gd name="connsiteY6" fmla="*/ 39318 h 48851"/>
                  <a:gd name="connsiteX7" fmla="*/ 1795 w 16533"/>
                  <a:gd name="connsiteY7" fmla="*/ 45116 h 48851"/>
                  <a:gd name="connsiteX8" fmla="*/ 7640 w 16533"/>
                  <a:gd name="connsiteY8" fmla="*/ 47524 h 48851"/>
                  <a:gd name="connsiteX9" fmla="*/ 7592 w 16533"/>
                  <a:gd name="connsiteY9" fmla="*/ 15162 h 48851"/>
                  <a:gd name="connsiteX10" fmla="*/ 13469 w 16533"/>
                  <a:gd name="connsiteY10" fmla="*/ 12723 h 48851"/>
                  <a:gd name="connsiteX11" fmla="*/ 15883 w 16533"/>
                  <a:gd name="connsiteY11" fmla="*/ 6893 h 48851"/>
                  <a:gd name="connsiteX12" fmla="*/ 13437 w 16533"/>
                  <a:gd name="connsiteY12" fmla="*/ 1064 h 48851"/>
                  <a:gd name="connsiteX13" fmla="*/ 7592 w 16533"/>
                  <a:gd name="connsiteY13" fmla="*/ -1328 h 48851"/>
                  <a:gd name="connsiteX14" fmla="*/ 1747 w 16533"/>
                  <a:gd name="connsiteY14" fmla="*/ 1064 h 48851"/>
                  <a:gd name="connsiteX15" fmla="*/ -651 w 16533"/>
                  <a:gd name="connsiteY15" fmla="*/ 6893 h 48851"/>
                  <a:gd name="connsiteX16" fmla="*/ 1747 w 16533"/>
                  <a:gd name="connsiteY16" fmla="*/ 12723 h 48851"/>
                  <a:gd name="connsiteX17" fmla="*/ 7592 w 16533"/>
                  <a:gd name="connsiteY17" fmla="*/ 15162 h 488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6533" h="48851">
                    <a:moveTo>
                      <a:pt x="7640" y="47524"/>
                    </a:moveTo>
                    <a:cubicBezTo>
                      <a:pt x="9916" y="47524"/>
                      <a:pt x="11859" y="46721"/>
                      <a:pt x="13469" y="45116"/>
                    </a:cubicBezTo>
                    <a:cubicBezTo>
                      <a:pt x="15078" y="43521"/>
                      <a:pt x="15883" y="41589"/>
                      <a:pt x="15883" y="39318"/>
                    </a:cubicBezTo>
                    <a:cubicBezTo>
                      <a:pt x="15883" y="37037"/>
                      <a:pt x="15078" y="35094"/>
                      <a:pt x="13469" y="33489"/>
                    </a:cubicBezTo>
                    <a:cubicBezTo>
                      <a:pt x="11859" y="31895"/>
                      <a:pt x="9916" y="31097"/>
                      <a:pt x="7640" y="31097"/>
                    </a:cubicBezTo>
                    <a:cubicBezTo>
                      <a:pt x="5353" y="31097"/>
                      <a:pt x="3404" y="31895"/>
                      <a:pt x="1795" y="33489"/>
                    </a:cubicBezTo>
                    <a:cubicBezTo>
                      <a:pt x="196" y="35094"/>
                      <a:pt x="-603" y="37037"/>
                      <a:pt x="-603" y="39318"/>
                    </a:cubicBezTo>
                    <a:cubicBezTo>
                      <a:pt x="-603" y="41589"/>
                      <a:pt x="196" y="43521"/>
                      <a:pt x="1795" y="45116"/>
                    </a:cubicBezTo>
                    <a:cubicBezTo>
                      <a:pt x="3404" y="46721"/>
                      <a:pt x="5353" y="47524"/>
                      <a:pt x="7640" y="47524"/>
                    </a:cubicBezTo>
                    <a:close/>
                    <a:moveTo>
                      <a:pt x="7592" y="15162"/>
                    </a:moveTo>
                    <a:cubicBezTo>
                      <a:pt x="9900" y="15162"/>
                      <a:pt x="11859" y="14349"/>
                      <a:pt x="13469" y="12723"/>
                    </a:cubicBezTo>
                    <a:cubicBezTo>
                      <a:pt x="15078" y="11107"/>
                      <a:pt x="15883" y="9164"/>
                      <a:pt x="15883" y="6893"/>
                    </a:cubicBezTo>
                    <a:cubicBezTo>
                      <a:pt x="15883" y="4613"/>
                      <a:pt x="15068" y="2669"/>
                      <a:pt x="13437" y="1064"/>
                    </a:cubicBezTo>
                    <a:cubicBezTo>
                      <a:pt x="11817" y="-530"/>
                      <a:pt x="9869" y="-1328"/>
                      <a:pt x="7592" y="-1328"/>
                    </a:cubicBezTo>
                    <a:cubicBezTo>
                      <a:pt x="5305" y="-1328"/>
                      <a:pt x="3357" y="-530"/>
                      <a:pt x="1747" y="1064"/>
                    </a:cubicBezTo>
                    <a:cubicBezTo>
                      <a:pt x="148" y="2669"/>
                      <a:pt x="-651" y="4613"/>
                      <a:pt x="-651" y="6893"/>
                    </a:cubicBezTo>
                    <a:cubicBezTo>
                      <a:pt x="-651" y="9164"/>
                      <a:pt x="148" y="11107"/>
                      <a:pt x="1747" y="12723"/>
                    </a:cubicBezTo>
                    <a:cubicBezTo>
                      <a:pt x="3357" y="14349"/>
                      <a:pt x="5305" y="15162"/>
                      <a:pt x="7592" y="15162"/>
                    </a:cubicBezTo>
                    <a:close/>
                  </a:path>
                </a:pathLst>
              </a:custGeom>
              <a:solidFill>
                <a:srgbClr val="000000"/>
              </a:solidFill>
              <a:ln w="1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75" name="Freeform: Shape 374">
                <a:extLst>
                  <a:ext uri="{FF2B5EF4-FFF2-40B4-BE49-F238E27FC236}">
                    <a16:creationId xmlns:a16="http://schemas.microsoft.com/office/drawing/2014/main" id="{FE54C4FE-E17E-A099-6596-4FDB741A4B32}"/>
                  </a:ext>
                </a:extLst>
              </p:cNvPr>
              <p:cNvSpPr/>
              <p:nvPr/>
            </p:nvSpPr>
            <p:spPr>
              <a:xfrm flipV="1">
                <a:off x="5313769" y="1685293"/>
                <a:ext cx="47203" cy="70235"/>
              </a:xfrm>
              <a:custGeom>
                <a:avLst/>
                <a:gdLst>
                  <a:gd name="connsiteX0" fmla="*/ 41089 w 47203"/>
                  <a:gd name="connsiteY0" fmla="*/ 68254 h 70235"/>
                  <a:gd name="connsiteX1" fmla="*/ 41645 w 47203"/>
                  <a:gd name="connsiteY1" fmla="*/ 45888 h 70235"/>
                  <a:gd name="connsiteX2" fmla="*/ 39612 w 47203"/>
                  <a:gd name="connsiteY2" fmla="*/ 45888 h 70235"/>
                  <a:gd name="connsiteX3" fmla="*/ 32529 w 47203"/>
                  <a:gd name="connsiteY3" fmla="*/ 59415 h 70235"/>
                  <a:gd name="connsiteX4" fmla="*/ 20347 w 47203"/>
                  <a:gd name="connsiteY4" fmla="*/ 64547 h 70235"/>
                  <a:gd name="connsiteX5" fmla="*/ 12326 w 47203"/>
                  <a:gd name="connsiteY5" fmla="*/ 61839 h 70235"/>
                  <a:gd name="connsiteX6" fmla="*/ 9372 w 47203"/>
                  <a:gd name="connsiteY6" fmla="*/ 55645 h 70235"/>
                  <a:gd name="connsiteX7" fmla="*/ 10420 w 47203"/>
                  <a:gd name="connsiteY7" fmla="*/ 51685 h 70235"/>
                  <a:gd name="connsiteX8" fmla="*/ 15042 w 47203"/>
                  <a:gd name="connsiteY8" fmla="*/ 47076 h 70235"/>
                  <a:gd name="connsiteX9" fmla="*/ 25810 w 47203"/>
                  <a:gd name="connsiteY9" fmla="*/ 41278 h 70235"/>
                  <a:gd name="connsiteX10" fmla="*/ 41741 w 47203"/>
                  <a:gd name="connsiteY10" fmla="*/ 30348 h 70235"/>
                  <a:gd name="connsiteX11" fmla="*/ 45807 w 47203"/>
                  <a:gd name="connsiteY11" fmla="*/ 18563 h 70235"/>
                  <a:gd name="connsiteX12" fmla="*/ 39231 w 47203"/>
                  <a:gd name="connsiteY12" fmla="*/ 4085 h 70235"/>
                  <a:gd name="connsiteX13" fmla="*/ 22538 w 47203"/>
                  <a:gd name="connsiteY13" fmla="*/ -1981 h 70235"/>
                  <a:gd name="connsiteX14" fmla="*/ 16519 w 47203"/>
                  <a:gd name="connsiteY14" fmla="*/ -1332 h 70235"/>
                  <a:gd name="connsiteX15" fmla="*/ 9435 w 47203"/>
                  <a:gd name="connsiteY15" fmla="*/ 1092 h 70235"/>
                  <a:gd name="connsiteX16" fmla="*/ 5512 w 47203"/>
                  <a:gd name="connsiteY16" fmla="*/ 2074 h 70235"/>
                  <a:gd name="connsiteX17" fmla="*/ 2764 w 47203"/>
                  <a:gd name="connsiteY17" fmla="*/ 1076 h 70235"/>
                  <a:gd name="connsiteX18" fmla="*/ 445 w 47203"/>
                  <a:gd name="connsiteY18" fmla="*/ -1934 h 70235"/>
                  <a:gd name="connsiteX19" fmla="*/ -1397 w 47203"/>
                  <a:gd name="connsiteY19" fmla="*/ -1934 h 70235"/>
                  <a:gd name="connsiteX20" fmla="*/ -1397 w 47203"/>
                  <a:gd name="connsiteY20" fmla="*/ 23410 h 70235"/>
                  <a:gd name="connsiteX21" fmla="*/ 445 w 47203"/>
                  <a:gd name="connsiteY21" fmla="*/ 23410 h 70235"/>
                  <a:gd name="connsiteX22" fmla="*/ 8847 w 47203"/>
                  <a:gd name="connsiteY22" fmla="*/ 7095 h 70235"/>
                  <a:gd name="connsiteX23" fmla="*/ 22284 w 47203"/>
                  <a:gd name="connsiteY23" fmla="*/ 1488 h 70235"/>
                  <a:gd name="connsiteX24" fmla="*/ 31147 w 47203"/>
                  <a:gd name="connsiteY24" fmla="*/ 4497 h 70235"/>
                  <a:gd name="connsiteX25" fmla="*/ 34450 w 47203"/>
                  <a:gd name="connsiteY25" fmla="*/ 11530 h 70235"/>
                  <a:gd name="connsiteX26" fmla="*/ 33180 w 47203"/>
                  <a:gd name="connsiteY26" fmla="*/ 16124 h 70235"/>
                  <a:gd name="connsiteX27" fmla="*/ 29320 w 47203"/>
                  <a:gd name="connsiteY27" fmla="*/ 20369 h 70235"/>
                  <a:gd name="connsiteX28" fmla="*/ 20204 w 47203"/>
                  <a:gd name="connsiteY28" fmla="*/ 25596 h 70235"/>
                  <a:gd name="connsiteX29" fmla="*/ 6989 w 47203"/>
                  <a:gd name="connsiteY29" fmla="*/ 33263 h 70235"/>
                  <a:gd name="connsiteX30" fmla="*/ 811 w 47203"/>
                  <a:gd name="connsiteY30" fmla="*/ 40344 h 70235"/>
                  <a:gd name="connsiteX31" fmla="*/ -1349 w 47203"/>
                  <a:gd name="connsiteY31" fmla="*/ 48961 h 70235"/>
                  <a:gd name="connsiteX32" fmla="*/ 4559 w 47203"/>
                  <a:gd name="connsiteY32" fmla="*/ 62615 h 70235"/>
                  <a:gd name="connsiteX33" fmla="*/ 19457 w 47203"/>
                  <a:gd name="connsiteY33" fmla="*/ 68254 h 70235"/>
                  <a:gd name="connsiteX34" fmla="*/ 25810 w 47203"/>
                  <a:gd name="connsiteY34" fmla="*/ 67462 h 70235"/>
                  <a:gd name="connsiteX35" fmla="*/ 31496 w 47203"/>
                  <a:gd name="connsiteY35" fmla="*/ 65260 h 70235"/>
                  <a:gd name="connsiteX36" fmla="*/ 36182 w 47203"/>
                  <a:gd name="connsiteY36" fmla="*/ 63660 h 70235"/>
                  <a:gd name="connsiteX37" fmla="*/ 38215 w 47203"/>
                  <a:gd name="connsiteY37" fmla="*/ 64452 h 70235"/>
                  <a:gd name="connsiteX38" fmla="*/ 39612 w 47203"/>
                  <a:gd name="connsiteY38" fmla="*/ 68254 h 70235"/>
                  <a:gd name="connsiteX39" fmla="*/ 41089 w 47203"/>
                  <a:gd name="connsiteY39" fmla="*/ 68254 h 702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47203" h="70235">
                    <a:moveTo>
                      <a:pt x="41089" y="68254"/>
                    </a:moveTo>
                    <a:lnTo>
                      <a:pt x="41645" y="45888"/>
                    </a:lnTo>
                    <a:lnTo>
                      <a:pt x="39612" y="45888"/>
                    </a:lnTo>
                    <a:cubicBezTo>
                      <a:pt x="38649" y="51495"/>
                      <a:pt x="36288" y="56004"/>
                      <a:pt x="32529" y="59415"/>
                    </a:cubicBezTo>
                    <a:cubicBezTo>
                      <a:pt x="28780" y="62837"/>
                      <a:pt x="24720" y="64547"/>
                      <a:pt x="20347" y="64547"/>
                    </a:cubicBezTo>
                    <a:cubicBezTo>
                      <a:pt x="16969" y="64547"/>
                      <a:pt x="14295" y="63645"/>
                      <a:pt x="12326" y="61839"/>
                    </a:cubicBezTo>
                    <a:cubicBezTo>
                      <a:pt x="10356" y="60044"/>
                      <a:pt x="9372" y="57979"/>
                      <a:pt x="9372" y="55645"/>
                    </a:cubicBezTo>
                    <a:cubicBezTo>
                      <a:pt x="9372" y="54156"/>
                      <a:pt x="9721" y="52836"/>
                      <a:pt x="10420" y="51685"/>
                    </a:cubicBezTo>
                    <a:cubicBezTo>
                      <a:pt x="11383" y="50133"/>
                      <a:pt x="12924" y="48596"/>
                      <a:pt x="15042" y="47076"/>
                    </a:cubicBezTo>
                    <a:cubicBezTo>
                      <a:pt x="16598" y="45988"/>
                      <a:pt x="20188" y="44055"/>
                      <a:pt x="25810" y="41278"/>
                    </a:cubicBezTo>
                    <a:cubicBezTo>
                      <a:pt x="33688" y="37424"/>
                      <a:pt x="38998" y="33781"/>
                      <a:pt x="41741" y="30348"/>
                    </a:cubicBezTo>
                    <a:cubicBezTo>
                      <a:pt x="44451" y="26916"/>
                      <a:pt x="45807" y="22988"/>
                      <a:pt x="45807" y="18563"/>
                    </a:cubicBezTo>
                    <a:cubicBezTo>
                      <a:pt x="45807" y="12956"/>
                      <a:pt x="43615" y="8130"/>
                      <a:pt x="39231" y="4085"/>
                    </a:cubicBezTo>
                    <a:cubicBezTo>
                      <a:pt x="34848" y="41"/>
                      <a:pt x="29283" y="-1981"/>
                      <a:pt x="22538" y="-1981"/>
                    </a:cubicBezTo>
                    <a:cubicBezTo>
                      <a:pt x="20421" y="-1981"/>
                      <a:pt x="18414" y="-1765"/>
                      <a:pt x="16519" y="-1332"/>
                    </a:cubicBezTo>
                    <a:cubicBezTo>
                      <a:pt x="14634" y="-910"/>
                      <a:pt x="12273" y="-102"/>
                      <a:pt x="9435" y="1092"/>
                    </a:cubicBezTo>
                    <a:cubicBezTo>
                      <a:pt x="7847" y="1746"/>
                      <a:pt x="6539" y="2074"/>
                      <a:pt x="5512" y="2074"/>
                    </a:cubicBezTo>
                    <a:cubicBezTo>
                      <a:pt x="4644" y="2074"/>
                      <a:pt x="3728" y="1741"/>
                      <a:pt x="2764" y="1076"/>
                    </a:cubicBezTo>
                    <a:cubicBezTo>
                      <a:pt x="1811" y="421"/>
                      <a:pt x="1038" y="-582"/>
                      <a:pt x="445" y="-1934"/>
                    </a:cubicBezTo>
                    <a:lnTo>
                      <a:pt x="-1397" y="-1934"/>
                    </a:lnTo>
                    <a:lnTo>
                      <a:pt x="-1397" y="23410"/>
                    </a:lnTo>
                    <a:lnTo>
                      <a:pt x="445" y="23410"/>
                    </a:lnTo>
                    <a:cubicBezTo>
                      <a:pt x="1896" y="16282"/>
                      <a:pt x="4697" y="10844"/>
                      <a:pt x="8847" y="7095"/>
                    </a:cubicBezTo>
                    <a:cubicBezTo>
                      <a:pt x="13009" y="3357"/>
                      <a:pt x="17488" y="1488"/>
                      <a:pt x="22284" y="1488"/>
                    </a:cubicBezTo>
                    <a:cubicBezTo>
                      <a:pt x="25990" y="1488"/>
                      <a:pt x="28944" y="2491"/>
                      <a:pt x="31147" y="4497"/>
                    </a:cubicBezTo>
                    <a:cubicBezTo>
                      <a:pt x="33349" y="6514"/>
                      <a:pt x="34450" y="8859"/>
                      <a:pt x="34450" y="11530"/>
                    </a:cubicBezTo>
                    <a:cubicBezTo>
                      <a:pt x="34450" y="13114"/>
                      <a:pt x="34027" y="14646"/>
                      <a:pt x="33180" y="16124"/>
                    </a:cubicBezTo>
                    <a:cubicBezTo>
                      <a:pt x="32333" y="17613"/>
                      <a:pt x="31046" y="19028"/>
                      <a:pt x="29320" y="20369"/>
                    </a:cubicBezTo>
                    <a:cubicBezTo>
                      <a:pt x="27605" y="21710"/>
                      <a:pt x="24566" y="23453"/>
                      <a:pt x="20204" y="25596"/>
                    </a:cubicBezTo>
                    <a:cubicBezTo>
                      <a:pt x="14084" y="28595"/>
                      <a:pt x="9679" y="31151"/>
                      <a:pt x="6989" y="33263"/>
                    </a:cubicBezTo>
                    <a:cubicBezTo>
                      <a:pt x="4310" y="35375"/>
                      <a:pt x="2251" y="37735"/>
                      <a:pt x="811" y="40344"/>
                    </a:cubicBezTo>
                    <a:cubicBezTo>
                      <a:pt x="-629" y="42952"/>
                      <a:pt x="-1349" y="45824"/>
                      <a:pt x="-1349" y="48961"/>
                    </a:cubicBezTo>
                    <a:cubicBezTo>
                      <a:pt x="-1349" y="54304"/>
                      <a:pt x="620" y="58856"/>
                      <a:pt x="4559" y="62615"/>
                    </a:cubicBezTo>
                    <a:cubicBezTo>
                      <a:pt x="8498" y="66374"/>
                      <a:pt x="13464" y="68254"/>
                      <a:pt x="19457" y="68254"/>
                    </a:cubicBezTo>
                    <a:cubicBezTo>
                      <a:pt x="21638" y="68254"/>
                      <a:pt x="23756" y="67990"/>
                      <a:pt x="25810" y="67462"/>
                    </a:cubicBezTo>
                    <a:cubicBezTo>
                      <a:pt x="27367" y="67071"/>
                      <a:pt x="29262" y="66337"/>
                      <a:pt x="31496" y="65260"/>
                    </a:cubicBezTo>
                    <a:cubicBezTo>
                      <a:pt x="33730" y="64194"/>
                      <a:pt x="35292" y="63660"/>
                      <a:pt x="36182" y="63660"/>
                    </a:cubicBezTo>
                    <a:cubicBezTo>
                      <a:pt x="37039" y="63660"/>
                      <a:pt x="37717" y="63924"/>
                      <a:pt x="38215" y="64452"/>
                    </a:cubicBezTo>
                    <a:cubicBezTo>
                      <a:pt x="38712" y="64980"/>
                      <a:pt x="39178" y="66248"/>
                      <a:pt x="39612" y="68254"/>
                    </a:cubicBezTo>
                    <a:lnTo>
                      <a:pt x="41089" y="68254"/>
                    </a:lnTo>
                    <a:close/>
                  </a:path>
                </a:pathLst>
              </a:custGeom>
              <a:solidFill>
                <a:srgbClr val="000000"/>
              </a:solidFill>
              <a:ln w="1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76" name="Freeform: Shape 375">
                <a:extLst>
                  <a:ext uri="{FF2B5EF4-FFF2-40B4-BE49-F238E27FC236}">
                    <a16:creationId xmlns:a16="http://schemas.microsoft.com/office/drawing/2014/main" id="{0D053185-C810-9D93-82EF-78544286F9B9}"/>
                  </a:ext>
                </a:extLst>
              </p:cNvPr>
              <p:cNvSpPr/>
              <p:nvPr/>
            </p:nvSpPr>
            <p:spPr>
              <a:xfrm flipV="1">
                <a:off x="5367172" y="1686814"/>
                <a:ext cx="25078" cy="67130"/>
              </a:xfrm>
              <a:custGeom>
                <a:avLst/>
                <a:gdLst>
                  <a:gd name="connsiteX0" fmla="*/ 18956 w 25078"/>
                  <a:gd name="connsiteY0" fmla="*/ 65147 h 67130"/>
                  <a:gd name="connsiteX1" fmla="*/ 18956 w 25078"/>
                  <a:gd name="connsiteY1" fmla="*/ 7616 h 67130"/>
                  <a:gd name="connsiteX2" fmla="*/ 20100 w 25078"/>
                  <a:gd name="connsiteY2" fmla="*/ 1359 h 67130"/>
                  <a:gd name="connsiteX3" fmla="*/ 24579 w 25078"/>
                  <a:gd name="connsiteY3" fmla="*/ -193 h 67130"/>
                  <a:gd name="connsiteX4" fmla="*/ 24579 w 25078"/>
                  <a:gd name="connsiteY4" fmla="*/ -1983 h 67130"/>
                  <a:gd name="connsiteX5" fmla="*/ -500 w 25078"/>
                  <a:gd name="connsiteY5" fmla="*/ -1983 h 67130"/>
                  <a:gd name="connsiteX6" fmla="*/ -500 w 25078"/>
                  <a:gd name="connsiteY6" fmla="*/ -193 h 67130"/>
                  <a:gd name="connsiteX7" fmla="*/ 4074 w 25078"/>
                  <a:gd name="connsiteY7" fmla="*/ 1581 h 67130"/>
                  <a:gd name="connsiteX8" fmla="*/ 5059 w 25078"/>
                  <a:gd name="connsiteY8" fmla="*/ 7616 h 67130"/>
                  <a:gd name="connsiteX9" fmla="*/ 5059 w 25078"/>
                  <a:gd name="connsiteY9" fmla="*/ 55532 h 67130"/>
                  <a:gd name="connsiteX10" fmla="*/ 3915 w 25078"/>
                  <a:gd name="connsiteY10" fmla="*/ 61742 h 67130"/>
                  <a:gd name="connsiteX11" fmla="*/ -500 w 25078"/>
                  <a:gd name="connsiteY11" fmla="*/ 63310 h 67130"/>
                  <a:gd name="connsiteX12" fmla="*/ -500 w 25078"/>
                  <a:gd name="connsiteY12" fmla="*/ 65147 h 67130"/>
                  <a:gd name="connsiteX13" fmla="*/ 18956 w 25078"/>
                  <a:gd name="connsiteY13" fmla="*/ 65147 h 671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078" h="67130">
                    <a:moveTo>
                      <a:pt x="18956" y="65147"/>
                    </a:moveTo>
                    <a:lnTo>
                      <a:pt x="18956" y="7616"/>
                    </a:lnTo>
                    <a:cubicBezTo>
                      <a:pt x="18956" y="4353"/>
                      <a:pt x="19337" y="2267"/>
                      <a:pt x="20100" y="1359"/>
                    </a:cubicBezTo>
                    <a:cubicBezTo>
                      <a:pt x="20862" y="451"/>
                      <a:pt x="22355" y="-67"/>
                      <a:pt x="24579" y="-193"/>
                    </a:cubicBezTo>
                    <a:lnTo>
                      <a:pt x="24579" y="-1983"/>
                    </a:lnTo>
                    <a:lnTo>
                      <a:pt x="-500" y="-1983"/>
                    </a:lnTo>
                    <a:lnTo>
                      <a:pt x="-500" y="-193"/>
                    </a:lnTo>
                    <a:cubicBezTo>
                      <a:pt x="1554" y="-130"/>
                      <a:pt x="3079" y="461"/>
                      <a:pt x="4074" y="1581"/>
                    </a:cubicBezTo>
                    <a:cubicBezTo>
                      <a:pt x="4731" y="2341"/>
                      <a:pt x="5059" y="4353"/>
                      <a:pt x="5059" y="7616"/>
                    </a:cubicBezTo>
                    <a:lnTo>
                      <a:pt x="5059" y="55532"/>
                    </a:lnTo>
                    <a:cubicBezTo>
                      <a:pt x="5059" y="58774"/>
                      <a:pt x="4678" y="60844"/>
                      <a:pt x="3915" y="61742"/>
                    </a:cubicBezTo>
                    <a:cubicBezTo>
                      <a:pt x="3164" y="62650"/>
                      <a:pt x="1692" y="63173"/>
                      <a:pt x="-500" y="63310"/>
                    </a:cubicBezTo>
                    <a:lnTo>
                      <a:pt x="-500" y="65147"/>
                    </a:lnTo>
                    <a:lnTo>
                      <a:pt x="18956" y="65147"/>
                    </a:lnTo>
                    <a:close/>
                  </a:path>
                </a:pathLst>
              </a:custGeom>
              <a:solidFill>
                <a:srgbClr val="000000"/>
              </a:solidFill>
              <a:ln w="1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77" name="Freeform: Shape 376">
                <a:extLst>
                  <a:ext uri="{FF2B5EF4-FFF2-40B4-BE49-F238E27FC236}">
                    <a16:creationId xmlns:a16="http://schemas.microsoft.com/office/drawing/2014/main" id="{DE172FB2-F78E-A61B-2FBC-AF51E9F8C34C}"/>
                  </a:ext>
                </a:extLst>
              </p:cNvPr>
              <p:cNvSpPr/>
              <p:nvPr/>
            </p:nvSpPr>
            <p:spPr>
              <a:xfrm flipV="1">
                <a:off x="5395366" y="1685230"/>
                <a:ext cx="25062" cy="68714"/>
              </a:xfrm>
              <a:custGeom>
                <a:avLst/>
                <a:gdLst>
                  <a:gd name="connsiteX0" fmla="*/ 12021 w 25062"/>
                  <a:gd name="connsiteY0" fmla="*/ 66681 h 68714"/>
                  <a:gd name="connsiteX1" fmla="*/ 17469 w 25062"/>
                  <a:gd name="connsiteY1" fmla="*/ 64416 h 68714"/>
                  <a:gd name="connsiteX2" fmla="*/ 19708 w 25062"/>
                  <a:gd name="connsiteY2" fmla="*/ 58999 h 68714"/>
                  <a:gd name="connsiteX3" fmla="*/ 17453 w 25062"/>
                  <a:gd name="connsiteY3" fmla="*/ 53597 h 68714"/>
                  <a:gd name="connsiteX4" fmla="*/ 12021 w 25062"/>
                  <a:gd name="connsiteY4" fmla="*/ 51380 h 68714"/>
                  <a:gd name="connsiteX5" fmla="*/ 6605 w 25062"/>
                  <a:gd name="connsiteY5" fmla="*/ 53597 h 68714"/>
                  <a:gd name="connsiteX6" fmla="*/ 4382 w 25062"/>
                  <a:gd name="connsiteY6" fmla="*/ 58999 h 68714"/>
                  <a:gd name="connsiteX7" fmla="*/ 6605 w 25062"/>
                  <a:gd name="connsiteY7" fmla="*/ 64416 h 68714"/>
                  <a:gd name="connsiteX8" fmla="*/ 12021 w 25062"/>
                  <a:gd name="connsiteY8" fmla="*/ 66681 h 68714"/>
                  <a:gd name="connsiteX9" fmla="*/ 18962 w 25062"/>
                  <a:gd name="connsiteY9" fmla="*/ 44252 h 68714"/>
                  <a:gd name="connsiteX10" fmla="*/ 18962 w 25062"/>
                  <a:gd name="connsiteY10" fmla="*/ 7566 h 68714"/>
                  <a:gd name="connsiteX11" fmla="*/ 20106 w 25062"/>
                  <a:gd name="connsiteY11" fmla="*/ 1309 h 68714"/>
                  <a:gd name="connsiteX12" fmla="*/ 24569 w 25062"/>
                  <a:gd name="connsiteY12" fmla="*/ -243 h 68714"/>
                  <a:gd name="connsiteX13" fmla="*/ 24569 w 25062"/>
                  <a:gd name="connsiteY13" fmla="*/ -2033 h 68714"/>
                  <a:gd name="connsiteX14" fmla="*/ -494 w 25062"/>
                  <a:gd name="connsiteY14" fmla="*/ -2033 h 68714"/>
                  <a:gd name="connsiteX15" fmla="*/ -494 w 25062"/>
                  <a:gd name="connsiteY15" fmla="*/ -243 h 68714"/>
                  <a:gd name="connsiteX16" fmla="*/ 4080 w 25062"/>
                  <a:gd name="connsiteY16" fmla="*/ 1531 h 68714"/>
                  <a:gd name="connsiteX17" fmla="*/ 5065 w 25062"/>
                  <a:gd name="connsiteY17" fmla="*/ 7566 h 68714"/>
                  <a:gd name="connsiteX18" fmla="*/ 5065 w 25062"/>
                  <a:gd name="connsiteY18" fmla="*/ 34605 h 68714"/>
                  <a:gd name="connsiteX19" fmla="*/ 3921 w 25062"/>
                  <a:gd name="connsiteY19" fmla="*/ 40862 h 68714"/>
                  <a:gd name="connsiteX20" fmla="*/ -494 w 25062"/>
                  <a:gd name="connsiteY20" fmla="*/ 42414 h 68714"/>
                  <a:gd name="connsiteX21" fmla="*/ -494 w 25062"/>
                  <a:gd name="connsiteY21" fmla="*/ 44252 h 68714"/>
                  <a:gd name="connsiteX22" fmla="*/ 18962 w 25062"/>
                  <a:gd name="connsiteY22" fmla="*/ 44252 h 687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5062" h="68714">
                    <a:moveTo>
                      <a:pt x="12021" y="66681"/>
                    </a:moveTo>
                    <a:cubicBezTo>
                      <a:pt x="14171" y="66681"/>
                      <a:pt x="15987" y="65926"/>
                      <a:pt x="17469" y="64416"/>
                    </a:cubicBezTo>
                    <a:cubicBezTo>
                      <a:pt x="18962" y="62917"/>
                      <a:pt x="19708" y="61111"/>
                      <a:pt x="19708" y="58999"/>
                    </a:cubicBezTo>
                    <a:cubicBezTo>
                      <a:pt x="19708" y="56887"/>
                      <a:pt x="18957" y="55086"/>
                      <a:pt x="17453" y="53597"/>
                    </a:cubicBezTo>
                    <a:cubicBezTo>
                      <a:pt x="15949" y="52119"/>
                      <a:pt x="14139" y="51380"/>
                      <a:pt x="12021" y="51380"/>
                    </a:cubicBezTo>
                    <a:cubicBezTo>
                      <a:pt x="9904" y="51380"/>
                      <a:pt x="8098" y="52119"/>
                      <a:pt x="6605" y="53597"/>
                    </a:cubicBezTo>
                    <a:cubicBezTo>
                      <a:pt x="5123" y="55086"/>
                      <a:pt x="4382" y="56887"/>
                      <a:pt x="4382" y="58999"/>
                    </a:cubicBezTo>
                    <a:cubicBezTo>
                      <a:pt x="4382" y="61111"/>
                      <a:pt x="5123" y="62917"/>
                      <a:pt x="6605" y="64416"/>
                    </a:cubicBezTo>
                    <a:cubicBezTo>
                      <a:pt x="8098" y="65926"/>
                      <a:pt x="9904" y="66681"/>
                      <a:pt x="12021" y="66681"/>
                    </a:cubicBezTo>
                    <a:close/>
                    <a:moveTo>
                      <a:pt x="18962" y="44252"/>
                    </a:moveTo>
                    <a:lnTo>
                      <a:pt x="18962" y="7566"/>
                    </a:lnTo>
                    <a:cubicBezTo>
                      <a:pt x="18962" y="4303"/>
                      <a:pt x="19343" y="2217"/>
                      <a:pt x="20106" y="1309"/>
                    </a:cubicBezTo>
                    <a:cubicBezTo>
                      <a:pt x="20868" y="401"/>
                      <a:pt x="22356" y="-117"/>
                      <a:pt x="24569" y="-243"/>
                    </a:cubicBezTo>
                    <a:lnTo>
                      <a:pt x="24569" y="-2033"/>
                    </a:lnTo>
                    <a:lnTo>
                      <a:pt x="-494" y="-2033"/>
                    </a:lnTo>
                    <a:lnTo>
                      <a:pt x="-494" y="-243"/>
                    </a:lnTo>
                    <a:cubicBezTo>
                      <a:pt x="1560" y="-180"/>
                      <a:pt x="3085" y="411"/>
                      <a:pt x="4080" y="1531"/>
                    </a:cubicBezTo>
                    <a:cubicBezTo>
                      <a:pt x="4736" y="2291"/>
                      <a:pt x="5065" y="4303"/>
                      <a:pt x="5065" y="7566"/>
                    </a:cubicBezTo>
                    <a:lnTo>
                      <a:pt x="5065" y="34605"/>
                    </a:lnTo>
                    <a:cubicBezTo>
                      <a:pt x="5065" y="37868"/>
                      <a:pt x="4683" y="39954"/>
                      <a:pt x="3921" y="40862"/>
                    </a:cubicBezTo>
                    <a:cubicBezTo>
                      <a:pt x="3169" y="41770"/>
                      <a:pt x="1697" y="42287"/>
                      <a:pt x="-494" y="42414"/>
                    </a:cubicBezTo>
                    <a:lnTo>
                      <a:pt x="-494" y="44252"/>
                    </a:lnTo>
                    <a:lnTo>
                      <a:pt x="18962" y="44252"/>
                    </a:lnTo>
                    <a:close/>
                  </a:path>
                </a:pathLst>
              </a:custGeom>
              <a:solidFill>
                <a:srgbClr val="000000"/>
              </a:solidFill>
              <a:ln w="1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78" name="Freeform: Shape 377">
                <a:extLst>
                  <a:ext uri="{FF2B5EF4-FFF2-40B4-BE49-F238E27FC236}">
                    <a16:creationId xmlns:a16="http://schemas.microsoft.com/office/drawing/2014/main" id="{4596F758-FD5D-9409-6661-1EE9E5B3A402}"/>
                  </a:ext>
                </a:extLst>
              </p:cNvPr>
              <p:cNvSpPr/>
              <p:nvPr/>
            </p:nvSpPr>
            <p:spPr>
              <a:xfrm flipV="1">
                <a:off x="5425402" y="1706281"/>
                <a:ext cx="38960" cy="49057"/>
              </a:xfrm>
              <a:custGeom>
                <a:avLst/>
                <a:gdLst>
                  <a:gd name="connsiteX0" fmla="*/ 36378 w 38960"/>
                  <a:gd name="connsiteY0" fmla="*/ 11998 h 49057"/>
                  <a:gd name="connsiteX1" fmla="*/ 37918 w 38960"/>
                  <a:gd name="connsiteY1" fmla="*/ 10810 h 49057"/>
                  <a:gd name="connsiteX2" fmla="*/ 29755 w 38960"/>
                  <a:gd name="connsiteY2" fmla="*/ 1670 h 49057"/>
                  <a:gd name="connsiteX3" fmla="*/ 19351 w 38960"/>
                  <a:gd name="connsiteY3" fmla="*/ -1324 h 49057"/>
                  <a:gd name="connsiteX4" fmla="*/ 4517 w 38960"/>
                  <a:gd name="connsiteY4" fmla="*/ 5661 h 49057"/>
                  <a:gd name="connsiteX5" fmla="*/ -1042 w 38960"/>
                  <a:gd name="connsiteY5" fmla="*/ 22452 h 49057"/>
                  <a:gd name="connsiteX6" fmla="*/ 4025 w 38960"/>
                  <a:gd name="connsiteY6" fmla="*/ 39084 h 49057"/>
                  <a:gd name="connsiteX7" fmla="*/ 20844 w 38960"/>
                  <a:gd name="connsiteY7" fmla="*/ 47733 h 49057"/>
                  <a:gd name="connsiteX8" fmla="*/ 32280 w 38960"/>
                  <a:gd name="connsiteY8" fmla="*/ 44121 h 49057"/>
                  <a:gd name="connsiteX9" fmla="*/ 36521 w 38960"/>
                  <a:gd name="connsiteY9" fmla="*/ 36059 h 49057"/>
                  <a:gd name="connsiteX10" fmla="*/ 34805 w 38960"/>
                  <a:gd name="connsiteY10" fmla="*/ 31544 h 49057"/>
                  <a:gd name="connsiteX11" fmla="*/ 30326 w 38960"/>
                  <a:gd name="connsiteY11" fmla="*/ 29865 h 49057"/>
                  <a:gd name="connsiteX12" fmla="*/ 25482 w 38960"/>
                  <a:gd name="connsiteY12" fmla="*/ 31798 h 49057"/>
                  <a:gd name="connsiteX13" fmla="*/ 23132 w 38960"/>
                  <a:gd name="connsiteY13" fmla="*/ 38688 h 49057"/>
                  <a:gd name="connsiteX14" fmla="*/ 21686 w 38960"/>
                  <a:gd name="connsiteY14" fmla="*/ 43044 h 49057"/>
                  <a:gd name="connsiteX15" fmla="*/ 19002 w 38960"/>
                  <a:gd name="connsiteY15" fmla="*/ 44280 h 49057"/>
                  <a:gd name="connsiteX16" fmla="*/ 14936 w 38960"/>
                  <a:gd name="connsiteY16" fmla="*/ 41745 h 49057"/>
                  <a:gd name="connsiteX17" fmla="*/ 12363 w 38960"/>
                  <a:gd name="connsiteY17" fmla="*/ 30071 h 49057"/>
                  <a:gd name="connsiteX18" fmla="*/ 14444 w 38960"/>
                  <a:gd name="connsiteY18" fmla="*/ 17557 h 49057"/>
                  <a:gd name="connsiteX19" fmla="*/ 20146 w 38960"/>
                  <a:gd name="connsiteY19" fmla="*/ 8687 h 49057"/>
                  <a:gd name="connsiteX20" fmla="*/ 26594 w 38960"/>
                  <a:gd name="connsiteY20" fmla="*/ 6549 h 49057"/>
                  <a:gd name="connsiteX21" fmla="*/ 31216 w 38960"/>
                  <a:gd name="connsiteY21" fmla="*/ 7689 h 49057"/>
                  <a:gd name="connsiteX22" fmla="*/ 36378 w 38960"/>
                  <a:gd name="connsiteY22" fmla="*/ 11998 h 490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38960" h="49057">
                    <a:moveTo>
                      <a:pt x="36378" y="11998"/>
                    </a:moveTo>
                    <a:lnTo>
                      <a:pt x="37918" y="10810"/>
                    </a:lnTo>
                    <a:cubicBezTo>
                      <a:pt x="35737" y="6723"/>
                      <a:pt x="33016" y="3676"/>
                      <a:pt x="29755" y="1670"/>
                    </a:cubicBezTo>
                    <a:cubicBezTo>
                      <a:pt x="26493" y="-326"/>
                      <a:pt x="23026" y="-1324"/>
                      <a:pt x="19351" y="-1324"/>
                    </a:cubicBezTo>
                    <a:cubicBezTo>
                      <a:pt x="13168" y="-1324"/>
                      <a:pt x="8223" y="1004"/>
                      <a:pt x="4517" y="5661"/>
                    </a:cubicBezTo>
                    <a:cubicBezTo>
                      <a:pt x="811" y="10318"/>
                      <a:pt x="-1042" y="15915"/>
                      <a:pt x="-1042" y="22452"/>
                    </a:cubicBezTo>
                    <a:cubicBezTo>
                      <a:pt x="-1042" y="28746"/>
                      <a:pt x="647" y="34290"/>
                      <a:pt x="4025" y="39084"/>
                    </a:cubicBezTo>
                    <a:cubicBezTo>
                      <a:pt x="8091" y="44850"/>
                      <a:pt x="13697" y="47733"/>
                      <a:pt x="20844" y="47733"/>
                    </a:cubicBezTo>
                    <a:cubicBezTo>
                      <a:pt x="25641" y="47733"/>
                      <a:pt x="29453" y="46529"/>
                      <a:pt x="32280" y="44121"/>
                    </a:cubicBezTo>
                    <a:cubicBezTo>
                      <a:pt x="35107" y="41714"/>
                      <a:pt x="36521" y="39026"/>
                      <a:pt x="36521" y="36059"/>
                    </a:cubicBezTo>
                    <a:cubicBezTo>
                      <a:pt x="36521" y="34179"/>
                      <a:pt x="35949" y="32674"/>
                      <a:pt x="34805" y="31544"/>
                    </a:cubicBezTo>
                    <a:cubicBezTo>
                      <a:pt x="33672" y="30425"/>
                      <a:pt x="32179" y="29865"/>
                      <a:pt x="30326" y="29865"/>
                    </a:cubicBezTo>
                    <a:cubicBezTo>
                      <a:pt x="28368" y="29865"/>
                      <a:pt x="26753" y="30509"/>
                      <a:pt x="25482" y="31798"/>
                    </a:cubicBezTo>
                    <a:cubicBezTo>
                      <a:pt x="24212" y="33086"/>
                      <a:pt x="23428" y="35383"/>
                      <a:pt x="23132" y="38688"/>
                    </a:cubicBezTo>
                    <a:cubicBezTo>
                      <a:pt x="22930" y="40758"/>
                      <a:pt x="22449" y="42210"/>
                      <a:pt x="21686" y="43044"/>
                    </a:cubicBezTo>
                    <a:cubicBezTo>
                      <a:pt x="20924" y="43868"/>
                      <a:pt x="20029" y="44280"/>
                      <a:pt x="19002" y="44280"/>
                    </a:cubicBezTo>
                    <a:cubicBezTo>
                      <a:pt x="17414" y="44280"/>
                      <a:pt x="16059" y="43435"/>
                      <a:pt x="14936" y="41745"/>
                    </a:cubicBezTo>
                    <a:cubicBezTo>
                      <a:pt x="13221" y="39211"/>
                      <a:pt x="12363" y="35320"/>
                      <a:pt x="12363" y="30071"/>
                    </a:cubicBezTo>
                    <a:cubicBezTo>
                      <a:pt x="12363" y="25710"/>
                      <a:pt x="13057" y="21539"/>
                      <a:pt x="14444" y="17557"/>
                    </a:cubicBezTo>
                    <a:cubicBezTo>
                      <a:pt x="15831" y="13587"/>
                      <a:pt x="17731" y="10630"/>
                      <a:pt x="20146" y="8687"/>
                    </a:cubicBezTo>
                    <a:cubicBezTo>
                      <a:pt x="21967" y="7261"/>
                      <a:pt x="24116" y="6549"/>
                      <a:pt x="26594" y="6549"/>
                    </a:cubicBezTo>
                    <a:cubicBezTo>
                      <a:pt x="28225" y="6549"/>
                      <a:pt x="29765" y="6929"/>
                      <a:pt x="31216" y="7689"/>
                    </a:cubicBezTo>
                    <a:cubicBezTo>
                      <a:pt x="32677" y="8449"/>
                      <a:pt x="34398" y="9886"/>
                      <a:pt x="36378" y="11998"/>
                    </a:cubicBezTo>
                    <a:close/>
                  </a:path>
                </a:pathLst>
              </a:custGeom>
              <a:solidFill>
                <a:srgbClr val="000000"/>
              </a:solidFill>
              <a:ln w="1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79" name="Freeform: Shape 378">
                <a:extLst>
                  <a:ext uri="{FF2B5EF4-FFF2-40B4-BE49-F238E27FC236}">
                    <a16:creationId xmlns:a16="http://schemas.microsoft.com/office/drawing/2014/main" id="{0CA5C7C6-2C6F-6105-4164-DEEF507AD450}"/>
                  </a:ext>
                </a:extLst>
              </p:cNvPr>
              <p:cNvSpPr/>
              <p:nvPr/>
            </p:nvSpPr>
            <p:spPr>
              <a:xfrm flipV="1">
                <a:off x="5470567" y="1706281"/>
                <a:ext cx="38817" cy="49057"/>
              </a:xfrm>
              <a:custGeom>
                <a:avLst/>
                <a:gdLst>
                  <a:gd name="connsiteX0" fmla="*/ 37781 w 38817"/>
                  <a:gd name="connsiteY0" fmla="*/ 24876 h 49057"/>
                  <a:gd name="connsiteX1" fmla="*/ 12320 w 38817"/>
                  <a:gd name="connsiteY1" fmla="*/ 24876 h 49057"/>
                  <a:gd name="connsiteX2" fmla="*/ 17228 w 38817"/>
                  <a:gd name="connsiteY2" fmla="*/ 10318 h 49057"/>
                  <a:gd name="connsiteX3" fmla="*/ 25471 w 38817"/>
                  <a:gd name="connsiteY3" fmla="*/ 6216 h 49057"/>
                  <a:gd name="connsiteX4" fmla="*/ 30872 w 38817"/>
                  <a:gd name="connsiteY4" fmla="*/ 7863 h 49057"/>
                  <a:gd name="connsiteX5" fmla="*/ 36081 w 38817"/>
                  <a:gd name="connsiteY5" fmla="*/ 13835 h 49057"/>
                  <a:gd name="connsiteX6" fmla="*/ 37781 w 38817"/>
                  <a:gd name="connsiteY6" fmla="*/ 12742 h 49057"/>
                  <a:gd name="connsiteX7" fmla="*/ 29426 w 38817"/>
                  <a:gd name="connsiteY7" fmla="*/ 1876 h 49057"/>
                  <a:gd name="connsiteX8" fmla="*/ 18864 w 38817"/>
                  <a:gd name="connsiteY8" fmla="*/ -1324 h 49057"/>
                  <a:gd name="connsiteX9" fmla="*/ 3236 w 38817"/>
                  <a:gd name="connsiteY9" fmla="*/ 6612 h 49057"/>
                  <a:gd name="connsiteX10" fmla="*/ -1037 w 38817"/>
                  <a:gd name="connsiteY10" fmla="*/ 22452 h 49057"/>
                  <a:gd name="connsiteX11" fmla="*/ 5237 w 38817"/>
                  <a:gd name="connsiteY11" fmla="*/ 40874 h 49057"/>
                  <a:gd name="connsiteX12" fmla="*/ 19960 w 38817"/>
                  <a:gd name="connsiteY12" fmla="*/ 47733 h 49057"/>
                  <a:gd name="connsiteX13" fmla="*/ 32190 w 38817"/>
                  <a:gd name="connsiteY13" fmla="*/ 41967 h 49057"/>
                  <a:gd name="connsiteX14" fmla="*/ 37781 w 38817"/>
                  <a:gd name="connsiteY14" fmla="*/ 24876 h 49057"/>
                  <a:gd name="connsiteX15" fmla="*/ 25567 w 38817"/>
                  <a:gd name="connsiteY15" fmla="*/ 28186 h 49057"/>
                  <a:gd name="connsiteX16" fmla="*/ 24693 w 38817"/>
                  <a:gd name="connsiteY16" fmla="*/ 39116 h 49057"/>
                  <a:gd name="connsiteX17" fmla="*/ 21993 w 38817"/>
                  <a:gd name="connsiteY17" fmla="*/ 43630 h 49057"/>
                  <a:gd name="connsiteX18" fmla="*/ 19214 w 38817"/>
                  <a:gd name="connsiteY18" fmla="*/ 44517 h 49057"/>
                  <a:gd name="connsiteX19" fmla="*/ 14989 w 38817"/>
                  <a:gd name="connsiteY19" fmla="*/ 41999 h 49057"/>
                  <a:gd name="connsiteX20" fmla="*/ 12066 w 38817"/>
                  <a:gd name="connsiteY20" fmla="*/ 29913 h 49057"/>
                  <a:gd name="connsiteX21" fmla="*/ 12066 w 38817"/>
                  <a:gd name="connsiteY21" fmla="*/ 28186 h 49057"/>
                  <a:gd name="connsiteX22" fmla="*/ 25567 w 38817"/>
                  <a:gd name="connsiteY22" fmla="*/ 28186 h 490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38817" h="49057">
                    <a:moveTo>
                      <a:pt x="37781" y="24876"/>
                    </a:moveTo>
                    <a:lnTo>
                      <a:pt x="12320" y="24876"/>
                    </a:lnTo>
                    <a:cubicBezTo>
                      <a:pt x="12617" y="18730"/>
                      <a:pt x="14253" y="13877"/>
                      <a:pt x="17228" y="10318"/>
                    </a:cubicBezTo>
                    <a:cubicBezTo>
                      <a:pt x="19515" y="7583"/>
                      <a:pt x="22263" y="6216"/>
                      <a:pt x="25471" y="6216"/>
                    </a:cubicBezTo>
                    <a:cubicBezTo>
                      <a:pt x="27451" y="6216"/>
                      <a:pt x="29251" y="6765"/>
                      <a:pt x="30872" y="7863"/>
                    </a:cubicBezTo>
                    <a:cubicBezTo>
                      <a:pt x="32492" y="8972"/>
                      <a:pt x="34228" y="10963"/>
                      <a:pt x="36081" y="13835"/>
                    </a:cubicBezTo>
                    <a:lnTo>
                      <a:pt x="37781" y="12742"/>
                    </a:lnTo>
                    <a:cubicBezTo>
                      <a:pt x="35260" y="7631"/>
                      <a:pt x="32476" y="4009"/>
                      <a:pt x="29426" y="1876"/>
                    </a:cubicBezTo>
                    <a:cubicBezTo>
                      <a:pt x="26387" y="-257"/>
                      <a:pt x="22867" y="-1324"/>
                      <a:pt x="18864" y="-1324"/>
                    </a:cubicBezTo>
                    <a:cubicBezTo>
                      <a:pt x="11982" y="-1324"/>
                      <a:pt x="6772" y="1321"/>
                      <a:pt x="3236" y="6612"/>
                    </a:cubicBezTo>
                    <a:cubicBezTo>
                      <a:pt x="387" y="10868"/>
                      <a:pt x="-1037" y="16148"/>
                      <a:pt x="-1037" y="22452"/>
                    </a:cubicBezTo>
                    <a:cubicBezTo>
                      <a:pt x="-1037" y="30171"/>
                      <a:pt x="1054" y="36312"/>
                      <a:pt x="5237" y="40874"/>
                    </a:cubicBezTo>
                    <a:cubicBezTo>
                      <a:pt x="9430" y="45447"/>
                      <a:pt x="14338" y="47733"/>
                      <a:pt x="19960" y="47733"/>
                    </a:cubicBezTo>
                    <a:cubicBezTo>
                      <a:pt x="24661" y="47733"/>
                      <a:pt x="28738" y="45811"/>
                      <a:pt x="32190" y="41967"/>
                    </a:cubicBezTo>
                    <a:cubicBezTo>
                      <a:pt x="35652" y="38123"/>
                      <a:pt x="37516" y="32426"/>
                      <a:pt x="37781" y="24876"/>
                    </a:cubicBezTo>
                    <a:close/>
                    <a:moveTo>
                      <a:pt x="25567" y="28186"/>
                    </a:moveTo>
                    <a:cubicBezTo>
                      <a:pt x="25567" y="33498"/>
                      <a:pt x="25276" y="37141"/>
                      <a:pt x="24693" y="39116"/>
                    </a:cubicBezTo>
                    <a:cubicBezTo>
                      <a:pt x="24121" y="41101"/>
                      <a:pt x="23221" y="42606"/>
                      <a:pt x="21993" y="43630"/>
                    </a:cubicBezTo>
                    <a:cubicBezTo>
                      <a:pt x="21294" y="44222"/>
                      <a:pt x="20368" y="44517"/>
                      <a:pt x="19214" y="44517"/>
                    </a:cubicBezTo>
                    <a:cubicBezTo>
                      <a:pt x="17488" y="44517"/>
                      <a:pt x="16079" y="43678"/>
                      <a:pt x="14989" y="41999"/>
                    </a:cubicBezTo>
                    <a:cubicBezTo>
                      <a:pt x="13040" y="39063"/>
                      <a:pt x="12066" y="35034"/>
                      <a:pt x="12066" y="29913"/>
                    </a:cubicBezTo>
                    <a:lnTo>
                      <a:pt x="12066" y="28186"/>
                    </a:lnTo>
                    <a:lnTo>
                      <a:pt x="25567" y="28186"/>
                    </a:lnTo>
                    <a:close/>
                  </a:path>
                </a:pathLst>
              </a:custGeom>
              <a:solidFill>
                <a:srgbClr val="000000"/>
              </a:solidFill>
              <a:ln w="1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80" name="Freeform: Shape 379">
                <a:extLst>
                  <a:ext uri="{FF2B5EF4-FFF2-40B4-BE49-F238E27FC236}">
                    <a16:creationId xmlns:a16="http://schemas.microsoft.com/office/drawing/2014/main" id="{07783529-87AD-6009-B83B-4F258784A431}"/>
                  </a:ext>
                </a:extLst>
              </p:cNvPr>
              <p:cNvSpPr/>
              <p:nvPr/>
            </p:nvSpPr>
            <p:spPr>
              <a:xfrm flipV="1">
                <a:off x="5513651" y="1690726"/>
                <a:ext cx="30971" cy="63867"/>
              </a:xfrm>
              <a:custGeom>
                <a:avLst/>
                <a:gdLst>
                  <a:gd name="connsiteX0" fmla="*/ 19290 w 30971"/>
                  <a:gd name="connsiteY0" fmla="*/ 62028 h 63867"/>
                  <a:gd name="connsiteX1" fmla="*/ 19290 w 30971"/>
                  <a:gd name="connsiteY1" fmla="*/ 45095 h 63867"/>
                  <a:gd name="connsiteX2" fmla="*/ 30313 w 30971"/>
                  <a:gd name="connsiteY2" fmla="*/ 45095 h 63867"/>
                  <a:gd name="connsiteX3" fmla="*/ 30313 w 30971"/>
                  <a:gd name="connsiteY3" fmla="*/ 40201 h 63867"/>
                  <a:gd name="connsiteX4" fmla="*/ 19290 w 30971"/>
                  <a:gd name="connsiteY4" fmla="*/ 40201 h 63867"/>
                  <a:gd name="connsiteX5" fmla="*/ 19290 w 30971"/>
                  <a:gd name="connsiteY5" fmla="*/ 11625 h 63867"/>
                  <a:gd name="connsiteX6" fmla="*/ 19655 w 30971"/>
                  <a:gd name="connsiteY6" fmla="*/ 6445 h 63867"/>
                  <a:gd name="connsiteX7" fmla="*/ 20973 w 30971"/>
                  <a:gd name="connsiteY7" fmla="*/ 4576 h 63867"/>
                  <a:gd name="connsiteX8" fmla="*/ 22721 w 30971"/>
                  <a:gd name="connsiteY8" fmla="*/ 3863 h 63867"/>
                  <a:gd name="connsiteX9" fmla="*/ 28820 w 30971"/>
                  <a:gd name="connsiteY9" fmla="*/ 8758 h 63867"/>
                  <a:gd name="connsiteX10" fmla="*/ 30313 w 30971"/>
                  <a:gd name="connsiteY10" fmla="*/ 7665 h 63867"/>
                  <a:gd name="connsiteX11" fmla="*/ 17257 w 30971"/>
                  <a:gd name="connsiteY11" fmla="*/ -1839 h 63867"/>
                  <a:gd name="connsiteX12" fmla="*/ 9776 w 30971"/>
                  <a:gd name="connsiteY12" fmla="*/ 616 h 63867"/>
                  <a:gd name="connsiteX13" fmla="*/ 5885 w 30971"/>
                  <a:gd name="connsiteY13" fmla="*/ 6081 h 63867"/>
                  <a:gd name="connsiteX14" fmla="*/ 5392 w 30971"/>
                  <a:gd name="connsiteY14" fmla="*/ 15189 h 63867"/>
                  <a:gd name="connsiteX15" fmla="*/ 5392 w 30971"/>
                  <a:gd name="connsiteY15" fmla="*/ 40201 h 63867"/>
                  <a:gd name="connsiteX16" fmla="*/ -659 w 30971"/>
                  <a:gd name="connsiteY16" fmla="*/ 40201 h 63867"/>
                  <a:gd name="connsiteX17" fmla="*/ -659 w 30971"/>
                  <a:gd name="connsiteY17" fmla="*/ 41927 h 63867"/>
                  <a:gd name="connsiteX18" fmla="*/ 9983 w 30971"/>
                  <a:gd name="connsiteY18" fmla="*/ 51178 h 63867"/>
                  <a:gd name="connsiteX19" fmla="*/ 17654 w 30971"/>
                  <a:gd name="connsiteY19" fmla="*/ 62028 h 63867"/>
                  <a:gd name="connsiteX20" fmla="*/ 19290 w 30971"/>
                  <a:gd name="connsiteY20" fmla="*/ 62028 h 638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30971" h="63867">
                    <a:moveTo>
                      <a:pt x="19290" y="62028"/>
                    </a:moveTo>
                    <a:lnTo>
                      <a:pt x="19290" y="45095"/>
                    </a:lnTo>
                    <a:lnTo>
                      <a:pt x="30313" y="45095"/>
                    </a:lnTo>
                    <a:lnTo>
                      <a:pt x="30313" y="40201"/>
                    </a:lnTo>
                    <a:lnTo>
                      <a:pt x="19290" y="40201"/>
                    </a:lnTo>
                    <a:lnTo>
                      <a:pt x="19290" y="11625"/>
                    </a:lnTo>
                    <a:cubicBezTo>
                      <a:pt x="19290" y="8953"/>
                      <a:pt x="19412" y="7227"/>
                      <a:pt x="19655" y="6445"/>
                    </a:cubicBezTo>
                    <a:cubicBezTo>
                      <a:pt x="19909" y="5674"/>
                      <a:pt x="20349" y="5051"/>
                      <a:pt x="20973" y="4576"/>
                    </a:cubicBezTo>
                    <a:cubicBezTo>
                      <a:pt x="21609" y="4101"/>
                      <a:pt x="22191" y="3863"/>
                      <a:pt x="22721" y="3863"/>
                    </a:cubicBezTo>
                    <a:cubicBezTo>
                      <a:pt x="24870" y="3863"/>
                      <a:pt x="26903" y="5495"/>
                      <a:pt x="28820" y="8758"/>
                    </a:cubicBezTo>
                    <a:lnTo>
                      <a:pt x="30313" y="7665"/>
                    </a:lnTo>
                    <a:cubicBezTo>
                      <a:pt x="27634" y="1329"/>
                      <a:pt x="23282" y="-1839"/>
                      <a:pt x="17257" y="-1839"/>
                    </a:cubicBezTo>
                    <a:cubicBezTo>
                      <a:pt x="14313" y="-1839"/>
                      <a:pt x="11820" y="-1021"/>
                      <a:pt x="9776" y="616"/>
                    </a:cubicBezTo>
                    <a:cubicBezTo>
                      <a:pt x="7743" y="2253"/>
                      <a:pt x="6446" y="4074"/>
                      <a:pt x="5885" y="6081"/>
                    </a:cubicBezTo>
                    <a:cubicBezTo>
                      <a:pt x="5557" y="7211"/>
                      <a:pt x="5392" y="10247"/>
                      <a:pt x="5392" y="15189"/>
                    </a:cubicBezTo>
                    <a:lnTo>
                      <a:pt x="5392" y="40201"/>
                    </a:lnTo>
                    <a:lnTo>
                      <a:pt x="-659" y="40201"/>
                    </a:lnTo>
                    <a:lnTo>
                      <a:pt x="-659" y="41927"/>
                    </a:lnTo>
                    <a:cubicBezTo>
                      <a:pt x="3513" y="44863"/>
                      <a:pt x="7060" y="47947"/>
                      <a:pt x="9983" y="51178"/>
                    </a:cubicBezTo>
                    <a:cubicBezTo>
                      <a:pt x="12916" y="54420"/>
                      <a:pt x="15473" y="58037"/>
                      <a:pt x="17654" y="62028"/>
                    </a:cubicBezTo>
                    <a:lnTo>
                      <a:pt x="19290" y="62028"/>
                    </a:lnTo>
                    <a:close/>
                  </a:path>
                </a:pathLst>
              </a:custGeom>
              <a:solidFill>
                <a:srgbClr val="000000"/>
              </a:solidFill>
              <a:ln w="1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81" name="Freeform: Shape 380">
                <a:extLst>
                  <a:ext uri="{FF2B5EF4-FFF2-40B4-BE49-F238E27FC236}">
                    <a16:creationId xmlns:a16="http://schemas.microsoft.com/office/drawing/2014/main" id="{75C71314-ED2A-BDDE-F50A-DBBB316597A7}"/>
                  </a:ext>
                </a:extLst>
              </p:cNvPr>
              <p:cNvSpPr/>
              <p:nvPr/>
            </p:nvSpPr>
            <p:spPr>
              <a:xfrm flipV="1">
                <a:off x="5549090" y="1686814"/>
                <a:ext cx="50125" cy="67130"/>
              </a:xfrm>
              <a:custGeom>
                <a:avLst/>
                <a:gdLst>
                  <a:gd name="connsiteX0" fmla="*/ 17542 w 50125"/>
                  <a:gd name="connsiteY0" fmla="*/ 65147 h 67130"/>
                  <a:gd name="connsiteX1" fmla="*/ 17542 w 50125"/>
                  <a:gd name="connsiteY1" fmla="*/ 38362 h 67130"/>
                  <a:gd name="connsiteX2" fmla="*/ 24546 w 50125"/>
                  <a:gd name="connsiteY2" fmla="*/ 44017 h 67130"/>
                  <a:gd name="connsiteX3" fmla="*/ 31154 w 50125"/>
                  <a:gd name="connsiteY3" fmla="*/ 45680 h 67130"/>
                  <a:gd name="connsiteX4" fmla="*/ 38619 w 50125"/>
                  <a:gd name="connsiteY4" fmla="*/ 43209 h 67130"/>
                  <a:gd name="connsiteX5" fmla="*/ 42732 w 50125"/>
                  <a:gd name="connsiteY5" fmla="*/ 37395 h 67130"/>
                  <a:gd name="connsiteX6" fmla="*/ 43749 w 50125"/>
                  <a:gd name="connsiteY6" fmla="*/ 26133 h 67130"/>
                  <a:gd name="connsiteX7" fmla="*/ 43749 w 50125"/>
                  <a:gd name="connsiteY7" fmla="*/ 8059 h 67130"/>
                  <a:gd name="connsiteX8" fmla="*/ 44733 w 50125"/>
                  <a:gd name="connsiteY8" fmla="*/ 1454 h 67130"/>
                  <a:gd name="connsiteX9" fmla="*/ 48768 w 50125"/>
                  <a:gd name="connsiteY9" fmla="*/ -193 h 67130"/>
                  <a:gd name="connsiteX10" fmla="*/ 48768 w 50125"/>
                  <a:gd name="connsiteY10" fmla="*/ -1983 h 67130"/>
                  <a:gd name="connsiteX11" fmla="*/ 25245 w 50125"/>
                  <a:gd name="connsiteY11" fmla="*/ -1983 h 67130"/>
                  <a:gd name="connsiteX12" fmla="*/ 25245 w 50125"/>
                  <a:gd name="connsiteY12" fmla="*/ -193 h 67130"/>
                  <a:gd name="connsiteX13" fmla="*/ 28962 w 50125"/>
                  <a:gd name="connsiteY13" fmla="*/ 1787 h 67130"/>
                  <a:gd name="connsiteX14" fmla="*/ 29851 w 50125"/>
                  <a:gd name="connsiteY14" fmla="*/ 8059 h 67130"/>
                  <a:gd name="connsiteX15" fmla="*/ 29851 w 50125"/>
                  <a:gd name="connsiteY15" fmla="*/ 28715 h 67130"/>
                  <a:gd name="connsiteX16" fmla="*/ 29407 w 50125"/>
                  <a:gd name="connsiteY16" fmla="*/ 35906 h 67130"/>
                  <a:gd name="connsiteX17" fmla="*/ 27898 w 50125"/>
                  <a:gd name="connsiteY17" fmla="*/ 38187 h 67130"/>
                  <a:gd name="connsiteX18" fmla="*/ 25484 w 50125"/>
                  <a:gd name="connsiteY18" fmla="*/ 39011 h 67130"/>
                  <a:gd name="connsiteX19" fmla="*/ 21608 w 50125"/>
                  <a:gd name="connsiteY19" fmla="*/ 37649 h 67130"/>
                  <a:gd name="connsiteX20" fmla="*/ 17542 w 50125"/>
                  <a:gd name="connsiteY20" fmla="*/ 32865 h 67130"/>
                  <a:gd name="connsiteX21" fmla="*/ 17542 w 50125"/>
                  <a:gd name="connsiteY21" fmla="*/ 8059 h 67130"/>
                  <a:gd name="connsiteX22" fmla="*/ 18289 w 50125"/>
                  <a:gd name="connsiteY22" fmla="*/ 1882 h 67130"/>
                  <a:gd name="connsiteX23" fmla="*/ 22164 w 50125"/>
                  <a:gd name="connsiteY23" fmla="*/ -193 h 67130"/>
                  <a:gd name="connsiteX24" fmla="*/ 22164 w 50125"/>
                  <a:gd name="connsiteY24" fmla="*/ -1983 h 67130"/>
                  <a:gd name="connsiteX25" fmla="*/ -1358 w 50125"/>
                  <a:gd name="connsiteY25" fmla="*/ -1983 h 67130"/>
                  <a:gd name="connsiteX26" fmla="*/ -1358 w 50125"/>
                  <a:gd name="connsiteY26" fmla="*/ -193 h 67130"/>
                  <a:gd name="connsiteX27" fmla="*/ 2803 w 50125"/>
                  <a:gd name="connsiteY27" fmla="*/ 1676 h 67130"/>
                  <a:gd name="connsiteX28" fmla="*/ 3645 w 50125"/>
                  <a:gd name="connsiteY28" fmla="*/ 8059 h 67130"/>
                  <a:gd name="connsiteX29" fmla="*/ 3645 w 50125"/>
                  <a:gd name="connsiteY29" fmla="*/ 55089 h 67130"/>
                  <a:gd name="connsiteX30" fmla="*/ 2676 w 50125"/>
                  <a:gd name="connsiteY30" fmla="*/ 61615 h 67130"/>
                  <a:gd name="connsiteX31" fmla="*/ -1358 w 50125"/>
                  <a:gd name="connsiteY31" fmla="*/ 63310 h 67130"/>
                  <a:gd name="connsiteX32" fmla="*/ -1358 w 50125"/>
                  <a:gd name="connsiteY32" fmla="*/ 65147 h 67130"/>
                  <a:gd name="connsiteX33" fmla="*/ 17542 w 50125"/>
                  <a:gd name="connsiteY33" fmla="*/ 65147 h 671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50125" h="67130">
                    <a:moveTo>
                      <a:pt x="17542" y="65147"/>
                    </a:moveTo>
                    <a:lnTo>
                      <a:pt x="17542" y="38362"/>
                    </a:lnTo>
                    <a:cubicBezTo>
                      <a:pt x="20094" y="41033"/>
                      <a:pt x="22429" y="42918"/>
                      <a:pt x="24546" y="44017"/>
                    </a:cubicBezTo>
                    <a:cubicBezTo>
                      <a:pt x="26664" y="45125"/>
                      <a:pt x="28867" y="45680"/>
                      <a:pt x="31154" y="45680"/>
                    </a:cubicBezTo>
                    <a:cubicBezTo>
                      <a:pt x="34065" y="45680"/>
                      <a:pt x="36554" y="44856"/>
                      <a:pt x="38619" y="43209"/>
                    </a:cubicBezTo>
                    <a:cubicBezTo>
                      <a:pt x="40683" y="41561"/>
                      <a:pt x="42054" y="39624"/>
                      <a:pt x="42732" y="37395"/>
                    </a:cubicBezTo>
                    <a:cubicBezTo>
                      <a:pt x="43410" y="35167"/>
                      <a:pt x="43749" y="31413"/>
                      <a:pt x="43749" y="26133"/>
                    </a:cubicBezTo>
                    <a:lnTo>
                      <a:pt x="43749" y="8059"/>
                    </a:lnTo>
                    <a:cubicBezTo>
                      <a:pt x="43749" y="4532"/>
                      <a:pt x="44077" y="2330"/>
                      <a:pt x="44733" y="1454"/>
                    </a:cubicBezTo>
                    <a:cubicBezTo>
                      <a:pt x="45401" y="577"/>
                      <a:pt x="46745" y="28"/>
                      <a:pt x="48768" y="-193"/>
                    </a:cubicBezTo>
                    <a:lnTo>
                      <a:pt x="48768" y="-1983"/>
                    </a:lnTo>
                    <a:lnTo>
                      <a:pt x="25245" y="-1983"/>
                    </a:lnTo>
                    <a:lnTo>
                      <a:pt x="25245" y="-193"/>
                    </a:lnTo>
                    <a:cubicBezTo>
                      <a:pt x="26897" y="28"/>
                      <a:pt x="28136" y="688"/>
                      <a:pt x="28962" y="1787"/>
                    </a:cubicBezTo>
                    <a:cubicBezTo>
                      <a:pt x="29555" y="2642"/>
                      <a:pt x="29851" y="4733"/>
                      <a:pt x="29851" y="8059"/>
                    </a:cubicBezTo>
                    <a:lnTo>
                      <a:pt x="29851" y="28715"/>
                    </a:lnTo>
                    <a:cubicBezTo>
                      <a:pt x="29851" y="32538"/>
                      <a:pt x="29703" y="34935"/>
                      <a:pt x="29407" y="35906"/>
                    </a:cubicBezTo>
                    <a:cubicBezTo>
                      <a:pt x="29110" y="36878"/>
                      <a:pt x="28607" y="37638"/>
                      <a:pt x="27898" y="38187"/>
                    </a:cubicBezTo>
                    <a:cubicBezTo>
                      <a:pt x="27188" y="38737"/>
                      <a:pt x="26384" y="39011"/>
                      <a:pt x="25484" y="39011"/>
                    </a:cubicBezTo>
                    <a:cubicBezTo>
                      <a:pt x="24160" y="39011"/>
                      <a:pt x="22868" y="38557"/>
                      <a:pt x="21608" y="37649"/>
                    </a:cubicBezTo>
                    <a:cubicBezTo>
                      <a:pt x="20359" y="36741"/>
                      <a:pt x="19003" y="35146"/>
                      <a:pt x="17542" y="32865"/>
                    </a:cubicBezTo>
                    <a:lnTo>
                      <a:pt x="17542" y="8059"/>
                    </a:lnTo>
                    <a:cubicBezTo>
                      <a:pt x="17542" y="4765"/>
                      <a:pt x="17791" y="2705"/>
                      <a:pt x="18289" y="1882"/>
                    </a:cubicBezTo>
                    <a:cubicBezTo>
                      <a:pt x="18924" y="762"/>
                      <a:pt x="20216" y="71"/>
                      <a:pt x="22164" y="-193"/>
                    </a:cubicBezTo>
                    <a:lnTo>
                      <a:pt x="22164" y="-1983"/>
                    </a:lnTo>
                    <a:lnTo>
                      <a:pt x="-1358" y="-1983"/>
                    </a:lnTo>
                    <a:lnTo>
                      <a:pt x="-1358" y="-193"/>
                    </a:lnTo>
                    <a:cubicBezTo>
                      <a:pt x="590" y="-3"/>
                      <a:pt x="1977" y="620"/>
                      <a:pt x="2803" y="1676"/>
                    </a:cubicBezTo>
                    <a:cubicBezTo>
                      <a:pt x="3364" y="2404"/>
                      <a:pt x="3645" y="4532"/>
                      <a:pt x="3645" y="8059"/>
                    </a:cubicBezTo>
                    <a:lnTo>
                      <a:pt x="3645" y="55089"/>
                    </a:lnTo>
                    <a:cubicBezTo>
                      <a:pt x="3645" y="58584"/>
                      <a:pt x="3322" y="60760"/>
                      <a:pt x="2676" y="61615"/>
                    </a:cubicBezTo>
                    <a:cubicBezTo>
                      <a:pt x="2041" y="62481"/>
                      <a:pt x="696" y="63046"/>
                      <a:pt x="-1358" y="63310"/>
                    </a:cubicBezTo>
                    <a:lnTo>
                      <a:pt x="-1358" y="65147"/>
                    </a:lnTo>
                    <a:lnTo>
                      <a:pt x="17542" y="65147"/>
                    </a:lnTo>
                    <a:close/>
                  </a:path>
                </a:pathLst>
              </a:custGeom>
              <a:solidFill>
                <a:srgbClr val="000000"/>
              </a:solidFill>
              <a:ln w="1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82" name="Freeform: Shape 381">
                <a:extLst>
                  <a:ext uri="{FF2B5EF4-FFF2-40B4-BE49-F238E27FC236}">
                    <a16:creationId xmlns:a16="http://schemas.microsoft.com/office/drawing/2014/main" id="{D542443A-0CA0-F3C4-914E-327383336FE9}"/>
                  </a:ext>
                </a:extLst>
              </p:cNvPr>
              <p:cNvSpPr/>
              <p:nvPr/>
            </p:nvSpPr>
            <p:spPr>
              <a:xfrm flipV="1">
                <a:off x="5604224" y="1685230"/>
                <a:ext cx="25062" cy="68714"/>
              </a:xfrm>
              <a:custGeom>
                <a:avLst/>
                <a:gdLst>
                  <a:gd name="connsiteX0" fmla="*/ 12038 w 25062"/>
                  <a:gd name="connsiteY0" fmla="*/ 66681 h 68714"/>
                  <a:gd name="connsiteX1" fmla="*/ 17485 w 25062"/>
                  <a:gd name="connsiteY1" fmla="*/ 64416 h 68714"/>
                  <a:gd name="connsiteX2" fmla="*/ 19725 w 25062"/>
                  <a:gd name="connsiteY2" fmla="*/ 58999 h 68714"/>
                  <a:gd name="connsiteX3" fmla="*/ 17470 w 25062"/>
                  <a:gd name="connsiteY3" fmla="*/ 53597 h 68714"/>
                  <a:gd name="connsiteX4" fmla="*/ 12038 w 25062"/>
                  <a:gd name="connsiteY4" fmla="*/ 51380 h 68714"/>
                  <a:gd name="connsiteX5" fmla="*/ 6622 w 25062"/>
                  <a:gd name="connsiteY5" fmla="*/ 53597 h 68714"/>
                  <a:gd name="connsiteX6" fmla="*/ 4398 w 25062"/>
                  <a:gd name="connsiteY6" fmla="*/ 58999 h 68714"/>
                  <a:gd name="connsiteX7" fmla="*/ 6622 w 25062"/>
                  <a:gd name="connsiteY7" fmla="*/ 64416 h 68714"/>
                  <a:gd name="connsiteX8" fmla="*/ 12038 w 25062"/>
                  <a:gd name="connsiteY8" fmla="*/ 66681 h 68714"/>
                  <a:gd name="connsiteX9" fmla="*/ 18978 w 25062"/>
                  <a:gd name="connsiteY9" fmla="*/ 44252 h 68714"/>
                  <a:gd name="connsiteX10" fmla="*/ 18978 w 25062"/>
                  <a:gd name="connsiteY10" fmla="*/ 7566 h 68714"/>
                  <a:gd name="connsiteX11" fmla="*/ 20122 w 25062"/>
                  <a:gd name="connsiteY11" fmla="*/ 1309 h 68714"/>
                  <a:gd name="connsiteX12" fmla="*/ 24585 w 25062"/>
                  <a:gd name="connsiteY12" fmla="*/ -243 h 68714"/>
                  <a:gd name="connsiteX13" fmla="*/ 24585 w 25062"/>
                  <a:gd name="connsiteY13" fmla="*/ -2033 h 68714"/>
                  <a:gd name="connsiteX14" fmla="*/ -478 w 25062"/>
                  <a:gd name="connsiteY14" fmla="*/ -2033 h 68714"/>
                  <a:gd name="connsiteX15" fmla="*/ -478 w 25062"/>
                  <a:gd name="connsiteY15" fmla="*/ -243 h 68714"/>
                  <a:gd name="connsiteX16" fmla="*/ 4096 w 25062"/>
                  <a:gd name="connsiteY16" fmla="*/ 1531 h 68714"/>
                  <a:gd name="connsiteX17" fmla="*/ 5081 w 25062"/>
                  <a:gd name="connsiteY17" fmla="*/ 7566 h 68714"/>
                  <a:gd name="connsiteX18" fmla="*/ 5081 w 25062"/>
                  <a:gd name="connsiteY18" fmla="*/ 34605 h 68714"/>
                  <a:gd name="connsiteX19" fmla="*/ 3937 w 25062"/>
                  <a:gd name="connsiteY19" fmla="*/ 40862 h 68714"/>
                  <a:gd name="connsiteX20" fmla="*/ -478 w 25062"/>
                  <a:gd name="connsiteY20" fmla="*/ 42414 h 68714"/>
                  <a:gd name="connsiteX21" fmla="*/ -478 w 25062"/>
                  <a:gd name="connsiteY21" fmla="*/ 44252 h 68714"/>
                  <a:gd name="connsiteX22" fmla="*/ 18978 w 25062"/>
                  <a:gd name="connsiteY22" fmla="*/ 44252 h 687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5062" h="68714">
                    <a:moveTo>
                      <a:pt x="12038" y="66681"/>
                    </a:moveTo>
                    <a:cubicBezTo>
                      <a:pt x="14187" y="66681"/>
                      <a:pt x="16003" y="65926"/>
                      <a:pt x="17485" y="64416"/>
                    </a:cubicBezTo>
                    <a:cubicBezTo>
                      <a:pt x="18978" y="62917"/>
                      <a:pt x="19725" y="61111"/>
                      <a:pt x="19725" y="58999"/>
                    </a:cubicBezTo>
                    <a:cubicBezTo>
                      <a:pt x="19725" y="56887"/>
                      <a:pt x="18973" y="55086"/>
                      <a:pt x="17470" y="53597"/>
                    </a:cubicBezTo>
                    <a:cubicBezTo>
                      <a:pt x="15966" y="52119"/>
                      <a:pt x="14155" y="51380"/>
                      <a:pt x="12038" y="51380"/>
                    </a:cubicBezTo>
                    <a:cubicBezTo>
                      <a:pt x="9920" y="51380"/>
                      <a:pt x="8115" y="52119"/>
                      <a:pt x="6622" y="53597"/>
                    </a:cubicBezTo>
                    <a:cubicBezTo>
                      <a:pt x="5139" y="55086"/>
                      <a:pt x="4398" y="56887"/>
                      <a:pt x="4398" y="58999"/>
                    </a:cubicBezTo>
                    <a:cubicBezTo>
                      <a:pt x="4398" y="61111"/>
                      <a:pt x="5139" y="62917"/>
                      <a:pt x="6622" y="64416"/>
                    </a:cubicBezTo>
                    <a:cubicBezTo>
                      <a:pt x="8115" y="65926"/>
                      <a:pt x="9920" y="66681"/>
                      <a:pt x="12038" y="66681"/>
                    </a:cubicBezTo>
                    <a:close/>
                    <a:moveTo>
                      <a:pt x="18978" y="44252"/>
                    </a:moveTo>
                    <a:lnTo>
                      <a:pt x="18978" y="7566"/>
                    </a:lnTo>
                    <a:cubicBezTo>
                      <a:pt x="18978" y="4303"/>
                      <a:pt x="19360" y="2217"/>
                      <a:pt x="20122" y="1309"/>
                    </a:cubicBezTo>
                    <a:cubicBezTo>
                      <a:pt x="20884" y="401"/>
                      <a:pt x="22372" y="-117"/>
                      <a:pt x="24585" y="-243"/>
                    </a:cubicBezTo>
                    <a:lnTo>
                      <a:pt x="24585" y="-2033"/>
                    </a:lnTo>
                    <a:lnTo>
                      <a:pt x="-478" y="-2033"/>
                    </a:lnTo>
                    <a:lnTo>
                      <a:pt x="-478" y="-243"/>
                    </a:lnTo>
                    <a:cubicBezTo>
                      <a:pt x="1576" y="-180"/>
                      <a:pt x="3101" y="411"/>
                      <a:pt x="4096" y="1531"/>
                    </a:cubicBezTo>
                    <a:cubicBezTo>
                      <a:pt x="4753" y="2291"/>
                      <a:pt x="5081" y="4303"/>
                      <a:pt x="5081" y="7566"/>
                    </a:cubicBezTo>
                    <a:lnTo>
                      <a:pt x="5081" y="34605"/>
                    </a:lnTo>
                    <a:cubicBezTo>
                      <a:pt x="5081" y="37868"/>
                      <a:pt x="4700" y="39954"/>
                      <a:pt x="3937" y="40862"/>
                    </a:cubicBezTo>
                    <a:cubicBezTo>
                      <a:pt x="3186" y="41770"/>
                      <a:pt x="1714" y="42287"/>
                      <a:pt x="-478" y="42414"/>
                    </a:cubicBezTo>
                    <a:lnTo>
                      <a:pt x="-478" y="44252"/>
                    </a:lnTo>
                    <a:lnTo>
                      <a:pt x="18978" y="44252"/>
                    </a:lnTo>
                    <a:close/>
                  </a:path>
                </a:pathLst>
              </a:custGeom>
              <a:solidFill>
                <a:srgbClr val="000000"/>
              </a:solidFill>
              <a:ln w="1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83" name="Freeform: Shape 382">
                <a:extLst>
                  <a:ext uri="{FF2B5EF4-FFF2-40B4-BE49-F238E27FC236}">
                    <a16:creationId xmlns:a16="http://schemas.microsoft.com/office/drawing/2014/main" id="{58301A4D-4ECA-7150-EF94-E11AA7E6959E}"/>
                  </a:ext>
                </a:extLst>
              </p:cNvPr>
              <p:cNvSpPr/>
              <p:nvPr/>
            </p:nvSpPr>
            <p:spPr>
              <a:xfrm flipV="1">
                <a:off x="5634260" y="1706281"/>
                <a:ext cx="38960" cy="49057"/>
              </a:xfrm>
              <a:custGeom>
                <a:avLst/>
                <a:gdLst>
                  <a:gd name="connsiteX0" fmla="*/ 36394 w 38960"/>
                  <a:gd name="connsiteY0" fmla="*/ 11998 h 49057"/>
                  <a:gd name="connsiteX1" fmla="*/ 37935 w 38960"/>
                  <a:gd name="connsiteY1" fmla="*/ 10810 h 49057"/>
                  <a:gd name="connsiteX2" fmla="*/ 29771 w 38960"/>
                  <a:gd name="connsiteY2" fmla="*/ 1670 h 49057"/>
                  <a:gd name="connsiteX3" fmla="*/ 19368 w 38960"/>
                  <a:gd name="connsiteY3" fmla="*/ -1324 h 49057"/>
                  <a:gd name="connsiteX4" fmla="*/ 4533 w 38960"/>
                  <a:gd name="connsiteY4" fmla="*/ 5661 h 49057"/>
                  <a:gd name="connsiteX5" fmla="*/ -1026 w 38960"/>
                  <a:gd name="connsiteY5" fmla="*/ 22452 h 49057"/>
                  <a:gd name="connsiteX6" fmla="*/ 4041 w 38960"/>
                  <a:gd name="connsiteY6" fmla="*/ 39084 h 49057"/>
                  <a:gd name="connsiteX7" fmla="*/ 20861 w 38960"/>
                  <a:gd name="connsiteY7" fmla="*/ 47733 h 49057"/>
                  <a:gd name="connsiteX8" fmla="*/ 32296 w 38960"/>
                  <a:gd name="connsiteY8" fmla="*/ 44121 h 49057"/>
                  <a:gd name="connsiteX9" fmla="*/ 36537 w 38960"/>
                  <a:gd name="connsiteY9" fmla="*/ 36059 h 49057"/>
                  <a:gd name="connsiteX10" fmla="*/ 34822 w 38960"/>
                  <a:gd name="connsiteY10" fmla="*/ 31544 h 49057"/>
                  <a:gd name="connsiteX11" fmla="*/ 30343 w 38960"/>
                  <a:gd name="connsiteY11" fmla="*/ 29865 h 49057"/>
                  <a:gd name="connsiteX12" fmla="*/ 25499 w 38960"/>
                  <a:gd name="connsiteY12" fmla="*/ 31798 h 49057"/>
                  <a:gd name="connsiteX13" fmla="*/ 23148 w 38960"/>
                  <a:gd name="connsiteY13" fmla="*/ 38688 h 49057"/>
                  <a:gd name="connsiteX14" fmla="*/ 21703 w 38960"/>
                  <a:gd name="connsiteY14" fmla="*/ 43044 h 49057"/>
                  <a:gd name="connsiteX15" fmla="*/ 19018 w 38960"/>
                  <a:gd name="connsiteY15" fmla="*/ 44280 h 49057"/>
                  <a:gd name="connsiteX16" fmla="*/ 14953 w 38960"/>
                  <a:gd name="connsiteY16" fmla="*/ 41745 h 49057"/>
                  <a:gd name="connsiteX17" fmla="*/ 12380 w 38960"/>
                  <a:gd name="connsiteY17" fmla="*/ 30071 h 49057"/>
                  <a:gd name="connsiteX18" fmla="*/ 14460 w 38960"/>
                  <a:gd name="connsiteY18" fmla="*/ 17557 h 49057"/>
                  <a:gd name="connsiteX19" fmla="*/ 20162 w 38960"/>
                  <a:gd name="connsiteY19" fmla="*/ 8687 h 49057"/>
                  <a:gd name="connsiteX20" fmla="*/ 26610 w 38960"/>
                  <a:gd name="connsiteY20" fmla="*/ 6549 h 49057"/>
                  <a:gd name="connsiteX21" fmla="*/ 31232 w 38960"/>
                  <a:gd name="connsiteY21" fmla="*/ 7689 h 49057"/>
                  <a:gd name="connsiteX22" fmla="*/ 36394 w 38960"/>
                  <a:gd name="connsiteY22" fmla="*/ 11998 h 490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38960" h="49057">
                    <a:moveTo>
                      <a:pt x="36394" y="11998"/>
                    </a:moveTo>
                    <a:lnTo>
                      <a:pt x="37935" y="10810"/>
                    </a:lnTo>
                    <a:cubicBezTo>
                      <a:pt x="35754" y="6723"/>
                      <a:pt x="33032" y="3676"/>
                      <a:pt x="29771" y="1670"/>
                    </a:cubicBezTo>
                    <a:cubicBezTo>
                      <a:pt x="26510" y="-326"/>
                      <a:pt x="23042" y="-1324"/>
                      <a:pt x="19368" y="-1324"/>
                    </a:cubicBezTo>
                    <a:cubicBezTo>
                      <a:pt x="13184" y="-1324"/>
                      <a:pt x="8239" y="1004"/>
                      <a:pt x="4533" y="5661"/>
                    </a:cubicBezTo>
                    <a:cubicBezTo>
                      <a:pt x="827" y="10318"/>
                      <a:pt x="-1026" y="15915"/>
                      <a:pt x="-1026" y="22452"/>
                    </a:cubicBezTo>
                    <a:cubicBezTo>
                      <a:pt x="-1026" y="28746"/>
                      <a:pt x="663" y="34290"/>
                      <a:pt x="4041" y="39084"/>
                    </a:cubicBezTo>
                    <a:cubicBezTo>
                      <a:pt x="8107" y="44850"/>
                      <a:pt x="13714" y="47733"/>
                      <a:pt x="20861" y="47733"/>
                    </a:cubicBezTo>
                    <a:cubicBezTo>
                      <a:pt x="25657" y="47733"/>
                      <a:pt x="29469" y="46529"/>
                      <a:pt x="32296" y="44121"/>
                    </a:cubicBezTo>
                    <a:cubicBezTo>
                      <a:pt x="35124" y="41714"/>
                      <a:pt x="36537" y="39026"/>
                      <a:pt x="36537" y="36059"/>
                    </a:cubicBezTo>
                    <a:cubicBezTo>
                      <a:pt x="36537" y="34179"/>
                      <a:pt x="35965" y="32674"/>
                      <a:pt x="34822" y="31544"/>
                    </a:cubicBezTo>
                    <a:cubicBezTo>
                      <a:pt x="33689" y="30425"/>
                      <a:pt x="32196" y="29865"/>
                      <a:pt x="30343" y="29865"/>
                    </a:cubicBezTo>
                    <a:cubicBezTo>
                      <a:pt x="28384" y="29865"/>
                      <a:pt x="26769" y="30509"/>
                      <a:pt x="25499" y="31798"/>
                    </a:cubicBezTo>
                    <a:cubicBezTo>
                      <a:pt x="24228" y="33086"/>
                      <a:pt x="23445" y="35383"/>
                      <a:pt x="23148" y="38688"/>
                    </a:cubicBezTo>
                    <a:cubicBezTo>
                      <a:pt x="22947" y="40758"/>
                      <a:pt x="22465" y="42210"/>
                      <a:pt x="21703" y="43044"/>
                    </a:cubicBezTo>
                    <a:cubicBezTo>
                      <a:pt x="20940" y="43868"/>
                      <a:pt x="20046" y="44280"/>
                      <a:pt x="19018" y="44280"/>
                    </a:cubicBezTo>
                    <a:cubicBezTo>
                      <a:pt x="17430" y="44280"/>
                      <a:pt x="16075" y="43435"/>
                      <a:pt x="14953" y="41745"/>
                    </a:cubicBezTo>
                    <a:cubicBezTo>
                      <a:pt x="13237" y="39211"/>
                      <a:pt x="12380" y="35320"/>
                      <a:pt x="12380" y="30071"/>
                    </a:cubicBezTo>
                    <a:cubicBezTo>
                      <a:pt x="12380" y="25710"/>
                      <a:pt x="13073" y="21539"/>
                      <a:pt x="14460" y="17557"/>
                    </a:cubicBezTo>
                    <a:cubicBezTo>
                      <a:pt x="15847" y="13587"/>
                      <a:pt x="17748" y="10630"/>
                      <a:pt x="20162" y="8687"/>
                    </a:cubicBezTo>
                    <a:cubicBezTo>
                      <a:pt x="21983" y="7261"/>
                      <a:pt x="24133" y="6549"/>
                      <a:pt x="26610" y="6549"/>
                    </a:cubicBezTo>
                    <a:cubicBezTo>
                      <a:pt x="28241" y="6549"/>
                      <a:pt x="29782" y="6929"/>
                      <a:pt x="31232" y="7689"/>
                    </a:cubicBezTo>
                    <a:cubicBezTo>
                      <a:pt x="32694" y="8449"/>
                      <a:pt x="34414" y="9886"/>
                      <a:pt x="36394" y="11998"/>
                    </a:cubicBezTo>
                    <a:close/>
                  </a:path>
                </a:pathLst>
              </a:custGeom>
              <a:solidFill>
                <a:srgbClr val="000000"/>
              </a:solidFill>
              <a:ln w="1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84" name="Freeform: Shape 383">
                <a:extLst>
                  <a:ext uri="{FF2B5EF4-FFF2-40B4-BE49-F238E27FC236}">
                    <a16:creationId xmlns:a16="http://schemas.microsoft.com/office/drawing/2014/main" id="{2F262DB4-32D5-2830-FB47-22E06D797B56}"/>
                  </a:ext>
                </a:extLst>
              </p:cNvPr>
              <p:cNvSpPr/>
              <p:nvPr/>
            </p:nvSpPr>
            <p:spPr>
              <a:xfrm flipV="1">
                <a:off x="5678885" y="1686814"/>
                <a:ext cx="54096" cy="67130"/>
              </a:xfrm>
              <a:custGeom>
                <a:avLst/>
                <a:gdLst>
                  <a:gd name="connsiteX0" fmla="*/ 17434 w 54096"/>
                  <a:gd name="connsiteY0" fmla="*/ 65147 h 67130"/>
                  <a:gd name="connsiteX1" fmla="*/ 17434 w 54096"/>
                  <a:gd name="connsiteY1" fmla="*/ 20985 h 67130"/>
                  <a:gd name="connsiteX2" fmla="*/ 28202 w 54096"/>
                  <a:gd name="connsiteY2" fmla="*/ 31534 h 67130"/>
                  <a:gd name="connsiteX3" fmla="*/ 32347 w 54096"/>
                  <a:gd name="connsiteY3" fmla="*/ 36176 h 67130"/>
                  <a:gd name="connsiteX4" fmla="*/ 33173 w 54096"/>
                  <a:gd name="connsiteY4" fmla="*/ 38948 h 67130"/>
                  <a:gd name="connsiteX5" fmla="*/ 32077 w 54096"/>
                  <a:gd name="connsiteY5" fmla="*/ 41181 h 67130"/>
                  <a:gd name="connsiteX6" fmla="*/ 27805 w 54096"/>
                  <a:gd name="connsiteY6" fmla="*/ 42464 h 67130"/>
                  <a:gd name="connsiteX7" fmla="*/ 27805 w 54096"/>
                  <a:gd name="connsiteY7" fmla="*/ 44302 h 67130"/>
                  <a:gd name="connsiteX8" fmla="*/ 48611 w 54096"/>
                  <a:gd name="connsiteY8" fmla="*/ 44302 h 67130"/>
                  <a:gd name="connsiteX9" fmla="*/ 48611 w 54096"/>
                  <a:gd name="connsiteY9" fmla="*/ 42464 h 67130"/>
                  <a:gd name="connsiteX10" fmla="*/ 43386 w 54096"/>
                  <a:gd name="connsiteY10" fmla="*/ 41054 h 67130"/>
                  <a:gd name="connsiteX11" fmla="*/ 34666 w 54096"/>
                  <a:gd name="connsiteY11" fmla="*/ 33467 h 67130"/>
                  <a:gd name="connsiteX12" fmla="*/ 29600 w 54096"/>
                  <a:gd name="connsiteY12" fmla="*/ 28509 h 67130"/>
                  <a:gd name="connsiteX13" fmla="*/ 40511 w 54096"/>
                  <a:gd name="connsiteY13" fmla="*/ 12574 h 67130"/>
                  <a:gd name="connsiteX14" fmla="*/ 48357 w 54096"/>
                  <a:gd name="connsiteY14" fmla="*/ 1676 h 67130"/>
                  <a:gd name="connsiteX15" fmla="*/ 52630 w 54096"/>
                  <a:gd name="connsiteY15" fmla="*/ -193 h 67130"/>
                  <a:gd name="connsiteX16" fmla="*/ 52630 w 54096"/>
                  <a:gd name="connsiteY16" fmla="*/ -1983 h 67130"/>
                  <a:gd name="connsiteX17" fmla="*/ 28647 w 54096"/>
                  <a:gd name="connsiteY17" fmla="*/ -1983 h 67130"/>
                  <a:gd name="connsiteX18" fmla="*/ 28647 w 54096"/>
                  <a:gd name="connsiteY18" fmla="*/ -193 h 67130"/>
                  <a:gd name="connsiteX19" fmla="*/ 30950 w 54096"/>
                  <a:gd name="connsiteY19" fmla="*/ 393 h 67130"/>
                  <a:gd name="connsiteX20" fmla="*/ 31680 w 54096"/>
                  <a:gd name="connsiteY20" fmla="*/ 1676 h 67130"/>
                  <a:gd name="connsiteX21" fmla="*/ 29600 w 54096"/>
                  <a:gd name="connsiteY21" fmla="*/ 5889 h 67130"/>
                  <a:gd name="connsiteX22" fmla="*/ 20419 w 54096"/>
                  <a:gd name="connsiteY22" fmla="*/ 19306 h 67130"/>
                  <a:gd name="connsiteX23" fmla="*/ 17434 w 54096"/>
                  <a:gd name="connsiteY23" fmla="*/ 16375 h 67130"/>
                  <a:gd name="connsiteX24" fmla="*/ 17434 w 54096"/>
                  <a:gd name="connsiteY24" fmla="*/ 8059 h 67130"/>
                  <a:gd name="connsiteX25" fmla="*/ 18418 w 54096"/>
                  <a:gd name="connsiteY25" fmla="*/ 1454 h 67130"/>
                  <a:gd name="connsiteX26" fmla="*/ 22500 w 54096"/>
                  <a:gd name="connsiteY26" fmla="*/ -193 h 67130"/>
                  <a:gd name="connsiteX27" fmla="*/ 22500 w 54096"/>
                  <a:gd name="connsiteY27" fmla="*/ -1983 h 67130"/>
                  <a:gd name="connsiteX28" fmla="*/ -1467 w 54096"/>
                  <a:gd name="connsiteY28" fmla="*/ -1983 h 67130"/>
                  <a:gd name="connsiteX29" fmla="*/ -1467 w 54096"/>
                  <a:gd name="connsiteY29" fmla="*/ -193 h 67130"/>
                  <a:gd name="connsiteX30" fmla="*/ 2694 w 54096"/>
                  <a:gd name="connsiteY30" fmla="*/ 1676 h 67130"/>
                  <a:gd name="connsiteX31" fmla="*/ 3536 w 54096"/>
                  <a:gd name="connsiteY31" fmla="*/ 8059 h 67130"/>
                  <a:gd name="connsiteX32" fmla="*/ 3536 w 54096"/>
                  <a:gd name="connsiteY32" fmla="*/ 55089 h 67130"/>
                  <a:gd name="connsiteX33" fmla="*/ 2567 w 54096"/>
                  <a:gd name="connsiteY33" fmla="*/ 61615 h 67130"/>
                  <a:gd name="connsiteX34" fmla="*/ -1467 w 54096"/>
                  <a:gd name="connsiteY34" fmla="*/ 63310 h 67130"/>
                  <a:gd name="connsiteX35" fmla="*/ -1467 w 54096"/>
                  <a:gd name="connsiteY35" fmla="*/ 65147 h 67130"/>
                  <a:gd name="connsiteX36" fmla="*/ 17434 w 54096"/>
                  <a:gd name="connsiteY36" fmla="*/ 65147 h 671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54096" h="67130">
                    <a:moveTo>
                      <a:pt x="17434" y="65147"/>
                    </a:moveTo>
                    <a:lnTo>
                      <a:pt x="17434" y="20985"/>
                    </a:lnTo>
                    <a:lnTo>
                      <a:pt x="28202" y="31534"/>
                    </a:lnTo>
                    <a:cubicBezTo>
                      <a:pt x="30426" y="33678"/>
                      <a:pt x="31807" y="35225"/>
                      <a:pt x="32347" y="36176"/>
                    </a:cubicBezTo>
                    <a:cubicBezTo>
                      <a:pt x="32898" y="37137"/>
                      <a:pt x="33173" y="38061"/>
                      <a:pt x="33173" y="38948"/>
                    </a:cubicBezTo>
                    <a:cubicBezTo>
                      <a:pt x="33173" y="39845"/>
                      <a:pt x="32808" y="40590"/>
                      <a:pt x="32077" y="41181"/>
                    </a:cubicBezTo>
                    <a:cubicBezTo>
                      <a:pt x="31347" y="41772"/>
                      <a:pt x="29923" y="42200"/>
                      <a:pt x="27805" y="42464"/>
                    </a:cubicBezTo>
                    <a:lnTo>
                      <a:pt x="27805" y="44302"/>
                    </a:lnTo>
                    <a:lnTo>
                      <a:pt x="48611" y="44302"/>
                    </a:lnTo>
                    <a:lnTo>
                      <a:pt x="48611" y="42464"/>
                    </a:lnTo>
                    <a:cubicBezTo>
                      <a:pt x="46621" y="42369"/>
                      <a:pt x="44879" y="41899"/>
                      <a:pt x="43386" y="41054"/>
                    </a:cubicBezTo>
                    <a:cubicBezTo>
                      <a:pt x="41904" y="40220"/>
                      <a:pt x="38997" y="37691"/>
                      <a:pt x="34666" y="33467"/>
                    </a:cubicBezTo>
                    <a:lnTo>
                      <a:pt x="29600" y="28509"/>
                    </a:lnTo>
                    <a:lnTo>
                      <a:pt x="40511" y="12574"/>
                    </a:lnTo>
                    <a:cubicBezTo>
                      <a:pt x="44916" y="6100"/>
                      <a:pt x="47531" y="2468"/>
                      <a:pt x="48357" y="1676"/>
                    </a:cubicBezTo>
                    <a:cubicBezTo>
                      <a:pt x="49480" y="556"/>
                      <a:pt x="50904" y="-67"/>
                      <a:pt x="52630" y="-193"/>
                    </a:cubicBezTo>
                    <a:lnTo>
                      <a:pt x="52630" y="-1983"/>
                    </a:lnTo>
                    <a:lnTo>
                      <a:pt x="28647" y="-1983"/>
                    </a:lnTo>
                    <a:lnTo>
                      <a:pt x="28647" y="-193"/>
                    </a:lnTo>
                    <a:cubicBezTo>
                      <a:pt x="29706" y="-193"/>
                      <a:pt x="30473" y="2"/>
                      <a:pt x="30950" y="393"/>
                    </a:cubicBezTo>
                    <a:cubicBezTo>
                      <a:pt x="31437" y="794"/>
                      <a:pt x="31680" y="1222"/>
                      <a:pt x="31680" y="1676"/>
                    </a:cubicBezTo>
                    <a:cubicBezTo>
                      <a:pt x="31680" y="2436"/>
                      <a:pt x="30987" y="3841"/>
                      <a:pt x="29600" y="5889"/>
                    </a:cubicBezTo>
                    <a:lnTo>
                      <a:pt x="20419" y="19306"/>
                    </a:lnTo>
                    <a:lnTo>
                      <a:pt x="17434" y="16375"/>
                    </a:lnTo>
                    <a:lnTo>
                      <a:pt x="17434" y="8059"/>
                    </a:lnTo>
                    <a:cubicBezTo>
                      <a:pt x="17434" y="4532"/>
                      <a:pt x="17762" y="2330"/>
                      <a:pt x="18418" y="1454"/>
                    </a:cubicBezTo>
                    <a:cubicBezTo>
                      <a:pt x="19085" y="577"/>
                      <a:pt x="20446" y="28"/>
                      <a:pt x="22500" y="-193"/>
                    </a:cubicBezTo>
                    <a:lnTo>
                      <a:pt x="22500" y="-1983"/>
                    </a:lnTo>
                    <a:lnTo>
                      <a:pt x="-1467" y="-1983"/>
                    </a:lnTo>
                    <a:lnTo>
                      <a:pt x="-1467" y="-193"/>
                    </a:lnTo>
                    <a:cubicBezTo>
                      <a:pt x="481" y="-3"/>
                      <a:pt x="1868" y="620"/>
                      <a:pt x="2694" y="1676"/>
                    </a:cubicBezTo>
                    <a:cubicBezTo>
                      <a:pt x="3256" y="2404"/>
                      <a:pt x="3536" y="4532"/>
                      <a:pt x="3536" y="8059"/>
                    </a:cubicBezTo>
                    <a:lnTo>
                      <a:pt x="3536" y="55089"/>
                    </a:lnTo>
                    <a:cubicBezTo>
                      <a:pt x="3536" y="58584"/>
                      <a:pt x="3213" y="60760"/>
                      <a:pt x="2567" y="61615"/>
                    </a:cubicBezTo>
                    <a:cubicBezTo>
                      <a:pt x="1921" y="62481"/>
                      <a:pt x="577" y="63046"/>
                      <a:pt x="-1467" y="63310"/>
                    </a:cubicBezTo>
                    <a:lnTo>
                      <a:pt x="-1467" y="65147"/>
                    </a:lnTo>
                    <a:lnTo>
                      <a:pt x="17434" y="65147"/>
                    </a:lnTo>
                    <a:close/>
                  </a:path>
                </a:pathLst>
              </a:custGeom>
              <a:solidFill>
                <a:srgbClr val="000000"/>
              </a:solidFill>
              <a:ln w="1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385" name="Graphic 57">
              <a:extLst>
                <a:ext uri="{FF2B5EF4-FFF2-40B4-BE49-F238E27FC236}">
                  <a16:creationId xmlns:a16="http://schemas.microsoft.com/office/drawing/2014/main" id="{4455281D-C426-0DD5-FAC5-0ABD0F7C9CC2}"/>
                </a:ext>
              </a:extLst>
            </p:cNvPr>
            <p:cNvGrpSpPr/>
            <p:nvPr/>
          </p:nvGrpSpPr>
          <p:grpSpPr>
            <a:xfrm>
              <a:off x="260501" y="3031506"/>
              <a:ext cx="1571340" cy="1160724"/>
              <a:chOff x="260501" y="3031506"/>
              <a:chExt cx="1571340" cy="1160724"/>
            </a:xfrm>
          </p:grpSpPr>
          <p:sp>
            <p:nvSpPr>
              <p:cNvPr id="386" name="Freeform: Shape 385">
                <a:extLst>
                  <a:ext uri="{FF2B5EF4-FFF2-40B4-BE49-F238E27FC236}">
                    <a16:creationId xmlns:a16="http://schemas.microsoft.com/office/drawing/2014/main" id="{EF7A7851-A836-9B31-304A-FFC4CBA8CA32}"/>
                  </a:ext>
                </a:extLst>
              </p:cNvPr>
              <p:cNvSpPr/>
              <p:nvPr/>
            </p:nvSpPr>
            <p:spPr>
              <a:xfrm>
                <a:off x="713965" y="3322871"/>
                <a:ext cx="951296" cy="849500"/>
              </a:xfrm>
              <a:custGeom>
                <a:avLst/>
                <a:gdLst>
                  <a:gd name="connsiteX0" fmla="*/ 0 w 951296"/>
                  <a:gd name="connsiteY0" fmla="*/ 375121 h 849500"/>
                  <a:gd name="connsiteX1" fmla="*/ 59767 w 951296"/>
                  <a:gd name="connsiteY1" fmla="*/ 605336 h 849500"/>
                  <a:gd name="connsiteX2" fmla="*/ 224047 w 951296"/>
                  <a:gd name="connsiteY2" fmla="*/ 777703 h 849500"/>
                  <a:gd name="connsiteX3" fmla="*/ 451556 w 951296"/>
                  <a:gd name="connsiteY3" fmla="*/ 848895 h 849500"/>
                  <a:gd name="connsiteX4" fmla="*/ 685115 w 951296"/>
                  <a:gd name="connsiteY4" fmla="*/ 801019 h 849500"/>
                  <a:gd name="connsiteX5" fmla="*/ 866038 w 951296"/>
                  <a:gd name="connsiteY5" fmla="*/ 646115 h 849500"/>
                  <a:gd name="connsiteX6" fmla="*/ 948857 w 951296"/>
                  <a:gd name="connsiteY6" fmla="*/ 423123 h 849500"/>
                  <a:gd name="connsiteX7" fmla="*/ 912746 w 951296"/>
                  <a:gd name="connsiteY7" fmla="*/ 188055 h 849500"/>
                  <a:gd name="connsiteX8" fmla="*/ 766790 w 951296"/>
                  <a:gd name="connsiteY8" fmla="*/ 0 h 849500"/>
                  <a:gd name="connsiteX9" fmla="*/ 475646 w 951296"/>
                  <a:gd name="connsiteY9" fmla="*/ 375121 h 849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51296" h="849500">
                    <a:moveTo>
                      <a:pt x="0" y="375121"/>
                    </a:moveTo>
                    <a:cubicBezTo>
                      <a:pt x="0" y="455678"/>
                      <a:pt x="20571" y="534917"/>
                      <a:pt x="59767" y="605336"/>
                    </a:cubicBezTo>
                    <a:cubicBezTo>
                      <a:pt x="98962" y="675768"/>
                      <a:pt x="155506" y="735086"/>
                      <a:pt x="224047" y="777703"/>
                    </a:cubicBezTo>
                    <a:cubicBezTo>
                      <a:pt x="292587" y="820306"/>
                      <a:pt x="370894" y="844814"/>
                      <a:pt x="451556" y="848895"/>
                    </a:cubicBezTo>
                    <a:cubicBezTo>
                      <a:pt x="532217" y="852962"/>
                      <a:pt x="612600" y="836489"/>
                      <a:pt x="685115" y="801019"/>
                    </a:cubicBezTo>
                    <a:cubicBezTo>
                      <a:pt x="757629" y="765550"/>
                      <a:pt x="819902" y="712226"/>
                      <a:pt x="866038" y="646115"/>
                    </a:cubicBezTo>
                    <a:cubicBezTo>
                      <a:pt x="912174" y="580004"/>
                      <a:pt x="940687" y="503249"/>
                      <a:pt x="948857" y="423123"/>
                    </a:cubicBezTo>
                    <a:cubicBezTo>
                      <a:pt x="957027" y="342985"/>
                      <a:pt x="944601" y="262073"/>
                      <a:pt x="912746" y="188055"/>
                    </a:cubicBezTo>
                    <a:cubicBezTo>
                      <a:pt x="880892" y="114037"/>
                      <a:pt x="830664" y="49307"/>
                      <a:pt x="766790" y="0"/>
                    </a:cubicBezTo>
                    <a:lnTo>
                      <a:pt x="475646" y="375121"/>
                    </a:lnTo>
                    <a:close/>
                  </a:path>
                </a:pathLst>
              </a:custGeom>
              <a:solidFill>
                <a:srgbClr val="1F77B4"/>
              </a:solidFill>
              <a:ln w="1270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87" name="Freeform: Shape 386">
                <a:extLst>
                  <a:ext uri="{FF2B5EF4-FFF2-40B4-BE49-F238E27FC236}">
                    <a16:creationId xmlns:a16="http://schemas.microsoft.com/office/drawing/2014/main" id="{8E2C97EE-7718-FB0D-F422-91A46079CD5E}"/>
                  </a:ext>
                </a:extLst>
              </p:cNvPr>
              <p:cNvSpPr/>
              <p:nvPr/>
            </p:nvSpPr>
            <p:spPr>
              <a:xfrm>
                <a:off x="723702" y="3223624"/>
                <a:ext cx="757053" cy="474367"/>
              </a:xfrm>
              <a:custGeom>
                <a:avLst/>
                <a:gdLst>
                  <a:gd name="connsiteX0" fmla="*/ 757053 w 757053"/>
                  <a:gd name="connsiteY0" fmla="*/ 99246 h 474367"/>
                  <a:gd name="connsiteX1" fmla="*/ 537936 w 757053"/>
                  <a:gd name="connsiteY1" fmla="*/ 5472 h 474367"/>
                  <a:gd name="connsiteX2" fmla="*/ 300715 w 757053"/>
                  <a:gd name="connsiteY2" fmla="*/ 29524 h 474367"/>
                  <a:gd name="connsiteX3" fmla="*/ 105009 w 757053"/>
                  <a:gd name="connsiteY3" fmla="*/ 165382 h 474367"/>
                  <a:gd name="connsiteX4" fmla="*/ 0 w 757053"/>
                  <a:gd name="connsiteY4" fmla="*/ 378882 h 474367"/>
                  <a:gd name="connsiteX5" fmla="*/ 465910 w 757053"/>
                  <a:gd name="connsiteY5" fmla="*/ 474367 h 4743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57053" h="474367">
                    <a:moveTo>
                      <a:pt x="757053" y="99246"/>
                    </a:moveTo>
                    <a:cubicBezTo>
                      <a:pt x="693192" y="49951"/>
                      <a:pt x="617768" y="17663"/>
                      <a:pt x="537936" y="5472"/>
                    </a:cubicBezTo>
                    <a:cubicBezTo>
                      <a:pt x="458102" y="-6731"/>
                      <a:pt x="376453" y="1557"/>
                      <a:pt x="300715" y="29524"/>
                    </a:cubicBezTo>
                    <a:cubicBezTo>
                      <a:pt x="224977" y="57504"/>
                      <a:pt x="157618" y="104264"/>
                      <a:pt x="105009" y="165382"/>
                    </a:cubicBezTo>
                    <a:cubicBezTo>
                      <a:pt x="52402" y="226500"/>
                      <a:pt x="16258" y="299986"/>
                      <a:pt x="0" y="378882"/>
                    </a:cubicBezTo>
                    <a:lnTo>
                      <a:pt x="465910" y="474367"/>
                    </a:lnTo>
                    <a:close/>
                  </a:path>
                </a:pathLst>
              </a:custGeom>
              <a:solidFill>
                <a:srgbClr val="FF7F0E"/>
              </a:solidFill>
              <a:ln w="1270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88" name="Freeform: Shape 387">
                <a:extLst>
                  <a:ext uri="{FF2B5EF4-FFF2-40B4-BE49-F238E27FC236}">
                    <a16:creationId xmlns:a16="http://schemas.microsoft.com/office/drawing/2014/main" id="{AC5E0104-94F0-8C35-D589-4F38A1823FA3}"/>
                  </a:ext>
                </a:extLst>
              </p:cNvPr>
              <p:cNvSpPr/>
              <p:nvPr/>
            </p:nvSpPr>
            <p:spPr>
              <a:xfrm>
                <a:off x="713965" y="3602507"/>
                <a:ext cx="475646" cy="95484"/>
              </a:xfrm>
              <a:custGeom>
                <a:avLst/>
                <a:gdLst>
                  <a:gd name="connsiteX0" fmla="*/ 9737 w 475646"/>
                  <a:gd name="connsiteY0" fmla="*/ 0 h 95484"/>
                  <a:gd name="connsiteX1" fmla="*/ 2441 w 475646"/>
                  <a:gd name="connsiteY1" fmla="*/ 47495 h 95484"/>
                  <a:gd name="connsiteX2" fmla="*/ 0 w 475646"/>
                  <a:gd name="connsiteY2" fmla="*/ 95485 h 95484"/>
                  <a:gd name="connsiteX3" fmla="*/ 475646 w 475646"/>
                  <a:gd name="connsiteY3" fmla="*/ 95485 h 954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5646" h="95484">
                    <a:moveTo>
                      <a:pt x="9737" y="0"/>
                    </a:moveTo>
                    <a:cubicBezTo>
                      <a:pt x="6502" y="15701"/>
                      <a:pt x="4066" y="31554"/>
                      <a:pt x="2441" y="47495"/>
                    </a:cubicBezTo>
                    <a:cubicBezTo>
                      <a:pt x="814" y="63450"/>
                      <a:pt x="0" y="79467"/>
                      <a:pt x="0" y="95485"/>
                    </a:cubicBezTo>
                    <a:lnTo>
                      <a:pt x="475646" y="95485"/>
                    </a:lnTo>
                    <a:close/>
                  </a:path>
                </a:pathLst>
              </a:custGeom>
              <a:solidFill>
                <a:srgbClr val="2CA02C"/>
              </a:solidFill>
              <a:ln w="1270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grpSp>
            <p:nvGrpSpPr>
              <p:cNvPr id="389" name="Graphic 57">
                <a:extLst>
                  <a:ext uri="{FF2B5EF4-FFF2-40B4-BE49-F238E27FC236}">
                    <a16:creationId xmlns:a16="http://schemas.microsoft.com/office/drawing/2014/main" id="{B317DD1B-0C3C-1394-2D77-C09606131289}"/>
                  </a:ext>
                </a:extLst>
              </p:cNvPr>
              <p:cNvGrpSpPr/>
              <p:nvPr/>
            </p:nvGrpSpPr>
            <p:grpSpPr>
              <a:xfrm>
                <a:off x="1423701" y="4122328"/>
                <a:ext cx="408140" cy="69902"/>
                <a:chOff x="1423701" y="4122328"/>
                <a:chExt cx="408140" cy="69902"/>
              </a:xfrm>
              <a:solidFill>
                <a:srgbClr val="000000"/>
              </a:solidFill>
            </p:grpSpPr>
            <p:sp>
              <p:nvSpPr>
                <p:cNvPr id="390" name="Freeform: Shape 389">
                  <a:extLst>
                    <a:ext uri="{FF2B5EF4-FFF2-40B4-BE49-F238E27FC236}">
                      <a16:creationId xmlns:a16="http://schemas.microsoft.com/office/drawing/2014/main" id="{F494B752-0DFD-C59A-FC18-508D5CD70CB1}"/>
                    </a:ext>
                  </a:extLst>
                </p:cNvPr>
                <p:cNvSpPr/>
                <p:nvPr/>
              </p:nvSpPr>
              <p:spPr>
                <a:xfrm flipV="1">
                  <a:off x="1423701" y="4122328"/>
                  <a:ext cx="43534" cy="69696"/>
                </a:xfrm>
                <a:custGeom>
                  <a:avLst/>
                  <a:gdLst>
                    <a:gd name="connsiteX0" fmla="*/ -1488 w 43534"/>
                    <a:gd name="connsiteY0" fmla="*/ 32560 h 69696"/>
                    <a:gd name="connsiteX1" fmla="*/ 1991 w 43534"/>
                    <a:gd name="connsiteY1" fmla="*/ 52329 h 69696"/>
                    <a:gd name="connsiteX2" fmla="*/ 11218 w 43534"/>
                    <a:gd name="connsiteY2" fmla="*/ 64684 h 69696"/>
                    <a:gd name="connsiteX3" fmla="*/ 20462 w 43534"/>
                    <a:gd name="connsiteY3" fmla="*/ 67900 h 69696"/>
                    <a:gd name="connsiteX4" fmla="*/ 34360 w 43534"/>
                    <a:gd name="connsiteY4" fmla="*/ 60027 h 69696"/>
                    <a:gd name="connsiteX5" fmla="*/ 42047 w 43534"/>
                    <a:gd name="connsiteY5" fmla="*/ 33590 h 69696"/>
                    <a:gd name="connsiteX6" fmla="*/ 38664 w 43534"/>
                    <a:gd name="connsiteY6" fmla="*/ 13742 h 69696"/>
                    <a:gd name="connsiteX7" fmla="*/ 30055 w 43534"/>
                    <a:gd name="connsiteY7" fmla="*/ 1894 h 69696"/>
                    <a:gd name="connsiteX8" fmla="*/ 19954 w 43534"/>
                    <a:gd name="connsiteY8" fmla="*/ -1797 h 69696"/>
                    <a:gd name="connsiteX9" fmla="*/ 3928 w 43534"/>
                    <a:gd name="connsiteY9" fmla="*/ 9544 h 69696"/>
                    <a:gd name="connsiteX10" fmla="*/ -1488 w 43534"/>
                    <a:gd name="connsiteY10" fmla="*/ 32560 h 69696"/>
                    <a:gd name="connsiteX11" fmla="*/ 8248 w 43534"/>
                    <a:gd name="connsiteY11" fmla="*/ 31325 h 69696"/>
                    <a:gd name="connsiteX12" fmla="*/ 11663 w 43534"/>
                    <a:gd name="connsiteY12" fmla="*/ 8705 h 69696"/>
                    <a:gd name="connsiteX13" fmla="*/ 20113 w 43534"/>
                    <a:gd name="connsiteY13" fmla="*/ 1323 h 69696"/>
                    <a:gd name="connsiteX14" fmla="*/ 25656 w 43534"/>
                    <a:gd name="connsiteY14" fmla="*/ 3715 h 69696"/>
                    <a:gd name="connsiteX15" fmla="*/ 30040 w 43534"/>
                    <a:gd name="connsiteY15" fmla="*/ 11762 h 69696"/>
                    <a:gd name="connsiteX16" fmla="*/ 32311 w 43534"/>
                    <a:gd name="connsiteY16" fmla="*/ 35776 h 69696"/>
                    <a:gd name="connsiteX17" fmla="*/ 29928 w 43534"/>
                    <a:gd name="connsiteY17" fmla="*/ 54927 h 69696"/>
                    <a:gd name="connsiteX18" fmla="*/ 25322 w 43534"/>
                    <a:gd name="connsiteY18" fmla="*/ 63005 h 69696"/>
                    <a:gd name="connsiteX19" fmla="*/ 20399 w 43534"/>
                    <a:gd name="connsiteY19" fmla="*/ 64637 h 69696"/>
                    <a:gd name="connsiteX20" fmla="*/ 14395 w 43534"/>
                    <a:gd name="connsiteY20" fmla="*/ 61611 h 69696"/>
                    <a:gd name="connsiteX21" fmla="*/ 9535 w 43534"/>
                    <a:gd name="connsiteY21" fmla="*/ 48686 h 69696"/>
                    <a:gd name="connsiteX22" fmla="*/ 8248 w 43534"/>
                    <a:gd name="connsiteY22" fmla="*/ 31325 h 696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43534" h="69696">
                      <a:moveTo>
                        <a:pt x="-1488" y="32560"/>
                      </a:moveTo>
                      <a:cubicBezTo>
                        <a:pt x="-1488" y="40216"/>
                        <a:pt x="-328" y="46806"/>
                        <a:pt x="1991" y="52329"/>
                      </a:cubicBezTo>
                      <a:cubicBezTo>
                        <a:pt x="4309" y="57862"/>
                        <a:pt x="7385" y="61981"/>
                        <a:pt x="11218" y="64684"/>
                      </a:cubicBezTo>
                      <a:cubicBezTo>
                        <a:pt x="14204" y="66828"/>
                        <a:pt x="17286" y="67900"/>
                        <a:pt x="20462" y="67900"/>
                      </a:cubicBezTo>
                      <a:cubicBezTo>
                        <a:pt x="25619" y="67900"/>
                        <a:pt x="30251" y="65275"/>
                        <a:pt x="34360" y="60027"/>
                      </a:cubicBezTo>
                      <a:cubicBezTo>
                        <a:pt x="39485" y="53533"/>
                        <a:pt x="42047" y="44720"/>
                        <a:pt x="42047" y="33590"/>
                      </a:cubicBezTo>
                      <a:cubicBezTo>
                        <a:pt x="42047" y="25807"/>
                        <a:pt x="40919" y="19191"/>
                        <a:pt x="38664" y="13742"/>
                      </a:cubicBezTo>
                      <a:cubicBezTo>
                        <a:pt x="36419" y="8304"/>
                        <a:pt x="33550" y="4354"/>
                        <a:pt x="30055" y="1894"/>
                      </a:cubicBezTo>
                      <a:cubicBezTo>
                        <a:pt x="26572" y="-567"/>
                        <a:pt x="23205" y="-1797"/>
                        <a:pt x="19954" y="-1797"/>
                      </a:cubicBezTo>
                      <a:cubicBezTo>
                        <a:pt x="13537" y="-1797"/>
                        <a:pt x="8195" y="1983"/>
                        <a:pt x="3928" y="9544"/>
                      </a:cubicBezTo>
                      <a:cubicBezTo>
                        <a:pt x="318" y="15912"/>
                        <a:pt x="-1488" y="23584"/>
                        <a:pt x="-1488" y="32560"/>
                      </a:cubicBezTo>
                      <a:close/>
                      <a:moveTo>
                        <a:pt x="8248" y="31325"/>
                      </a:moveTo>
                      <a:cubicBezTo>
                        <a:pt x="8248" y="22085"/>
                        <a:pt x="9387" y="14545"/>
                        <a:pt x="11663" y="8705"/>
                      </a:cubicBezTo>
                      <a:cubicBezTo>
                        <a:pt x="13558" y="3784"/>
                        <a:pt x="16375" y="1323"/>
                        <a:pt x="20113" y="1323"/>
                      </a:cubicBezTo>
                      <a:cubicBezTo>
                        <a:pt x="21892" y="1323"/>
                        <a:pt x="23739" y="2121"/>
                        <a:pt x="25656" y="3715"/>
                      </a:cubicBezTo>
                      <a:cubicBezTo>
                        <a:pt x="27583" y="5320"/>
                        <a:pt x="29044" y="8003"/>
                        <a:pt x="30040" y="11762"/>
                      </a:cubicBezTo>
                      <a:cubicBezTo>
                        <a:pt x="31554" y="17444"/>
                        <a:pt x="32311" y="25448"/>
                        <a:pt x="32311" y="35776"/>
                      </a:cubicBezTo>
                      <a:cubicBezTo>
                        <a:pt x="32311" y="43432"/>
                        <a:pt x="31517" y="49815"/>
                        <a:pt x="29928" y="54927"/>
                      </a:cubicBezTo>
                      <a:cubicBezTo>
                        <a:pt x="28742" y="58728"/>
                        <a:pt x="27207" y="61421"/>
                        <a:pt x="25322" y="63005"/>
                      </a:cubicBezTo>
                      <a:cubicBezTo>
                        <a:pt x="23967" y="64093"/>
                        <a:pt x="22326" y="64637"/>
                        <a:pt x="20399" y="64637"/>
                      </a:cubicBezTo>
                      <a:cubicBezTo>
                        <a:pt x="18154" y="64637"/>
                        <a:pt x="16153" y="63628"/>
                        <a:pt x="14395" y="61611"/>
                      </a:cubicBezTo>
                      <a:cubicBezTo>
                        <a:pt x="12013" y="58876"/>
                        <a:pt x="10393" y="54568"/>
                        <a:pt x="9535" y="48686"/>
                      </a:cubicBezTo>
                      <a:cubicBezTo>
                        <a:pt x="8677" y="42814"/>
                        <a:pt x="8248" y="37027"/>
                        <a:pt x="8248" y="31325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391" name="Freeform: Shape 390">
                  <a:extLst>
                    <a:ext uri="{FF2B5EF4-FFF2-40B4-BE49-F238E27FC236}">
                      <a16:creationId xmlns:a16="http://schemas.microsoft.com/office/drawing/2014/main" id="{653990A3-5248-99B2-20F2-91E059955A7B}"/>
                    </a:ext>
                  </a:extLst>
                </p:cNvPr>
                <p:cNvSpPr/>
                <p:nvPr/>
              </p:nvSpPr>
              <p:spPr>
                <a:xfrm flipV="1">
                  <a:off x="1478052" y="4181238"/>
                  <a:ext cx="11022" cy="10993"/>
                </a:xfrm>
                <a:custGeom>
                  <a:avLst/>
                  <a:gdLst>
                    <a:gd name="connsiteX0" fmla="*/ 4828 w 11022"/>
                    <a:gd name="connsiteY0" fmla="*/ 11064 h 10993"/>
                    <a:gd name="connsiteX1" fmla="*/ 8751 w 11022"/>
                    <a:gd name="connsiteY1" fmla="*/ 9449 h 10993"/>
                    <a:gd name="connsiteX2" fmla="*/ 10339 w 11022"/>
                    <a:gd name="connsiteY2" fmla="*/ 5568 h 10993"/>
                    <a:gd name="connsiteX3" fmla="*/ 8719 w 11022"/>
                    <a:gd name="connsiteY3" fmla="*/ 1687 h 10993"/>
                    <a:gd name="connsiteX4" fmla="*/ 4828 w 11022"/>
                    <a:gd name="connsiteY4" fmla="*/ 71 h 10993"/>
                    <a:gd name="connsiteX5" fmla="*/ 921 w 11022"/>
                    <a:gd name="connsiteY5" fmla="*/ 1687 h 10993"/>
                    <a:gd name="connsiteX6" fmla="*/ -683 w 11022"/>
                    <a:gd name="connsiteY6" fmla="*/ 5568 h 10993"/>
                    <a:gd name="connsiteX7" fmla="*/ 921 w 11022"/>
                    <a:gd name="connsiteY7" fmla="*/ 9480 h 10993"/>
                    <a:gd name="connsiteX8" fmla="*/ 4828 w 11022"/>
                    <a:gd name="connsiteY8" fmla="*/ 11064 h 109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1022" h="10993">
                      <a:moveTo>
                        <a:pt x="4828" y="11064"/>
                      </a:moveTo>
                      <a:cubicBezTo>
                        <a:pt x="6385" y="11064"/>
                        <a:pt x="7692" y="10526"/>
                        <a:pt x="8751" y="9449"/>
                      </a:cubicBezTo>
                      <a:cubicBezTo>
                        <a:pt x="9810" y="8382"/>
                        <a:pt x="10339" y="7088"/>
                        <a:pt x="10339" y="5568"/>
                      </a:cubicBezTo>
                      <a:cubicBezTo>
                        <a:pt x="10339" y="4058"/>
                        <a:pt x="9799" y="2764"/>
                        <a:pt x="8719" y="1687"/>
                      </a:cubicBezTo>
                      <a:cubicBezTo>
                        <a:pt x="7650" y="610"/>
                        <a:pt x="6353" y="71"/>
                        <a:pt x="4828" y="71"/>
                      </a:cubicBezTo>
                      <a:cubicBezTo>
                        <a:pt x="3303" y="71"/>
                        <a:pt x="2001" y="610"/>
                        <a:pt x="921" y="1687"/>
                      </a:cubicBezTo>
                      <a:cubicBezTo>
                        <a:pt x="-149" y="2764"/>
                        <a:pt x="-683" y="4058"/>
                        <a:pt x="-683" y="5568"/>
                      </a:cubicBezTo>
                      <a:cubicBezTo>
                        <a:pt x="-683" y="7120"/>
                        <a:pt x="-149" y="8424"/>
                        <a:pt x="921" y="9480"/>
                      </a:cubicBezTo>
                      <a:cubicBezTo>
                        <a:pt x="2001" y="10536"/>
                        <a:pt x="3303" y="11064"/>
                        <a:pt x="4828" y="11064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392" name="Freeform: Shape 391">
                  <a:extLst>
                    <a:ext uri="{FF2B5EF4-FFF2-40B4-BE49-F238E27FC236}">
                      <a16:creationId xmlns:a16="http://schemas.microsoft.com/office/drawing/2014/main" id="{43567AFD-A8EF-9267-43A7-FEAF8FAA2E3F}"/>
                    </a:ext>
                  </a:extLst>
                </p:cNvPr>
                <p:cNvSpPr/>
                <p:nvPr/>
              </p:nvSpPr>
              <p:spPr>
                <a:xfrm flipV="1">
                  <a:off x="1498461" y="4122328"/>
                  <a:ext cx="44408" cy="68508"/>
                </a:xfrm>
                <a:custGeom>
                  <a:avLst/>
                  <a:gdLst>
                    <a:gd name="connsiteX0" fmla="*/ 42992 w 44408"/>
                    <a:gd name="connsiteY0" fmla="*/ 11091 h 68508"/>
                    <a:gd name="connsiteX1" fmla="*/ 38291 w 44408"/>
                    <a:gd name="connsiteY1" fmla="*/ -1835 h 68508"/>
                    <a:gd name="connsiteX2" fmla="*/ -1416 w 44408"/>
                    <a:gd name="connsiteY2" fmla="*/ -1835 h 68508"/>
                    <a:gd name="connsiteX3" fmla="*/ -1416 w 44408"/>
                    <a:gd name="connsiteY3" fmla="*/ 3 h 68508"/>
                    <a:gd name="connsiteX4" fmla="*/ 23250 w 44408"/>
                    <a:gd name="connsiteY4" fmla="*/ 26028 h 68508"/>
                    <a:gd name="connsiteX5" fmla="*/ 30397 w 44408"/>
                    <a:gd name="connsiteY5" fmla="*/ 44498 h 68508"/>
                    <a:gd name="connsiteX6" fmla="*/ 26474 w 44408"/>
                    <a:gd name="connsiteY6" fmla="*/ 54984 h 68508"/>
                    <a:gd name="connsiteX7" fmla="*/ 17087 w 44408"/>
                    <a:gd name="connsiteY7" fmla="*/ 59103 h 68508"/>
                    <a:gd name="connsiteX8" fmla="*/ 8177 w 44408"/>
                    <a:gd name="connsiteY8" fmla="*/ 56204 h 68508"/>
                    <a:gd name="connsiteX9" fmla="*/ 2348 w 44408"/>
                    <a:gd name="connsiteY9" fmla="*/ 47713 h 68508"/>
                    <a:gd name="connsiteX10" fmla="*/ 505 w 44408"/>
                    <a:gd name="connsiteY10" fmla="*/ 47713 h 68508"/>
                    <a:gd name="connsiteX11" fmla="*/ 6890 w 44408"/>
                    <a:gd name="connsiteY11" fmla="*/ 61764 h 68508"/>
                    <a:gd name="connsiteX12" fmla="*/ 19724 w 44408"/>
                    <a:gd name="connsiteY12" fmla="*/ 66674 h 68508"/>
                    <a:gd name="connsiteX13" fmla="*/ 33383 w 44408"/>
                    <a:gd name="connsiteY13" fmla="*/ 61431 h 68508"/>
                    <a:gd name="connsiteX14" fmla="*/ 38878 w 44408"/>
                    <a:gd name="connsiteY14" fmla="*/ 49060 h 68508"/>
                    <a:gd name="connsiteX15" fmla="*/ 36496 w 44408"/>
                    <a:gd name="connsiteY15" fmla="*/ 38859 h 68508"/>
                    <a:gd name="connsiteX16" fmla="*/ 24584 w 44408"/>
                    <a:gd name="connsiteY16" fmla="*/ 21878 h 68508"/>
                    <a:gd name="connsiteX17" fmla="*/ 9146 w 44408"/>
                    <a:gd name="connsiteY17" fmla="*/ 5642 h 68508"/>
                    <a:gd name="connsiteX18" fmla="*/ 26712 w 44408"/>
                    <a:gd name="connsiteY18" fmla="*/ 5642 h 68508"/>
                    <a:gd name="connsiteX19" fmla="*/ 34240 w 44408"/>
                    <a:gd name="connsiteY19" fmla="*/ 6038 h 68508"/>
                    <a:gd name="connsiteX20" fmla="*/ 38132 w 44408"/>
                    <a:gd name="connsiteY20" fmla="*/ 7638 h 68508"/>
                    <a:gd name="connsiteX21" fmla="*/ 41165 w 44408"/>
                    <a:gd name="connsiteY21" fmla="*/ 11091 h 68508"/>
                    <a:gd name="connsiteX22" fmla="*/ 42992 w 44408"/>
                    <a:gd name="connsiteY22" fmla="*/ 11091 h 685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44408" h="68508">
                      <a:moveTo>
                        <a:pt x="42992" y="11091"/>
                      </a:moveTo>
                      <a:lnTo>
                        <a:pt x="38291" y="-1835"/>
                      </a:lnTo>
                      <a:lnTo>
                        <a:pt x="-1416" y="-1835"/>
                      </a:lnTo>
                      <a:lnTo>
                        <a:pt x="-1416" y="3"/>
                      </a:lnTo>
                      <a:cubicBezTo>
                        <a:pt x="10263" y="10626"/>
                        <a:pt x="18485" y="19301"/>
                        <a:pt x="23250" y="26028"/>
                      </a:cubicBezTo>
                      <a:cubicBezTo>
                        <a:pt x="28014" y="32766"/>
                        <a:pt x="30397" y="38922"/>
                        <a:pt x="30397" y="44498"/>
                      </a:cubicBezTo>
                      <a:cubicBezTo>
                        <a:pt x="30397" y="48754"/>
                        <a:pt x="29089" y="52249"/>
                        <a:pt x="26474" y="54984"/>
                      </a:cubicBezTo>
                      <a:cubicBezTo>
                        <a:pt x="23858" y="57730"/>
                        <a:pt x="20729" y="59103"/>
                        <a:pt x="17087" y="59103"/>
                      </a:cubicBezTo>
                      <a:cubicBezTo>
                        <a:pt x="13783" y="59103"/>
                        <a:pt x="10813" y="58136"/>
                        <a:pt x="8177" y="56204"/>
                      </a:cubicBezTo>
                      <a:cubicBezTo>
                        <a:pt x="5551" y="54271"/>
                        <a:pt x="3608" y="51441"/>
                        <a:pt x="2348" y="47713"/>
                      </a:cubicBezTo>
                      <a:lnTo>
                        <a:pt x="505" y="47713"/>
                      </a:lnTo>
                      <a:cubicBezTo>
                        <a:pt x="1342" y="53817"/>
                        <a:pt x="3470" y="58501"/>
                        <a:pt x="6890" y="61764"/>
                      </a:cubicBezTo>
                      <a:cubicBezTo>
                        <a:pt x="10310" y="65037"/>
                        <a:pt x="14588" y="66674"/>
                        <a:pt x="19724" y="66674"/>
                      </a:cubicBezTo>
                      <a:cubicBezTo>
                        <a:pt x="25177" y="66674"/>
                        <a:pt x="29730" y="64927"/>
                        <a:pt x="33383" y="61431"/>
                      </a:cubicBezTo>
                      <a:cubicBezTo>
                        <a:pt x="37046" y="57936"/>
                        <a:pt x="38878" y="53812"/>
                        <a:pt x="38878" y="49060"/>
                      </a:cubicBezTo>
                      <a:cubicBezTo>
                        <a:pt x="38878" y="45659"/>
                        <a:pt x="38084" y="42259"/>
                        <a:pt x="36496" y="38859"/>
                      </a:cubicBezTo>
                      <a:cubicBezTo>
                        <a:pt x="34050" y="33515"/>
                        <a:pt x="30079" y="27855"/>
                        <a:pt x="24584" y="21878"/>
                      </a:cubicBezTo>
                      <a:cubicBezTo>
                        <a:pt x="16346" y="12902"/>
                        <a:pt x="11200" y="7490"/>
                        <a:pt x="9146" y="5642"/>
                      </a:cubicBezTo>
                      <a:lnTo>
                        <a:pt x="26712" y="5642"/>
                      </a:lnTo>
                      <a:cubicBezTo>
                        <a:pt x="30291" y="5642"/>
                        <a:pt x="32800" y="5774"/>
                        <a:pt x="34240" y="6038"/>
                      </a:cubicBezTo>
                      <a:cubicBezTo>
                        <a:pt x="35681" y="6302"/>
                        <a:pt x="36978" y="6835"/>
                        <a:pt x="38132" y="7638"/>
                      </a:cubicBezTo>
                      <a:cubicBezTo>
                        <a:pt x="39296" y="8451"/>
                        <a:pt x="40308" y="9602"/>
                        <a:pt x="41165" y="11091"/>
                      </a:cubicBezTo>
                      <a:lnTo>
                        <a:pt x="42992" y="1109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393" name="Freeform: Shape 392">
                  <a:extLst>
                    <a:ext uri="{FF2B5EF4-FFF2-40B4-BE49-F238E27FC236}">
                      <a16:creationId xmlns:a16="http://schemas.microsoft.com/office/drawing/2014/main" id="{30F384F4-4805-6F50-4AAA-0B4267F9DAE3}"/>
                    </a:ext>
                  </a:extLst>
                </p:cNvPr>
                <p:cNvSpPr/>
                <p:nvPr/>
              </p:nvSpPr>
              <p:spPr>
                <a:xfrm flipV="1">
                  <a:off x="1553256" y="4122328"/>
                  <a:ext cx="38801" cy="69696"/>
                </a:xfrm>
                <a:custGeom>
                  <a:avLst/>
                  <a:gdLst>
                    <a:gd name="connsiteX0" fmla="*/ 11856 w 38801"/>
                    <a:gd name="connsiteY0" fmla="*/ 33194 h 69696"/>
                    <a:gd name="connsiteX1" fmla="*/ 1548 w 38801"/>
                    <a:gd name="connsiteY1" fmla="*/ 43696 h 69696"/>
                    <a:gd name="connsiteX2" fmla="*/ -755 w 38801"/>
                    <a:gd name="connsiteY2" fmla="*/ 51917 h 69696"/>
                    <a:gd name="connsiteX3" fmla="*/ 4311 w 38801"/>
                    <a:gd name="connsiteY3" fmla="*/ 63164 h 69696"/>
                    <a:gd name="connsiteX4" fmla="*/ 17764 w 38801"/>
                    <a:gd name="connsiteY4" fmla="*/ 67900 h 69696"/>
                    <a:gd name="connsiteX5" fmla="*/ 30867 w 38801"/>
                    <a:gd name="connsiteY5" fmla="*/ 63496 h 69696"/>
                    <a:gd name="connsiteX6" fmla="*/ 35839 w 38801"/>
                    <a:gd name="connsiteY6" fmla="*/ 53453 h 69696"/>
                    <a:gd name="connsiteX7" fmla="*/ 33155 w 38801"/>
                    <a:gd name="connsiteY7" fmla="*/ 45771 h 69696"/>
                    <a:gd name="connsiteX8" fmla="*/ 21989 w 38801"/>
                    <a:gd name="connsiteY8" fmla="*/ 36568 h 69696"/>
                    <a:gd name="connsiteX9" fmla="*/ 33552 w 38801"/>
                    <a:gd name="connsiteY9" fmla="*/ 25971 h 69696"/>
                    <a:gd name="connsiteX10" fmla="*/ 37316 w 38801"/>
                    <a:gd name="connsiteY10" fmla="*/ 15326 h 69696"/>
                    <a:gd name="connsiteX11" fmla="*/ 31900 w 38801"/>
                    <a:gd name="connsiteY11" fmla="*/ 3224 h 69696"/>
                    <a:gd name="connsiteX12" fmla="*/ 17717 w 38801"/>
                    <a:gd name="connsiteY12" fmla="*/ -1797 h 69696"/>
                    <a:gd name="connsiteX13" fmla="*/ 2771 w 38801"/>
                    <a:gd name="connsiteY13" fmla="*/ 4191 h 69696"/>
                    <a:gd name="connsiteX14" fmla="*/ -1486 w 38801"/>
                    <a:gd name="connsiteY14" fmla="*/ 14693 h 69696"/>
                    <a:gd name="connsiteX15" fmla="*/ 1516 w 38801"/>
                    <a:gd name="connsiteY15" fmla="*/ 23516 h 69696"/>
                    <a:gd name="connsiteX16" fmla="*/ 11856 w 38801"/>
                    <a:gd name="connsiteY16" fmla="*/ 33194 h 69696"/>
                    <a:gd name="connsiteX17" fmla="*/ 19654 w 38801"/>
                    <a:gd name="connsiteY17" fmla="*/ 38500 h 69696"/>
                    <a:gd name="connsiteX18" fmla="*/ 27199 w 38801"/>
                    <a:gd name="connsiteY18" fmla="*/ 46927 h 69696"/>
                    <a:gd name="connsiteX19" fmla="*/ 28787 w 38801"/>
                    <a:gd name="connsiteY19" fmla="*/ 53945 h 69696"/>
                    <a:gd name="connsiteX20" fmla="*/ 25848 w 38801"/>
                    <a:gd name="connsiteY20" fmla="*/ 62086 h 69696"/>
                    <a:gd name="connsiteX21" fmla="*/ 17859 w 38801"/>
                    <a:gd name="connsiteY21" fmla="*/ 65033 h 69696"/>
                    <a:gd name="connsiteX22" fmla="*/ 9632 w 38801"/>
                    <a:gd name="connsiteY22" fmla="*/ 62102 h 69696"/>
                    <a:gd name="connsiteX23" fmla="*/ 6456 w 38801"/>
                    <a:gd name="connsiteY23" fmla="*/ 55275 h 69696"/>
                    <a:gd name="connsiteX24" fmla="*/ 7758 w 38801"/>
                    <a:gd name="connsiteY24" fmla="*/ 50127 h 69696"/>
                    <a:gd name="connsiteX25" fmla="*/ 11506 w 38801"/>
                    <a:gd name="connsiteY25" fmla="*/ 45232 h 69696"/>
                    <a:gd name="connsiteX26" fmla="*/ 19654 w 38801"/>
                    <a:gd name="connsiteY26" fmla="*/ 38500 h 69696"/>
                    <a:gd name="connsiteX27" fmla="*/ 14191 w 38801"/>
                    <a:gd name="connsiteY27" fmla="*/ 31325 h 69696"/>
                    <a:gd name="connsiteX28" fmla="*/ 8092 w 38801"/>
                    <a:gd name="connsiteY28" fmla="*/ 23769 h 69696"/>
                    <a:gd name="connsiteX29" fmla="*/ 6106 w 38801"/>
                    <a:gd name="connsiteY29" fmla="*/ 14930 h 69696"/>
                    <a:gd name="connsiteX30" fmla="*/ 9600 w 38801"/>
                    <a:gd name="connsiteY30" fmla="*/ 4713 h 69696"/>
                    <a:gd name="connsiteX31" fmla="*/ 18511 w 38801"/>
                    <a:gd name="connsiteY31" fmla="*/ 880 h 69696"/>
                    <a:gd name="connsiteX32" fmla="*/ 27087 w 38801"/>
                    <a:gd name="connsiteY32" fmla="*/ 3890 h 69696"/>
                    <a:gd name="connsiteX33" fmla="*/ 30327 w 38801"/>
                    <a:gd name="connsiteY33" fmla="*/ 11224 h 69696"/>
                    <a:gd name="connsiteX34" fmla="*/ 28437 w 38801"/>
                    <a:gd name="connsiteY34" fmla="*/ 17607 h 69696"/>
                    <a:gd name="connsiteX35" fmla="*/ 14191 w 38801"/>
                    <a:gd name="connsiteY35" fmla="*/ 31325 h 696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</a:cxnLst>
                  <a:rect l="l" t="t" r="r" b="b"/>
                  <a:pathLst>
                    <a:path w="38801" h="69696">
                      <a:moveTo>
                        <a:pt x="11856" y="33194"/>
                      </a:moveTo>
                      <a:cubicBezTo>
                        <a:pt x="6530" y="37555"/>
                        <a:pt x="3094" y="41056"/>
                        <a:pt x="1548" y="43696"/>
                      </a:cubicBezTo>
                      <a:cubicBezTo>
                        <a:pt x="13" y="46336"/>
                        <a:pt x="-755" y="49076"/>
                        <a:pt x="-755" y="51917"/>
                      </a:cubicBezTo>
                      <a:cubicBezTo>
                        <a:pt x="-755" y="56268"/>
                        <a:pt x="934" y="60017"/>
                        <a:pt x="4311" y="63164"/>
                      </a:cubicBezTo>
                      <a:cubicBezTo>
                        <a:pt x="7689" y="66321"/>
                        <a:pt x="12173" y="67900"/>
                        <a:pt x="17764" y="67900"/>
                      </a:cubicBezTo>
                      <a:cubicBezTo>
                        <a:pt x="23196" y="67900"/>
                        <a:pt x="27564" y="66432"/>
                        <a:pt x="30867" y="63496"/>
                      </a:cubicBezTo>
                      <a:cubicBezTo>
                        <a:pt x="34182" y="60561"/>
                        <a:pt x="35839" y="57213"/>
                        <a:pt x="35839" y="53453"/>
                      </a:cubicBezTo>
                      <a:cubicBezTo>
                        <a:pt x="35839" y="50940"/>
                        <a:pt x="34944" y="48379"/>
                        <a:pt x="33155" y="45771"/>
                      </a:cubicBezTo>
                      <a:cubicBezTo>
                        <a:pt x="31365" y="43163"/>
                        <a:pt x="27643" y="40095"/>
                        <a:pt x="21989" y="36568"/>
                      </a:cubicBezTo>
                      <a:cubicBezTo>
                        <a:pt x="27813" y="32080"/>
                        <a:pt x="31667" y="28547"/>
                        <a:pt x="33552" y="25971"/>
                      </a:cubicBezTo>
                      <a:cubicBezTo>
                        <a:pt x="36061" y="22602"/>
                        <a:pt x="37316" y="19054"/>
                        <a:pt x="37316" y="15326"/>
                      </a:cubicBezTo>
                      <a:cubicBezTo>
                        <a:pt x="37316" y="10606"/>
                        <a:pt x="35510" y="6572"/>
                        <a:pt x="31900" y="3224"/>
                      </a:cubicBezTo>
                      <a:cubicBezTo>
                        <a:pt x="28300" y="-123"/>
                        <a:pt x="23572" y="-1797"/>
                        <a:pt x="17717" y="-1797"/>
                      </a:cubicBezTo>
                      <a:cubicBezTo>
                        <a:pt x="11332" y="-1797"/>
                        <a:pt x="6350" y="199"/>
                        <a:pt x="2771" y="4191"/>
                      </a:cubicBezTo>
                      <a:cubicBezTo>
                        <a:pt x="-67" y="7390"/>
                        <a:pt x="-1486" y="10891"/>
                        <a:pt x="-1486" y="14693"/>
                      </a:cubicBezTo>
                      <a:cubicBezTo>
                        <a:pt x="-1486" y="17660"/>
                        <a:pt x="-485" y="20601"/>
                        <a:pt x="1516" y="23516"/>
                      </a:cubicBezTo>
                      <a:cubicBezTo>
                        <a:pt x="3517" y="26441"/>
                        <a:pt x="6964" y="29667"/>
                        <a:pt x="11856" y="33194"/>
                      </a:cubicBezTo>
                      <a:close/>
                      <a:moveTo>
                        <a:pt x="19654" y="38500"/>
                      </a:moveTo>
                      <a:cubicBezTo>
                        <a:pt x="23625" y="42059"/>
                        <a:pt x="26140" y="44868"/>
                        <a:pt x="27199" y="46927"/>
                      </a:cubicBezTo>
                      <a:cubicBezTo>
                        <a:pt x="28257" y="48997"/>
                        <a:pt x="28787" y="51336"/>
                        <a:pt x="28787" y="53945"/>
                      </a:cubicBezTo>
                      <a:cubicBezTo>
                        <a:pt x="28787" y="57408"/>
                        <a:pt x="27807" y="60122"/>
                        <a:pt x="25848" y="62086"/>
                      </a:cubicBezTo>
                      <a:cubicBezTo>
                        <a:pt x="23900" y="64051"/>
                        <a:pt x="21237" y="65033"/>
                        <a:pt x="17859" y="65033"/>
                      </a:cubicBezTo>
                      <a:cubicBezTo>
                        <a:pt x="14492" y="65033"/>
                        <a:pt x="11750" y="64056"/>
                        <a:pt x="9632" y="62102"/>
                      </a:cubicBezTo>
                      <a:cubicBezTo>
                        <a:pt x="7515" y="60159"/>
                        <a:pt x="6456" y="57884"/>
                        <a:pt x="6456" y="55275"/>
                      </a:cubicBezTo>
                      <a:cubicBezTo>
                        <a:pt x="6456" y="53564"/>
                        <a:pt x="6890" y="51848"/>
                        <a:pt x="7758" y="50127"/>
                      </a:cubicBezTo>
                      <a:cubicBezTo>
                        <a:pt x="8637" y="48416"/>
                        <a:pt x="9886" y="46785"/>
                        <a:pt x="11506" y="45232"/>
                      </a:cubicBezTo>
                      <a:lnTo>
                        <a:pt x="19654" y="38500"/>
                      </a:lnTo>
                      <a:close/>
                      <a:moveTo>
                        <a:pt x="14191" y="31325"/>
                      </a:moveTo>
                      <a:cubicBezTo>
                        <a:pt x="11448" y="29012"/>
                        <a:pt x="9415" y="26493"/>
                        <a:pt x="8092" y="23769"/>
                      </a:cubicBezTo>
                      <a:cubicBezTo>
                        <a:pt x="6768" y="21044"/>
                        <a:pt x="6106" y="18098"/>
                        <a:pt x="6106" y="14930"/>
                      </a:cubicBezTo>
                      <a:cubicBezTo>
                        <a:pt x="6106" y="10674"/>
                        <a:pt x="7271" y="7269"/>
                        <a:pt x="9600" y="4713"/>
                      </a:cubicBezTo>
                      <a:cubicBezTo>
                        <a:pt x="11930" y="2158"/>
                        <a:pt x="14900" y="880"/>
                        <a:pt x="18511" y="880"/>
                      </a:cubicBezTo>
                      <a:cubicBezTo>
                        <a:pt x="22079" y="880"/>
                        <a:pt x="24938" y="1883"/>
                        <a:pt x="27087" y="3890"/>
                      </a:cubicBezTo>
                      <a:cubicBezTo>
                        <a:pt x="29247" y="5907"/>
                        <a:pt x="30327" y="8351"/>
                        <a:pt x="30327" y="11224"/>
                      </a:cubicBezTo>
                      <a:cubicBezTo>
                        <a:pt x="30327" y="13600"/>
                        <a:pt x="29697" y="15727"/>
                        <a:pt x="28437" y="17607"/>
                      </a:cubicBezTo>
                      <a:cubicBezTo>
                        <a:pt x="26087" y="21103"/>
                        <a:pt x="21338" y="25675"/>
                        <a:pt x="14191" y="31325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394" name="Freeform: Shape 393">
                  <a:extLst>
                    <a:ext uri="{FF2B5EF4-FFF2-40B4-BE49-F238E27FC236}">
                      <a16:creationId xmlns:a16="http://schemas.microsoft.com/office/drawing/2014/main" id="{E303FE62-3E6E-44D5-2E41-4B3A4DA9FB15}"/>
                    </a:ext>
                  </a:extLst>
                </p:cNvPr>
                <p:cNvSpPr/>
                <p:nvPr/>
              </p:nvSpPr>
              <p:spPr>
                <a:xfrm flipV="1">
                  <a:off x="1602032" y="4122328"/>
                  <a:ext cx="38277" cy="69696"/>
                </a:xfrm>
                <a:custGeom>
                  <a:avLst/>
                  <a:gdLst>
                    <a:gd name="connsiteX0" fmla="*/ -288 w 38277"/>
                    <a:gd name="connsiteY0" fmla="*/ 53739 h 69696"/>
                    <a:gd name="connsiteX1" fmla="*/ 6970 w 38277"/>
                    <a:gd name="connsiteY1" fmla="*/ 64209 h 69696"/>
                    <a:gd name="connsiteX2" fmla="*/ 17929 w 38277"/>
                    <a:gd name="connsiteY2" fmla="*/ 67900 h 69696"/>
                    <a:gd name="connsiteX3" fmla="*/ 30334 w 38277"/>
                    <a:gd name="connsiteY3" fmla="*/ 62657 h 69696"/>
                    <a:gd name="connsiteX4" fmla="*/ 33606 w 38277"/>
                    <a:gd name="connsiteY4" fmla="*/ 54293 h 69696"/>
                    <a:gd name="connsiteX5" fmla="*/ 24378 w 38277"/>
                    <a:gd name="connsiteY5" fmla="*/ 39134 h 69696"/>
                    <a:gd name="connsiteX6" fmla="*/ 33764 w 38277"/>
                    <a:gd name="connsiteY6" fmla="*/ 32212 h 69696"/>
                    <a:gd name="connsiteX7" fmla="*/ 36941 w 38277"/>
                    <a:gd name="connsiteY7" fmla="*/ 21615 h 69696"/>
                    <a:gd name="connsiteX8" fmla="*/ 31382 w 38277"/>
                    <a:gd name="connsiteY8" fmla="*/ 6519 h 69696"/>
                    <a:gd name="connsiteX9" fmla="*/ 10385 w 38277"/>
                    <a:gd name="connsiteY9" fmla="*/ -1797 h 69696"/>
                    <a:gd name="connsiteX10" fmla="*/ 1125 w 38277"/>
                    <a:gd name="connsiteY10" fmla="*/ -118 h 69696"/>
                    <a:gd name="connsiteX11" fmla="*/ -1336 w 38277"/>
                    <a:gd name="connsiteY11" fmla="*/ 3494 h 69696"/>
                    <a:gd name="connsiteX12" fmla="*/ -177 w 38277"/>
                    <a:gd name="connsiteY12" fmla="*/ 6028 h 69696"/>
                    <a:gd name="connsiteX13" fmla="*/ 2634 w 38277"/>
                    <a:gd name="connsiteY13" fmla="*/ 7121 h 69696"/>
                    <a:gd name="connsiteX14" fmla="*/ 5176 w 38277"/>
                    <a:gd name="connsiteY14" fmla="*/ 6725 h 69696"/>
                    <a:gd name="connsiteX15" fmla="*/ 8987 w 38277"/>
                    <a:gd name="connsiteY15" fmla="*/ 4903 h 69696"/>
                    <a:gd name="connsiteX16" fmla="*/ 13117 w 38277"/>
                    <a:gd name="connsiteY16" fmla="*/ 3050 h 69696"/>
                    <a:gd name="connsiteX17" fmla="*/ 17040 w 38277"/>
                    <a:gd name="connsiteY17" fmla="*/ 2511 h 69696"/>
                    <a:gd name="connsiteX18" fmla="*/ 25839 w 38277"/>
                    <a:gd name="connsiteY18" fmla="*/ 6424 h 69696"/>
                    <a:gd name="connsiteX19" fmla="*/ 29587 w 38277"/>
                    <a:gd name="connsiteY19" fmla="*/ 15675 h 69696"/>
                    <a:gd name="connsiteX20" fmla="*/ 27856 w 38277"/>
                    <a:gd name="connsiteY20" fmla="*/ 23294 h 69696"/>
                    <a:gd name="connsiteX21" fmla="*/ 25029 w 38277"/>
                    <a:gd name="connsiteY21" fmla="*/ 27507 h 69696"/>
                    <a:gd name="connsiteX22" fmla="*/ 19168 w 38277"/>
                    <a:gd name="connsiteY22" fmla="*/ 31087 h 69696"/>
                    <a:gd name="connsiteX23" fmla="*/ 11576 w 38277"/>
                    <a:gd name="connsiteY23" fmla="*/ 32703 h 69696"/>
                    <a:gd name="connsiteX24" fmla="*/ 9988 w 38277"/>
                    <a:gd name="connsiteY24" fmla="*/ 32703 h 69696"/>
                    <a:gd name="connsiteX25" fmla="*/ 9988 w 38277"/>
                    <a:gd name="connsiteY25" fmla="*/ 34192 h 69696"/>
                    <a:gd name="connsiteX26" fmla="*/ 17850 w 38277"/>
                    <a:gd name="connsiteY26" fmla="*/ 37011 h 69696"/>
                    <a:gd name="connsiteX27" fmla="*/ 23584 w 38277"/>
                    <a:gd name="connsiteY27" fmla="*/ 42603 h 69696"/>
                    <a:gd name="connsiteX28" fmla="*/ 25378 w 38277"/>
                    <a:gd name="connsiteY28" fmla="*/ 49779 h 69696"/>
                    <a:gd name="connsiteX29" fmla="*/ 22170 w 38277"/>
                    <a:gd name="connsiteY29" fmla="*/ 58015 h 69696"/>
                    <a:gd name="connsiteX30" fmla="*/ 14213 w 38277"/>
                    <a:gd name="connsiteY30" fmla="*/ 61168 h 69696"/>
                    <a:gd name="connsiteX31" fmla="*/ 1348 w 38277"/>
                    <a:gd name="connsiteY31" fmla="*/ 52947 h 69696"/>
                    <a:gd name="connsiteX32" fmla="*/ -288 w 38277"/>
                    <a:gd name="connsiteY32" fmla="*/ 53739 h 696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38277" h="69696">
                      <a:moveTo>
                        <a:pt x="-288" y="53739"/>
                      </a:moveTo>
                      <a:cubicBezTo>
                        <a:pt x="1628" y="58258"/>
                        <a:pt x="4048" y="61749"/>
                        <a:pt x="6970" y="64209"/>
                      </a:cubicBezTo>
                      <a:cubicBezTo>
                        <a:pt x="9903" y="66669"/>
                        <a:pt x="13556" y="67900"/>
                        <a:pt x="17929" y="67900"/>
                      </a:cubicBezTo>
                      <a:cubicBezTo>
                        <a:pt x="23319" y="67900"/>
                        <a:pt x="27454" y="66152"/>
                        <a:pt x="30334" y="62657"/>
                      </a:cubicBezTo>
                      <a:cubicBezTo>
                        <a:pt x="32515" y="60048"/>
                        <a:pt x="33606" y="57260"/>
                        <a:pt x="33606" y="54293"/>
                      </a:cubicBezTo>
                      <a:cubicBezTo>
                        <a:pt x="33606" y="49404"/>
                        <a:pt x="30530" y="44351"/>
                        <a:pt x="24378" y="39134"/>
                      </a:cubicBezTo>
                      <a:cubicBezTo>
                        <a:pt x="28518" y="37518"/>
                        <a:pt x="31647" y="35211"/>
                        <a:pt x="33764" y="32212"/>
                      </a:cubicBezTo>
                      <a:cubicBezTo>
                        <a:pt x="35882" y="29213"/>
                        <a:pt x="36941" y="25680"/>
                        <a:pt x="36941" y="21615"/>
                      </a:cubicBezTo>
                      <a:cubicBezTo>
                        <a:pt x="36941" y="15807"/>
                        <a:pt x="35088" y="10775"/>
                        <a:pt x="31382" y="6519"/>
                      </a:cubicBezTo>
                      <a:cubicBezTo>
                        <a:pt x="26554" y="975"/>
                        <a:pt x="19555" y="-1797"/>
                        <a:pt x="10385" y="-1797"/>
                      </a:cubicBezTo>
                      <a:cubicBezTo>
                        <a:pt x="5853" y="-1797"/>
                        <a:pt x="2767" y="-1237"/>
                        <a:pt x="1125" y="-118"/>
                      </a:cubicBezTo>
                      <a:cubicBezTo>
                        <a:pt x="-516" y="1012"/>
                        <a:pt x="-1336" y="2216"/>
                        <a:pt x="-1336" y="3494"/>
                      </a:cubicBezTo>
                      <a:cubicBezTo>
                        <a:pt x="-1336" y="4455"/>
                        <a:pt x="-950" y="5299"/>
                        <a:pt x="-177" y="6028"/>
                      </a:cubicBezTo>
                      <a:cubicBezTo>
                        <a:pt x="607" y="6757"/>
                        <a:pt x="1544" y="7121"/>
                        <a:pt x="2634" y="7121"/>
                      </a:cubicBezTo>
                      <a:cubicBezTo>
                        <a:pt x="3471" y="7121"/>
                        <a:pt x="4318" y="6989"/>
                        <a:pt x="5176" y="6725"/>
                      </a:cubicBezTo>
                      <a:cubicBezTo>
                        <a:pt x="5737" y="6556"/>
                        <a:pt x="7007" y="5949"/>
                        <a:pt x="8987" y="4903"/>
                      </a:cubicBezTo>
                      <a:cubicBezTo>
                        <a:pt x="10978" y="3868"/>
                        <a:pt x="12355" y="3251"/>
                        <a:pt x="13117" y="3050"/>
                      </a:cubicBezTo>
                      <a:cubicBezTo>
                        <a:pt x="14335" y="2691"/>
                        <a:pt x="15642" y="2511"/>
                        <a:pt x="17040" y="2511"/>
                      </a:cubicBezTo>
                      <a:cubicBezTo>
                        <a:pt x="20407" y="2511"/>
                        <a:pt x="23340" y="3816"/>
                        <a:pt x="25839" y="6424"/>
                      </a:cubicBezTo>
                      <a:cubicBezTo>
                        <a:pt x="28338" y="9032"/>
                        <a:pt x="29587" y="12116"/>
                        <a:pt x="29587" y="15675"/>
                      </a:cubicBezTo>
                      <a:cubicBezTo>
                        <a:pt x="29587" y="18283"/>
                        <a:pt x="29010" y="20823"/>
                        <a:pt x="27856" y="23294"/>
                      </a:cubicBezTo>
                      <a:cubicBezTo>
                        <a:pt x="26998" y="25142"/>
                        <a:pt x="26056" y="26546"/>
                        <a:pt x="25029" y="27507"/>
                      </a:cubicBezTo>
                      <a:cubicBezTo>
                        <a:pt x="23600" y="28827"/>
                        <a:pt x="21646" y="30021"/>
                        <a:pt x="19168" y="31087"/>
                      </a:cubicBezTo>
                      <a:cubicBezTo>
                        <a:pt x="16691" y="32164"/>
                        <a:pt x="14160" y="32703"/>
                        <a:pt x="11576" y="32703"/>
                      </a:cubicBezTo>
                      <a:lnTo>
                        <a:pt x="9988" y="32703"/>
                      </a:lnTo>
                      <a:lnTo>
                        <a:pt x="9988" y="34192"/>
                      </a:lnTo>
                      <a:cubicBezTo>
                        <a:pt x="12603" y="34519"/>
                        <a:pt x="15224" y="35459"/>
                        <a:pt x="17850" y="37011"/>
                      </a:cubicBezTo>
                      <a:cubicBezTo>
                        <a:pt x="20486" y="38564"/>
                        <a:pt x="22398" y="40428"/>
                        <a:pt x="23584" y="42603"/>
                      </a:cubicBezTo>
                      <a:cubicBezTo>
                        <a:pt x="24780" y="44778"/>
                        <a:pt x="25378" y="47170"/>
                        <a:pt x="25378" y="49779"/>
                      </a:cubicBezTo>
                      <a:cubicBezTo>
                        <a:pt x="25378" y="53179"/>
                        <a:pt x="24309" y="55925"/>
                        <a:pt x="22170" y="58015"/>
                      </a:cubicBezTo>
                      <a:cubicBezTo>
                        <a:pt x="20042" y="60117"/>
                        <a:pt x="17389" y="61168"/>
                        <a:pt x="14213" y="61168"/>
                      </a:cubicBezTo>
                      <a:cubicBezTo>
                        <a:pt x="9077" y="61168"/>
                        <a:pt x="4789" y="58427"/>
                        <a:pt x="1348" y="52947"/>
                      </a:cubicBezTo>
                      <a:lnTo>
                        <a:pt x="-288" y="5373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395" name="Freeform: Shape 394">
                  <a:extLst>
                    <a:ext uri="{FF2B5EF4-FFF2-40B4-BE49-F238E27FC236}">
                      <a16:creationId xmlns:a16="http://schemas.microsoft.com/office/drawing/2014/main" id="{EFC4B150-C87F-4BB3-52AB-B52761483E8A}"/>
                    </a:ext>
                  </a:extLst>
                </p:cNvPr>
                <p:cNvSpPr/>
                <p:nvPr/>
              </p:nvSpPr>
              <p:spPr>
                <a:xfrm flipV="1">
                  <a:off x="1648743" y="4190837"/>
                  <a:ext cx="12706" cy="126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06" h="12672"/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396" name="Freeform: Shape 395">
                  <a:extLst>
                    <a:ext uri="{FF2B5EF4-FFF2-40B4-BE49-F238E27FC236}">
                      <a16:creationId xmlns:a16="http://schemas.microsoft.com/office/drawing/2014/main" id="{3469B880-21DE-2251-3891-6EDFD28C7ACF}"/>
                    </a:ext>
                  </a:extLst>
                </p:cNvPr>
                <p:cNvSpPr/>
                <p:nvPr/>
              </p:nvSpPr>
              <p:spPr>
                <a:xfrm flipV="1">
                  <a:off x="1674998" y="4144156"/>
                  <a:ext cx="77777" cy="46681"/>
                </a:xfrm>
                <a:custGeom>
                  <a:avLst/>
                  <a:gdLst>
                    <a:gd name="connsiteX0" fmla="*/ 13468 w 77777"/>
                    <a:gd name="connsiteY0" fmla="*/ 35890 h 46681"/>
                    <a:gd name="connsiteX1" fmla="*/ 19329 w 77777"/>
                    <a:gd name="connsiteY1" fmla="*/ 41576 h 46681"/>
                    <a:gd name="connsiteX2" fmla="*/ 24126 w 77777"/>
                    <a:gd name="connsiteY2" fmla="*/ 44491 h 46681"/>
                    <a:gd name="connsiteX3" fmla="*/ 29256 w 77777"/>
                    <a:gd name="connsiteY3" fmla="*/ 45536 h 46681"/>
                    <a:gd name="connsiteX4" fmla="*/ 36594 w 77777"/>
                    <a:gd name="connsiteY4" fmla="*/ 43049 h 46681"/>
                    <a:gd name="connsiteX5" fmla="*/ 40723 w 77777"/>
                    <a:gd name="connsiteY5" fmla="*/ 35890 h 46681"/>
                    <a:gd name="connsiteX6" fmla="*/ 49348 w 77777"/>
                    <a:gd name="connsiteY6" fmla="*/ 43683 h 46681"/>
                    <a:gd name="connsiteX7" fmla="*/ 56606 w 77777"/>
                    <a:gd name="connsiteY7" fmla="*/ 45536 h 46681"/>
                    <a:gd name="connsiteX8" fmla="*/ 63023 w 77777"/>
                    <a:gd name="connsiteY8" fmla="*/ 43683 h 46681"/>
                    <a:gd name="connsiteX9" fmla="*/ 67470 w 77777"/>
                    <a:gd name="connsiteY9" fmla="*/ 37616 h 46681"/>
                    <a:gd name="connsiteX10" fmla="*/ 68566 w 77777"/>
                    <a:gd name="connsiteY10" fmla="*/ 28603 h 46681"/>
                    <a:gd name="connsiteX11" fmla="*/ 68566 w 77777"/>
                    <a:gd name="connsiteY11" fmla="*/ 9104 h 46681"/>
                    <a:gd name="connsiteX12" fmla="*/ 69201 w 77777"/>
                    <a:gd name="connsiteY12" fmla="*/ 3259 h 46681"/>
                    <a:gd name="connsiteX13" fmla="*/ 71043 w 77777"/>
                    <a:gd name="connsiteY13" fmla="*/ 1406 h 46681"/>
                    <a:gd name="connsiteX14" fmla="*/ 75411 w 77777"/>
                    <a:gd name="connsiteY14" fmla="*/ 645 h 46681"/>
                    <a:gd name="connsiteX15" fmla="*/ 75411 w 77777"/>
                    <a:gd name="connsiteY15" fmla="*/ -1145 h 46681"/>
                    <a:gd name="connsiteX16" fmla="*/ 52985 w 77777"/>
                    <a:gd name="connsiteY16" fmla="*/ -1145 h 46681"/>
                    <a:gd name="connsiteX17" fmla="*/ 52985 w 77777"/>
                    <a:gd name="connsiteY17" fmla="*/ 645 h 46681"/>
                    <a:gd name="connsiteX18" fmla="*/ 53922 w 77777"/>
                    <a:gd name="connsiteY18" fmla="*/ 645 h 46681"/>
                    <a:gd name="connsiteX19" fmla="*/ 58480 w 77777"/>
                    <a:gd name="connsiteY19" fmla="*/ 1770 h 46681"/>
                    <a:gd name="connsiteX20" fmla="*/ 60132 w 77777"/>
                    <a:gd name="connsiteY20" fmla="*/ 4304 h 46681"/>
                    <a:gd name="connsiteX21" fmla="*/ 60323 w 77777"/>
                    <a:gd name="connsiteY21" fmla="*/ 9104 h 46681"/>
                    <a:gd name="connsiteX22" fmla="*/ 60323 w 77777"/>
                    <a:gd name="connsiteY22" fmla="*/ 28603 h 46681"/>
                    <a:gd name="connsiteX23" fmla="*/ 58988 w 77777"/>
                    <a:gd name="connsiteY23" fmla="*/ 36428 h 46681"/>
                    <a:gd name="connsiteX24" fmla="*/ 52778 w 77777"/>
                    <a:gd name="connsiteY24" fmla="*/ 39596 h 46681"/>
                    <a:gd name="connsiteX25" fmla="*/ 47489 w 77777"/>
                    <a:gd name="connsiteY25" fmla="*/ 38281 h 46681"/>
                    <a:gd name="connsiteX26" fmla="*/ 41073 w 77777"/>
                    <a:gd name="connsiteY26" fmla="*/ 33403 h 46681"/>
                    <a:gd name="connsiteX27" fmla="*/ 40962 w 77777"/>
                    <a:gd name="connsiteY27" fmla="*/ 32864 h 46681"/>
                    <a:gd name="connsiteX28" fmla="*/ 41073 w 77777"/>
                    <a:gd name="connsiteY28" fmla="*/ 30742 h 46681"/>
                    <a:gd name="connsiteX29" fmla="*/ 41073 w 77777"/>
                    <a:gd name="connsiteY29" fmla="*/ 9104 h 46681"/>
                    <a:gd name="connsiteX30" fmla="*/ 41581 w 77777"/>
                    <a:gd name="connsiteY30" fmla="*/ 3306 h 46681"/>
                    <a:gd name="connsiteX31" fmla="*/ 43535 w 77777"/>
                    <a:gd name="connsiteY31" fmla="*/ 1406 h 46681"/>
                    <a:gd name="connsiteX32" fmla="*/ 48458 w 77777"/>
                    <a:gd name="connsiteY32" fmla="*/ 645 h 46681"/>
                    <a:gd name="connsiteX33" fmla="*/ 48458 w 77777"/>
                    <a:gd name="connsiteY33" fmla="*/ -1145 h 46681"/>
                    <a:gd name="connsiteX34" fmla="*/ 25476 w 77777"/>
                    <a:gd name="connsiteY34" fmla="*/ -1145 h 46681"/>
                    <a:gd name="connsiteX35" fmla="*/ 25476 w 77777"/>
                    <a:gd name="connsiteY35" fmla="*/ 645 h 46681"/>
                    <a:gd name="connsiteX36" fmla="*/ 30670 w 77777"/>
                    <a:gd name="connsiteY36" fmla="*/ 1532 h 46681"/>
                    <a:gd name="connsiteX37" fmla="*/ 32623 w 77777"/>
                    <a:gd name="connsiteY37" fmla="*/ 4209 h 46681"/>
                    <a:gd name="connsiteX38" fmla="*/ 32877 w 77777"/>
                    <a:gd name="connsiteY38" fmla="*/ 9104 h 46681"/>
                    <a:gd name="connsiteX39" fmla="*/ 32877 w 77777"/>
                    <a:gd name="connsiteY39" fmla="*/ 28603 h 46681"/>
                    <a:gd name="connsiteX40" fmla="*/ 31241 w 77777"/>
                    <a:gd name="connsiteY40" fmla="*/ 36571 h 46681"/>
                    <a:gd name="connsiteX41" fmla="*/ 25126 w 77777"/>
                    <a:gd name="connsiteY41" fmla="*/ 39739 h 46681"/>
                    <a:gd name="connsiteX42" fmla="*/ 19822 w 77777"/>
                    <a:gd name="connsiteY42" fmla="*/ 38313 h 46681"/>
                    <a:gd name="connsiteX43" fmla="*/ 13468 w 77777"/>
                    <a:gd name="connsiteY43" fmla="*/ 33403 h 46681"/>
                    <a:gd name="connsiteX44" fmla="*/ 13468 w 77777"/>
                    <a:gd name="connsiteY44" fmla="*/ 9104 h 46681"/>
                    <a:gd name="connsiteX45" fmla="*/ 14088 w 77777"/>
                    <a:gd name="connsiteY45" fmla="*/ 3306 h 46681"/>
                    <a:gd name="connsiteX46" fmla="*/ 15914 w 77777"/>
                    <a:gd name="connsiteY46" fmla="*/ 1310 h 46681"/>
                    <a:gd name="connsiteX47" fmla="*/ 20870 w 77777"/>
                    <a:gd name="connsiteY47" fmla="*/ 645 h 46681"/>
                    <a:gd name="connsiteX48" fmla="*/ 20870 w 77777"/>
                    <a:gd name="connsiteY48" fmla="*/ -1145 h 46681"/>
                    <a:gd name="connsiteX49" fmla="*/ -1620 w 77777"/>
                    <a:gd name="connsiteY49" fmla="*/ -1145 h 46681"/>
                    <a:gd name="connsiteX50" fmla="*/ -1620 w 77777"/>
                    <a:gd name="connsiteY50" fmla="*/ 645 h 46681"/>
                    <a:gd name="connsiteX51" fmla="*/ 2748 w 77777"/>
                    <a:gd name="connsiteY51" fmla="*/ 1310 h 46681"/>
                    <a:gd name="connsiteX52" fmla="*/ 4622 w 77777"/>
                    <a:gd name="connsiteY52" fmla="*/ 3433 h 46681"/>
                    <a:gd name="connsiteX53" fmla="*/ 5273 w 77777"/>
                    <a:gd name="connsiteY53" fmla="*/ 9104 h 46681"/>
                    <a:gd name="connsiteX54" fmla="*/ 5273 w 77777"/>
                    <a:gd name="connsiteY54" fmla="*/ 26433 h 46681"/>
                    <a:gd name="connsiteX55" fmla="*/ 4828 w 77777"/>
                    <a:gd name="connsiteY55" fmla="*/ 36080 h 46681"/>
                    <a:gd name="connsiteX56" fmla="*/ 3732 w 77777"/>
                    <a:gd name="connsiteY56" fmla="*/ 38329 h 46681"/>
                    <a:gd name="connsiteX57" fmla="*/ 1699 w 77777"/>
                    <a:gd name="connsiteY57" fmla="*/ 38947 h 46681"/>
                    <a:gd name="connsiteX58" fmla="*/ -1620 w 77777"/>
                    <a:gd name="connsiteY58" fmla="*/ 38202 h 46681"/>
                    <a:gd name="connsiteX59" fmla="*/ -2367 w 77777"/>
                    <a:gd name="connsiteY59" fmla="*/ 39992 h 46681"/>
                    <a:gd name="connsiteX60" fmla="*/ 11340 w 77777"/>
                    <a:gd name="connsiteY60" fmla="*/ 45536 h 46681"/>
                    <a:gd name="connsiteX61" fmla="*/ 13468 w 77777"/>
                    <a:gd name="connsiteY61" fmla="*/ 45536 h 46681"/>
                    <a:gd name="connsiteX62" fmla="*/ 13468 w 77777"/>
                    <a:gd name="connsiteY62" fmla="*/ 35890 h 466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</a:cxnLst>
                  <a:rect l="l" t="t" r="r" b="b"/>
                  <a:pathLst>
                    <a:path w="77777" h="46681">
                      <a:moveTo>
                        <a:pt x="13468" y="35890"/>
                      </a:moveTo>
                      <a:cubicBezTo>
                        <a:pt x="16783" y="39184"/>
                        <a:pt x="18736" y="41080"/>
                        <a:pt x="19329" y="41576"/>
                      </a:cubicBezTo>
                      <a:cubicBezTo>
                        <a:pt x="20812" y="42833"/>
                        <a:pt x="22410" y="43804"/>
                        <a:pt x="24126" y="44491"/>
                      </a:cubicBezTo>
                      <a:cubicBezTo>
                        <a:pt x="25852" y="45188"/>
                        <a:pt x="27562" y="45536"/>
                        <a:pt x="29256" y="45536"/>
                      </a:cubicBezTo>
                      <a:cubicBezTo>
                        <a:pt x="32104" y="45536"/>
                        <a:pt x="34550" y="44707"/>
                        <a:pt x="36594" y="43049"/>
                      </a:cubicBezTo>
                      <a:cubicBezTo>
                        <a:pt x="38648" y="41402"/>
                        <a:pt x="40024" y="39015"/>
                        <a:pt x="40723" y="35890"/>
                      </a:cubicBezTo>
                      <a:cubicBezTo>
                        <a:pt x="44133" y="39850"/>
                        <a:pt x="47008" y="42447"/>
                        <a:pt x="49348" y="43683"/>
                      </a:cubicBezTo>
                      <a:cubicBezTo>
                        <a:pt x="51698" y="44918"/>
                        <a:pt x="54118" y="45536"/>
                        <a:pt x="56606" y="45536"/>
                      </a:cubicBezTo>
                      <a:cubicBezTo>
                        <a:pt x="59020" y="45536"/>
                        <a:pt x="61159" y="44918"/>
                        <a:pt x="63023" y="43683"/>
                      </a:cubicBezTo>
                      <a:cubicBezTo>
                        <a:pt x="64897" y="42447"/>
                        <a:pt x="66379" y="40425"/>
                        <a:pt x="67470" y="37616"/>
                      </a:cubicBezTo>
                      <a:cubicBezTo>
                        <a:pt x="68200" y="35705"/>
                        <a:pt x="68566" y="32700"/>
                        <a:pt x="68566" y="28603"/>
                      </a:cubicBezTo>
                      <a:lnTo>
                        <a:pt x="68566" y="9104"/>
                      </a:lnTo>
                      <a:cubicBezTo>
                        <a:pt x="68566" y="6263"/>
                        <a:pt x="68777" y="4315"/>
                        <a:pt x="69201" y="3259"/>
                      </a:cubicBezTo>
                      <a:cubicBezTo>
                        <a:pt x="69540" y="2530"/>
                        <a:pt x="70154" y="1912"/>
                        <a:pt x="71043" y="1406"/>
                      </a:cubicBezTo>
                      <a:cubicBezTo>
                        <a:pt x="71933" y="899"/>
                        <a:pt x="73389" y="645"/>
                        <a:pt x="75411" y="645"/>
                      </a:cubicBezTo>
                      <a:lnTo>
                        <a:pt x="75411" y="-1145"/>
                      </a:lnTo>
                      <a:lnTo>
                        <a:pt x="52985" y="-1145"/>
                      </a:lnTo>
                      <a:lnTo>
                        <a:pt x="52985" y="645"/>
                      </a:lnTo>
                      <a:lnTo>
                        <a:pt x="53922" y="645"/>
                      </a:lnTo>
                      <a:cubicBezTo>
                        <a:pt x="55870" y="645"/>
                        <a:pt x="57390" y="1020"/>
                        <a:pt x="58480" y="1770"/>
                      </a:cubicBezTo>
                      <a:cubicBezTo>
                        <a:pt x="59243" y="2298"/>
                        <a:pt x="59793" y="3143"/>
                        <a:pt x="60132" y="4304"/>
                      </a:cubicBezTo>
                      <a:cubicBezTo>
                        <a:pt x="60259" y="4864"/>
                        <a:pt x="60323" y="6464"/>
                        <a:pt x="60323" y="9104"/>
                      </a:cubicBezTo>
                      <a:lnTo>
                        <a:pt x="60323" y="28603"/>
                      </a:lnTo>
                      <a:cubicBezTo>
                        <a:pt x="60323" y="32299"/>
                        <a:pt x="59878" y="34908"/>
                        <a:pt x="58988" y="36428"/>
                      </a:cubicBezTo>
                      <a:cubicBezTo>
                        <a:pt x="57697" y="38540"/>
                        <a:pt x="55627" y="39596"/>
                        <a:pt x="52778" y="39596"/>
                      </a:cubicBezTo>
                      <a:cubicBezTo>
                        <a:pt x="51021" y="39596"/>
                        <a:pt x="49258" y="39158"/>
                        <a:pt x="47489" y="38281"/>
                      </a:cubicBezTo>
                      <a:cubicBezTo>
                        <a:pt x="45721" y="37405"/>
                        <a:pt x="43582" y="35779"/>
                        <a:pt x="41073" y="33403"/>
                      </a:cubicBezTo>
                      <a:lnTo>
                        <a:pt x="40962" y="32864"/>
                      </a:lnTo>
                      <a:lnTo>
                        <a:pt x="41073" y="30742"/>
                      </a:lnTo>
                      <a:lnTo>
                        <a:pt x="41073" y="9104"/>
                      </a:lnTo>
                      <a:cubicBezTo>
                        <a:pt x="41073" y="5999"/>
                        <a:pt x="41242" y="4067"/>
                        <a:pt x="41581" y="3306"/>
                      </a:cubicBezTo>
                      <a:cubicBezTo>
                        <a:pt x="41930" y="2546"/>
                        <a:pt x="42582" y="1912"/>
                        <a:pt x="43535" y="1406"/>
                      </a:cubicBezTo>
                      <a:cubicBezTo>
                        <a:pt x="44498" y="899"/>
                        <a:pt x="46139" y="645"/>
                        <a:pt x="48458" y="645"/>
                      </a:cubicBezTo>
                      <a:lnTo>
                        <a:pt x="48458" y="-1145"/>
                      </a:lnTo>
                      <a:lnTo>
                        <a:pt x="25476" y="-1145"/>
                      </a:lnTo>
                      <a:lnTo>
                        <a:pt x="25476" y="645"/>
                      </a:lnTo>
                      <a:cubicBezTo>
                        <a:pt x="27996" y="645"/>
                        <a:pt x="29727" y="941"/>
                        <a:pt x="30670" y="1532"/>
                      </a:cubicBezTo>
                      <a:cubicBezTo>
                        <a:pt x="31612" y="2124"/>
                        <a:pt x="32263" y="3016"/>
                        <a:pt x="32623" y="4209"/>
                      </a:cubicBezTo>
                      <a:cubicBezTo>
                        <a:pt x="32793" y="4769"/>
                        <a:pt x="32877" y="6400"/>
                        <a:pt x="32877" y="9104"/>
                      </a:cubicBezTo>
                      <a:lnTo>
                        <a:pt x="32877" y="28603"/>
                      </a:lnTo>
                      <a:cubicBezTo>
                        <a:pt x="32877" y="32299"/>
                        <a:pt x="32332" y="34955"/>
                        <a:pt x="31241" y="36571"/>
                      </a:cubicBezTo>
                      <a:cubicBezTo>
                        <a:pt x="29780" y="38683"/>
                        <a:pt x="27742" y="39739"/>
                        <a:pt x="25126" y="39739"/>
                      </a:cubicBezTo>
                      <a:cubicBezTo>
                        <a:pt x="23348" y="39739"/>
                        <a:pt x="21579" y="39264"/>
                        <a:pt x="19822" y="38313"/>
                      </a:cubicBezTo>
                      <a:cubicBezTo>
                        <a:pt x="17079" y="36856"/>
                        <a:pt x="14961" y="35219"/>
                        <a:pt x="13468" y="33403"/>
                      </a:cubicBezTo>
                      <a:lnTo>
                        <a:pt x="13468" y="9104"/>
                      </a:lnTo>
                      <a:cubicBezTo>
                        <a:pt x="13468" y="6136"/>
                        <a:pt x="13675" y="4204"/>
                        <a:pt x="14088" y="3306"/>
                      </a:cubicBezTo>
                      <a:cubicBezTo>
                        <a:pt x="14501" y="2419"/>
                        <a:pt x="15110" y="1754"/>
                        <a:pt x="15914" y="1310"/>
                      </a:cubicBezTo>
                      <a:cubicBezTo>
                        <a:pt x="16730" y="867"/>
                        <a:pt x="18382" y="645"/>
                        <a:pt x="20870" y="645"/>
                      </a:cubicBezTo>
                      <a:lnTo>
                        <a:pt x="20870" y="-1145"/>
                      </a:lnTo>
                      <a:lnTo>
                        <a:pt x="-1620" y="-1145"/>
                      </a:lnTo>
                      <a:lnTo>
                        <a:pt x="-1620" y="645"/>
                      </a:lnTo>
                      <a:cubicBezTo>
                        <a:pt x="466" y="645"/>
                        <a:pt x="1922" y="867"/>
                        <a:pt x="2748" y="1310"/>
                      </a:cubicBezTo>
                      <a:cubicBezTo>
                        <a:pt x="3574" y="1754"/>
                        <a:pt x="4198" y="2462"/>
                        <a:pt x="4622" y="3433"/>
                      </a:cubicBezTo>
                      <a:cubicBezTo>
                        <a:pt x="5056" y="4405"/>
                        <a:pt x="5273" y="6295"/>
                        <a:pt x="5273" y="9104"/>
                      </a:cubicBezTo>
                      <a:lnTo>
                        <a:pt x="5273" y="26433"/>
                      </a:lnTo>
                      <a:cubicBezTo>
                        <a:pt x="5273" y="31417"/>
                        <a:pt x="5125" y="34633"/>
                        <a:pt x="4828" y="36080"/>
                      </a:cubicBezTo>
                      <a:cubicBezTo>
                        <a:pt x="4595" y="37167"/>
                        <a:pt x="4230" y="37917"/>
                        <a:pt x="3732" y="38329"/>
                      </a:cubicBezTo>
                      <a:cubicBezTo>
                        <a:pt x="3245" y="38741"/>
                        <a:pt x="2568" y="38947"/>
                        <a:pt x="1699" y="38947"/>
                      </a:cubicBezTo>
                      <a:cubicBezTo>
                        <a:pt x="778" y="38947"/>
                        <a:pt x="-328" y="38699"/>
                        <a:pt x="-1620" y="38202"/>
                      </a:cubicBezTo>
                      <a:lnTo>
                        <a:pt x="-2367" y="39992"/>
                      </a:lnTo>
                      <a:lnTo>
                        <a:pt x="11340" y="45536"/>
                      </a:lnTo>
                      <a:lnTo>
                        <a:pt x="13468" y="45536"/>
                      </a:lnTo>
                      <a:lnTo>
                        <a:pt x="13468" y="3589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397" name="Freeform: Shape 396">
                  <a:extLst>
                    <a:ext uri="{FF2B5EF4-FFF2-40B4-BE49-F238E27FC236}">
                      <a16:creationId xmlns:a16="http://schemas.microsoft.com/office/drawing/2014/main" id="{854EF911-0635-4746-5EF0-F540F681A139}"/>
                    </a:ext>
                  </a:extLst>
                </p:cNvPr>
                <p:cNvSpPr/>
                <p:nvPr/>
              </p:nvSpPr>
              <p:spPr>
                <a:xfrm flipV="1">
                  <a:off x="1754064" y="4144156"/>
                  <a:ext cx="77777" cy="46681"/>
                </a:xfrm>
                <a:custGeom>
                  <a:avLst/>
                  <a:gdLst>
                    <a:gd name="connsiteX0" fmla="*/ 13475 w 77777"/>
                    <a:gd name="connsiteY0" fmla="*/ 35890 h 46681"/>
                    <a:gd name="connsiteX1" fmla="*/ 19335 w 77777"/>
                    <a:gd name="connsiteY1" fmla="*/ 41576 h 46681"/>
                    <a:gd name="connsiteX2" fmla="*/ 24132 w 77777"/>
                    <a:gd name="connsiteY2" fmla="*/ 44491 h 46681"/>
                    <a:gd name="connsiteX3" fmla="*/ 29262 w 77777"/>
                    <a:gd name="connsiteY3" fmla="*/ 45536 h 46681"/>
                    <a:gd name="connsiteX4" fmla="*/ 36600 w 77777"/>
                    <a:gd name="connsiteY4" fmla="*/ 43049 h 46681"/>
                    <a:gd name="connsiteX5" fmla="*/ 40730 w 77777"/>
                    <a:gd name="connsiteY5" fmla="*/ 35890 h 46681"/>
                    <a:gd name="connsiteX6" fmla="*/ 49354 w 77777"/>
                    <a:gd name="connsiteY6" fmla="*/ 43683 h 46681"/>
                    <a:gd name="connsiteX7" fmla="*/ 56612 w 77777"/>
                    <a:gd name="connsiteY7" fmla="*/ 45536 h 46681"/>
                    <a:gd name="connsiteX8" fmla="*/ 63029 w 77777"/>
                    <a:gd name="connsiteY8" fmla="*/ 43683 h 46681"/>
                    <a:gd name="connsiteX9" fmla="*/ 67476 w 77777"/>
                    <a:gd name="connsiteY9" fmla="*/ 37616 h 46681"/>
                    <a:gd name="connsiteX10" fmla="*/ 68572 w 77777"/>
                    <a:gd name="connsiteY10" fmla="*/ 28603 h 46681"/>
                    <a:gd name="connsiteX11" fmla="*/ 68572 w 77777"/>
                    <a:gd name="connsiteY11" fmla="*/ 9104 h 46681"/>
                    <a:gd name="connsiteX12" fmla="*/ 69207 w 77777"/>
                    <a:gd name="connsiteY12" fmla="*/ 3259 h 46681"/>
                    <a:gd name="connsiteX13" fmla="*/ 71050 w 77777"/>
                    <a:gd name="connsiteY13" fmla="*/ 1406 h 46681"/>
                    <a:gd name="connsiteX14" fmla="*/ 75417 w 77777"/>
                    <a:gd name="connsiteY14" fmla="*/ 645 h 46681"/>
                    <a:gd name="connsiteX15" fmla="*/ 75417 w 77777"/>
                    <a:gd name="connsiteY15" fmla="*/ -1145 h 46681"/>
                    <a:gd name="connsiteX16" fmla="*/ 52991 w 77777"/>
                    <a:gd name="connsiteY16" fmla="*/ -1145 h 46681"/>
                    <a:gd name="connsiteX17" fmla="*/ 52991 w 77777"/>
                    <a:gd name="connsiteY17" fmla="*/ 645 h 46681"/>
                    <a:gd name="connsiteX18" fmla="*/ 53928 w 77777"/>
                    <a:gd name="connsiteY18" fmla="*/ 645 h 46681"/>
                    <a:gd name="connsiteX19" fmla="*/ 58486 w 77777"/>
                    <a:gd name="connsiteY19" fmla="*/ 1770 h 46681"/>
                    <a:gd name="connsiteX20" fmla="*/ 60138 w 77777"/>
                    <a:gd name="connsiteY20" fmla="*/ 4304 h 46681"/>
                    <a:gd name="connsiteX21" fmla="*/ 60329 w 77777"/>
                    <a:gd name="connsiteY21" fmla="*/ 9104 h 46681"/>
                    <a:gd name="connsiteX22" fmla="*/ 60329 w 77777"/>
                    <a:gd name="connsiteY22" fmla="*/ 28603 h 46681"/>
                    <a:gd name="connsiteX23" fmla="*/ 58995 w 77777"/>
                    <a:gd name="connsiteY23" fmla="*/ 36428 h 46681"/>
                    <a:gd name="connsiteX24" fmla="*/ 52785 w 77777"/>
                    <a:gd name="connsiteY24" fmla="*/ 39596 h 46681"/>
                    <a:gd name="connsiteX25" fmla="*/ 47496 w 77777"/>
                    <a:gd name="connsiteY25" fmla="*/ 38281 h 46681"/>
                    <a:gd name="connsiteX26" fmla="*/ 41079 w 77777"/>
                    <a:gd name="connsiteY26" fmla="*/ 33403 h 46681"/>
                    <a:gd name="connsiteX27" fmla="*/ 40968 w 77777"/>
                    <a:gd name="connsiteY27" fmla="*/ 32864 h 46681"/>
                    <a:gd name="connsiteX28" fmla="*/ 41079 w 77777"/>
                    <a:gd name="connsiteY28" fmla="*/ 30742 h 46681"/>
                    <a:gd name="connsiteX29" fmla="*/ 41079 w 77777"/>
                    <a:gd name="connsiteY29" fmla="*/ 9104 h 46681"/>
                    <a:gd name="connsiteX30" fmla="*/ 41587 w 77777"/>
                    <a:gd name="connsiteY30" fmla="*/ 3306 h 46681"/>
                    <a:gd name="connsiteX31" fmla="*/ 43541 w 77777"/>
                    <a:gd name="connsiteY31" fmla="*/ 1406 h 46681"/>
                    <a:gd name="connsiteX32" fmla="*/ 48464 w 77777"/>
                    <a:gd name="connsiteY32" fmla="*/ 645 h 46681"/>
                    <a:gd name="connsiteX33" fmla="*/ 48464 w 77777"/>
                    <a:gd name="connsiteY33" fmla="*/ -1145 h 46681"/>
                    <a:gd name="connsiteX34" fmla="*/ 25482 w 77777"/>
                    <a:gd name="connsiteY34" fmla="*/ -1145 h 46681"/>
                    <a:gd name="connsiteX35" fmla="*/ 25482 w 77777"/>
                    <a:gd name="connsiteY35" fmla="*/ 645 h 46681"/>
                    <a:gd name="connsiteX36" fmla="*/ 30676 w 77777"/>
                    <a:gd name="connsiteY36" fmla="*/ 1532 h 46681"/>
                    <a:gd name="connsiteX37" fmla="*/ 32629 w 77777"/>
                    <a:gd name="connsiteY37" fmla="*/ 4209 h 46681"/>
                    <a:gd name="connsiteX38" fmla="*/ 32883 w 77777"/>
                    <a:gd name="connsiteY38" fmla="*/ 9104 h 46681"/>
                    <a:gd name="connsiteX39" fmla="*/ 32883 w 77777"/>
                    <a:gd name="connsiteY39" fmla="*/ 28603 h 46681"/>
                    <a:gd name="connsiteX40" fmla="*/ 31248 w 77777"/>
                    <a:gd name="connsiteY40" fmla="*/ 36571 h 46681"/>
                    <a:gd name="connsiteX41" fmla="*/ 25133 w 77777"/>
                    <a:gd name="connsiteY41" fmla="*/ 39739 h 46681"/>
                    <a:gd name="connsiteX42" fmla="*/ 19828 w 77777"/>
                    <a:gd name="connsiteY42" fmla="*/ 38313 h 46681"/>
                    <a:gd name="connsiteX43" fmla="*/ 13475 w 77777"/>
                    <a:gd name="connsiteY43" fmla="*/ 33403 h 46681"/>
                    <a:gd name="connsiteX44" fmla="*/ 13475 w 77777"/>
                    <a:gd name="connsiteY44" fmla="*/ 9104 h 46681"/>
                    <a:gd name="connsiteX45" fmla="*/ 14094 w 77777"/>
                    <a:gd name="connsiteY45" fmla="*/ 3306 h 46681"/>
                    <a:gd name="connsiteX46" fmla="*/ 15921 w 77777"/>
                    <a:gd name="connsiteY46" fmla="*/ 1310 h 46681"/>
                    <a:gd name="connsiteX47" fmla="*/ 20876 w 77777"/>
                    <a:gd name="connsiteY47" fmla="*/ 645 h 46681"/>
                    <a:gd name="connsiteX48" fmla="*/ 20876 w 77777"/>
                    <a:gd name="connsiteY48" fmla="*/ -1145 h 46681"/>
                    <a:gd name="connsiteX49" fmla="*/ -1614 w 77777"/>
                    <a:gd name="connsiteY49" fmla="*/ -1145 h 46681"/>
                    <a:gd name="connsiteX50" fmla="*/ -1614 w 77777"/>
                    <a:gd name="connsiteY50" fmla="*/ 645 h 46681"/>
                    <a:gd name="connsiteX51" fmla="*/ 2754 w 77777"/>
                    <a:gd name="connsiteY51" fmla="*/ 1310 h 46681"/>
                    <a:gd name="connsiteX52" fmla="*/ 4628 w 77777"/>
                    <a:gd name="connsiteY52" fmla="*/ 3433 h 46681"/>
                    <a:gd name="connsiteX53" fmla="*/ 5279 w 77777"/>
                    <a:gd name="connsiteY53" fmla="*/ 9104 h 46681"/>
                    <a:gd name="connsiteX54" fmla="*/ 5279 w 77777"/>
                    <a:gd name="connsiteY54" fmla="*/ 26433 h 46681"/>
                    <a:gd name="connsiteX55" fmla="*/ 4834 w 77777"/>
                    <a:gd name="connsiteY55" fmla="*/ 36080 h 46681"/>
                    <a:gd name="connsiteX56" fmla="*/ 3739 w 77777"/>
                    <a:gd name="connsiteY56" fmla="*/ 38329 h 46681"/>
                    <a:gd name="connsiteX57" fmla="*/ 1706 w 77777"/>
                    <a:gd name="connsiteY57" fmla="*/ 38947 h 46681"/>
                    <a:gd name="connsiteX58" fmla="*/ -1614 w 77777"/>
                    <a:gd name="connsiteY58" fmla="*/ 38202 h 46681"/>
                    <a:gd name="connsiteX59" fmla="*/ -2360 w 77777"/>
                    <a:gd name="connsiteY59" fmla="*/ 39992 h 46681"/>
                    <a:gd name="connsiteX60" fmla="*/ 11346 w 77777"/>
                    <a:gd name="connsiteY60" fmla="*/ 45536 h 46681"/>
                    <a:gd name="connsiteX61" fmla="*/ 13475 w 77777"/>
                    <a:gd name="connsiteY61" fmla="*/ 45536 h 46681"/>
                    <a:gd name="connsiteX62" fmla="*/ 13475 w 77777"/>
                    <a:gd name="connsiteY62" fmla="*/ 35890 h 466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</a:cxnLst>
                  <a:rect l="l" t="t" r="r" b="b"/>
                  <a:pathLst>
                    <a:path w="77777" h="46681">
                      <a:moveTo>
                        <a:pt x="13475" y="35890"/>
                      </a:moveTo>
                      <a:cubicBezTo>
                        <a:pt x="16789" y="39184"/>
                        <a:pt x="18743" y="41080"/>
                        <a:pt x="19335" y="41576"/>
                      </a:cubicBezTo>
                      <a:cubicBezTo>
                        <a:pt x="20818" y="42833"/>
                        <a:pt x="22417" y="43804"/>
                        <a:pt x="24132" y="44491"/>
                      </a:cubicBezTo>
                      <a:cubicBezTo>
                        <a:pt x="25858" y="45188"/>
                        <a:pt x="27568" y="45536"/>
                        <a:pt x="29262" y="45536"/>
                      </a:cubicBezTo>
                      <a:cubicBezTo>
                        <a:pt x="32110" y="45536"/>
                        <a:pt x="34556" y="44707"/>
                        <a:pt x="36600" y="43049"/>
                      </a:cubicBezTo>
                      <a:cubicBezTo>
                        <a:pt x="38654" y="41402"/>
                        <a:pt x="40031" y="39015"/>
                        <a:pt x="40730" y="35890"/>
                      </a:cubicBezTo>
                      <a:cubicBezTo>
                        <a:pt x="44139" y="39850"/>
                        <a:pt x="47014" y="42447"/>
                        <a:pt x="49354" y="43683"/>
                      </a:cubicBezTo>
                      <a:cubicBezTo>
                        <a:pt x="51704" y="44918"/>
                        <a:pt x="54124" y="45536"/>
                        <a:pt x="56612" y="45536"/>
                      </a:cubicBezTo>
                      <a:cubicBezTo>
                        <a:pt x="59026" y="45536"/>
                        <a:pt x="61165" y="44918"/>
                        <a:pt x="63029" y="43683"/>
                      </a:cubicBezTo>
                      <a:cubicBezTo>
                        <a:pt x="64903" y="42447"/>
                        <a:pt x="66385" y="40425"/>
                        <a:pt x="67476" y="37616"/>
                      </a:cubicBezTo>
                      <a:cubicBezTo>
                        <a:pt x="68207" y="35705"/>
                        <a:pt x="68572" y="32700"/>
                        <a:pt x="68572" y="28603"/>
                      </a:cubicBezTo>
                      <a:lnTo>
                        <a:pt x="68572" y="9104"/>
                      </a:lnTo>
                      <a:cubicBezTo>
                        <a:pt x="68572" y="6263"/>
                        <a:pt x="68784" y="4315"/>
                        <a:pt x="69207" y="3259"/>
                      </a:cubicBezTo>
                      <a:cubicBezTo>
                        <a:pt x="69546" y="2530"/>
                        <a:pt x="70160" y="1912"/>
                        <a:pt x="71050" y="1406"/>
                      </a:cubicBezTo>
                      <a:cubicBezTo>
                        <a:pt x="71939" y="899"/>
                        <a:pt x="73395" y="645"/>
                        <a:pt x="75417" y="645"/>
                      </a:cubicBezTo>
                      <a:lnTo>
                        <a:pt x="75417" y="-1145"/>
                      </a:lnTo>
                      <a:lnTo>
                        <a:pt x="52991" y="-1145"/>
                      </a:lnTo>
                      <a:lnTo>
                        <a:pt x="52991" y="645"/>
                      </a:lnTo>
                      <a:lnTo>
                        <a:pt x="53928" y="645"/>
                      </a:lnTo>
                      <a:cubicBezTo>
                        <a:pt x="55876" y="645"/>
                        <a:pt x="57396" y="1020"/>
                        <a:pt x="58486" y="1770"/>
                      </a:cubicBezTo>
                      <a:cubicBezTo>
                        <a:pt x="59249" y="2298"/>
                        <a:pt x="59799" y="3143"/>
                        <a:pt x="60138" y="4304"/>
                      </a:cubicBezTo>
                      <a:cubicBezTo>
                        <a:pt x="60265" y="4864"/>
                        <a:pt x="60329" y="6464"/>
                        <a:pt x="60329" y="9104"/>
                      </a:cubicBezTo>
                      <a:lnTo>
                        <a:pt x="60329" y="28603"/>
                      </a:lnTo>
                      <a:cubicBezTo>
                        <a:pt x="60329" y="32299"/>
                        <a:pt x="59884" y="34908"/>
                        <a:pt x="58995" y="36428"/>
                      </a:cubicBezTo>
                      <a:cubicBezTo>
                        <a:pt x="57703" y="38540"/>
                        <a:pt x="55633" y="39596"/>
                        <a:pt x="52785" y="39596"/>
                      </a:cubicBezTo>
                      <a:cubicBezTo>
                        <a:pt x="51027" y="39596"/>
                        <a:pt x="49264" y="39158"/>
                        <a:pt x="47496" y="38281"/>
                      </a:cubicBezTo>
                      <a:cubicBezTo>
                        <a:pt x="45727" y="37405"/>
                        <a:pt x="43588" y="35779"/>
                        <a:pt x="41079" y="33403"/>
                      </a:cubicBezTo>
                      <a:lnTo>
                        <a:pt x="40968" y="32864"/>
                      </a:lnTo>
                      <a:lnTo>
                        <a:pt x="41079" y="30742"/>
                      </a:lnTo>
                      <a:lnTo>
                        <a:pt x="41079" y="9104"/>
                      </a:lnTo>
                      <a:cubicBezTo>
                        <a:pt x="41079" y="5999"/>
                        <a:pt x="41248" y="4067"/>
                        <a:pt x="41587" y="3306"/>
                      </a:cubicBezTo>
                      <a:cubicBezTo>
                        <a:pt x="41937" y="2546"/>
                        <a:pt x="42588" y="1912"/>
                        <a:pt x="43541" y="1406"/>
                      </a:cubicBezTo>
                      <a:cubicBezTo>
                        <a:pt x="44504" y="899"/>
                        <a:pt x="46146" y="645"/>
                        <a:pt x="48464" y="645"/>
                      </a:cubicBezTo>
                      <a:lnTo>
                        <a:pt x="48464" y="-1145"/>
                      </a:lnTo>
                      <a:lnTo>
                        <a:pt x="25482" y="-1145"/>
                      </a:lnTo>
                      <a:lnTo>
                        <a:pt x="25482" y="645"/>
                      </a:lnTo>
                      <a:cubicBezTo>
                        <a:pt x="28002" y="645"/>
                        <a:pt x="29733" y="941"/>
                        <a:pt x="30676" y="1532"/>
                      </a:cubicBezTo>
                      <a:cubicBezTo>
                        <a:pt x="31618" y="2124"/>
                        <a:pt x="32269" y="3016"/>
                        <a:pt x="32629" y="4209"/>
                      </a:cubicBezTo>
                      <a:cubicBezTo>
                        <a:pt x="32799" y="4769"/>
                        <a:pt x="32883" y="6400"/>
                        <a:pt x="32883" y="9104"/>
                      </a:cubicBezTo>
                      <a:lnTo>
                        <a:pt x="32883" y="28603"/>
                      </a:lnTo>
                      <a:cubicBezTo>
                        <a:pt x="32883" y="32299"/>
                        <a:pt x="32338" y="34955"/>
                        <a:pt x="31248" y="36571"/>
                      </a:cubicBezTo>
                      <a:cubicBezTo>
                        <a:pt x="29786" y="38683"/>
                        <a:pt x="27748" y="39739"/>
                        <a:pt x="25133" y="39739"/>
                      </a:cubicBezTo>
                      <a:cubicBezTo>
                        <a:pt x="23354" y="39739"/>
                        <a:pt x="21586" y="39264"/>
                        <a:pt x="19828" y="38313"/>
                      </a:cubicBezTo>
                      <a:cubicBezTo>
                        <a:pt x="17085" y="36856"/>
                        <a:pt x="14968" y="35219"/>
                        <a:pt x="13475" y="33403"/>
                      </a:cubicBezTo>
                      <a:lnTo>
                        <a:pt x="13475" y="9104"/>
                      </a:lnTo>
                      <a:cubicBezTo>
                        <a:pt x="13475" y="6136"/>
                        <a:pt x="13681" y="4204"/>
                        <a:pt x="14094" y="3306"/>
                      </a:cubicBezTo>
                      <a:cubicBezTo>
                        <a:pt x="14507" y="2419"/>
                        <a:pt x="15116" y="1754"/>
                        <a:pt x="15921" y="1310"/>
                      </a:cubicBezTo>
                      <a:cubicBezTo>
                        <a:pt x="16736" y="867"/>
                        <a:pt x="18388" y="645"/>
                        <a:pt x="20876" y="645"/>
                      </a:cubicBezTo>
                      <a:lnTo>
                        <a:pt x="20876" y="-1145"/>
                      </a:lnTo>
                      <a:lnTo>
                        <a:pt x="-1614" y="-1145"/>
                      </a:lnTo>
                      <a:lnTo>
                        <a:pt x="-1614" y="645"/>
                      </a:lnTo>
                      <a:cubicBezTo>
                        <a:pt x="472" y="645"/>
                        <a:pt x="1928" y="867"/>
                        <a:pt x="2754" y="1310"/>
                      </a:cubicBezTo>
                      <a:cubicBezTo>
                        <a:pt x="3580" y="1754"/>
                        <a:pt x="4204" y="2462"/>
                        <a:pt x="4628" y="3433"/>
                      </a:cubicBezTo>
                      <a:cubicBezTo>
                        <a:pt x="5062" y="4405"/>
                        <a:pt x="5279" y="6295"/>
                        <a:pt x="5279" y="9104"/>
                      </a:cubicBezTo>
                      <a:lnTo>
                        <a:pt x="5279" y="26433"/>
                      </a:lnTo>
                      <a:cubicBezTo>
                        <a:pt x="5279" y="31417"/>
                        <a:pt x="5131" y="34633"/>
                        <a:pt x="4834" y="36080"/>
                      </a:cubicBezTo>
                      <a:cubicBezTo>
                        <a:pt x="4602" y="37167"/>
                        <a:pt x="4236" y="37917"/>
                        <a:pt x="3739" y="38329"/>
                      </a:cubicBezTo>
                      <a:cubicBezTo>
                        <a:pt x="3252" y="38741"/>
                        <a:pt x="2574" y="38947"/>
                        <a:pt x="1706" y="38947"/>
                      </a:cubicBezTo>
                      <a:cubicBezTo>
                        <a:pt x="784" y="38947"/>
                        <a:pt x="-322" y="38699"/>
                        <a:pt x="-1614" y="38202"/>
                      </a:cubicBezTo>
                      <a:lnTo>
                        <a:pt x="-2360" y="39992"/>
                      </a:lnTo>
                      <a:lnTo>
                        <a:pt x="11346" y="45536"/>
                      </a:lnTo>
                      <a:lnTo>
                        <a:pt x="13475" y="45536"/>
                      </a:lnTo>
                      <a:lnTo>
                        <a:pt x="13475" y="3589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</p:grpSp>
          <p:grpSp>
            <p:nvGrpSpPr>
              <p:cNvPr id="398" name="Graphic 57">
                <a:extLst>
                  <a:ext uri="{FF2B5EF4-FFF2-40B4-BE49-F238E27FC236}">
                    <a16:creationId xmlns:a16="http://schemas.microsoft.com/office/drawing/2014/main" id="{DCAB22DD-04FB-F17F-5A86-1B1A430DCB16}"/>
                  </a:ext>
                </a:extLst>
              </p:cNvPr>
              <p:cNvGrpSpPr/>
              <p:nvPr/>
            </p:nvGrpSpPr>
            <p:grpSpPr>
              <a:xfrm>
                <a:off x="700963" y="3164516"/>
                <a:ext cx="306491" cy="69902"/>
                <a:chOff x="700963" y="3164516"/>
                <a:chExt cx="306491" cy="69902"/>
              </a:xfrm>
              <a:solidFill>
                <a:srgbClr val="000000"/>
              </a:solidFill>
            </p:grpSpPr>
            <p:sp>
              <p:nvSpPr>
                <p:cNvPr id="399" name="Freeform: Shape 398">
                  <a:extLst>
                    <a:ext uri="{FF2B5EF4-FFF2-40B4-BE49-F238E27FC236}">
                      <a16:creationId xmlns:a16="http://schemas.microsoft.com/office/drawing/2014/main" id="{58715F24-D85A-EDA0-037D-39F6B8B368DB}"/>
                    </a:ext>
                  </a:extLst>
                </p:cNvPr>
                <p:cNvSpPr/>
                <p:nvPr/>
              </p:nvSpPr>
              <p:spPr>
                <a:xfrm flipV="1">
                  <a:off x="700963" y="3164516"/>
                  <a:ext cx="43534" cy="69696"/>
                </a:xfrm>
                <a:custGeom>
                  <a:avLst/>
                  <a:gdLst>
                    <a:gd name="connsiteX0" fmla="*/ -1545 w 43534"/>
                    <a:gd name="connsiteY0" fmla="*/ 32485 h 69696"/>
                    <a:gd name="connsiteX1" fmla="*/ 1934 w 43534"/>
                    <a:gd name="connsiteY1" fmla="*/ 52253 h 69696"/>
                    <a:gd name="connsiteX2" fmla="*/ 11162 w 43534"/>
                    <a:gd name="connsiteY2" fmla="*/ 64609 h 69696"/>
                    <a:gd name="connsiteX3" fmla="*/ 20405 w 43534"/>
                    <a:gd name="connsiteY3" fmla="*/ 67824 h 69696"/>
                    <a:gd name="connsiteX4" fmla="*/ 34303 w 43534"/>
                    <a:gd name="connsiteY4" fmla="*/ 59952 h 69696"/>
                    <a:gd name="connsiteX5" fmla="*/ 41990 w 43534"/>
                    <a:gd name="connsiteY5" fmla="*/ 33514 h 69696"/>
                    <a:gd name="connsiteX6" fmla="*/ 38607 w 43534"/>
                    <a:gd name="connsiteY6" fmla="*/ 13667 h 69696"/>
                    <a:gd name="connsiteX7" fmla="*/ 29999 w 43534"/>
                    <a:gd name="connsiteY7" fmla="*/ 1818 h 69696"/>
                    <a:gd name="connsiteX8" fmla="*/ 19897 w 43534"/>
                    <a:gd name="connsiteY8" fmla="*/ -1873 h 69696"/>
                    <a:gd name="connsiteX9" fmla="*/ 3871 w 43534"/>
                    <a:gd name="connsiteY9" fmla="*/ 9469 h 69696"/>
                    <a:gd name="connsiteX10" fmla="*/ -1545 w 43534"/>
                    <a:gd name="connsiteY10" fmla="*/ 32485 h 69696"/>
                    <a:gd name="connsiteX11" fmla="*/ 8192 w 43534"/>
                    <a:gd name="connsiteY11" fmla="*/ 31249 h 69696"/>
                    <a:gd name="connsiteX12" fmla="*/ 11606 w 43534"/>
                    <a:gd name="connsiteY12" fmla="*/ 8629 h 69696"/>
                    <a:gd name="connsiteX13" fmla="*/ 20056 w 43534"/>
                    <a:gd name="connsiteY13" fmla="*/ 1248 h 69696"/>
                    <a:gd name="connsiteX14" fmla="*/ 25599 w 43534"/>
                    <a:gd name="connsiteY14" fmla="*/ 3640 h 69696"/>
                    <a:gd name="connsiteX15" fmla="*/ 29983 w 43534"/>
                    <a:gd name="connsiteY15" fmla="*/ 11687 h 69696"/>
                    <a:gd name="connsiteX16" fmla="*/ 32254 w 43534"/>
                    <a:gd name="connsiteY16" fmla="*/ 35700 h 69696"/>
                    <a:gd name="connsiteX17" fmla="*/ 29871 w 43534"/>
                    <a:gd name="connsiteY17" fmla="*/ 54851 h 69696"/>
                    <a:gd name="connsiteX18" fmla="*/ 25265 w 43534"/>
                    <a:gd name="connsiteY18" fmla="*/ 62930 h 69696"/>
                    <a:gd name="connsiteX19" fmla="*/ 20342 w 43534"/>
                    <a:gd name="connsiteY19" fmla="*/ 64561 h 69696"/>
                    <a:gd name="connsiteX20" fmla="*/ 14338 w 43534"/>
                    <a:gd name="connsiteY20" fmla="*/ 61536 h 69696"/>
                    <a:gd name="connsiteX21" fmla="*/ 9478 w 43534"/>
                    <a:gd name="connsiteY21" fmla="*/ 48610 h 69696"/>
                    <a:gd name="connsiteX22" fmla="*/ 8192 w 43534"/>
                    <a:gd name="connsiteY22" fmla="*/ 31249 h 696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43534" h="69696">
                      <a:moveTo>
                        <a:pt x="-1545" y="32485"/>
                      </a:moveTo>
                      <a:cubicBezTo>
                        <a:pt x="-1545" y="40141"/>
                        <a:pt x="-385" y="46730"/>
                        <a:pt x="1934" y="52253"/>
                      </a:cubicBezTo>
                      <a:cubicBezTo>
                        <a:pt x="4253" y="57787"/>
                        <a:pt x="7329" y="61905"/>
                        <a:pt x="11162" y="64609"/>
                      </a:cubicBezTo>
                      <a:cubicBezTo>
                        <a:pt x="14148" y="66752"/>
                        <a:pt x="17229" y="67824"/>
                        <a:pt x="20405" y="67824"/>
                      </a:cubicBezTo>
                      <a:cubicBezTo>
                        <a:pt x="25562" y="67824"/>
                        <a:pt x="30194" y="65200"/>
                        <a:pt x="34303" y="59952"/>
                      </a:cubicBezTo>
                      <a:cubicBezTo>
                        <a:pt x="39428" y="53457"/>
                        <a:pt x="41990" y="44645"/>
                        <a:pt x="41990" y="33514"/>
                      </a:cubicBezTo>
                      <a:cubicBezTo>
                        <a:pt x="41990" y="25732"/>
                        <a:pt x="40862" y="19116"/>
                        <a:pt x="38607" y="13667"/>
                      </a:cubicBezTo>
                      <a:cubicBezTo>
                        <a:pt x="36362" y="8228"/>
                        <a:pt x="33493" y="4279"/>
                        <a:pt x="29999" y="1818"/>
                      </a:cubicBezTo>
                      <a:cubicBezTo>
                        <a:pt x="26515" y="-642"/>
                        <a:pt x="23148" y="-1873"/>
                        <a:pt x="19897" y="-1873"/>
                      </a:cubicBezTo>
                      <a:cubicBezTo>
                        <a:pt x="13480" y="-1873"/>
                        <a:pt x="8139" y="1908"/>
                        <a:pt x="3871" y="9469"/>
                      </a:cubicBezTo>
                      <a:cubicBezTo>
                        <a:pt x="261" y="15837"/>
                        <a:pt x="-1545" y="23509"/>
                        <a:pt x="-1545" y="32485"/>
                      </a:cubicBezTo>
                      <a:close/>
                      <a:moveTo>
                        <a:pt x="8192" y="31249"/>
                      </a:moveTo>
                      <a:cubicBezTo>
                        <a:pt x="8192" y="22009"/>
                        <a:pt x="9330" y="14469"/>
                        <a:pt x="11606" y="8629"/>
                      </a:cubicBezTo>
                      <a:cubicBezTo>
                        <a:pt x="13502" y="3708"/>
                        <a:pt x="16318" y="1248"/>
                        <a:pt x="20056" y="1248"/>
                      </a:cubicBezTo>
                      <a:cubicBezTo>
                        <a:pt x="21835" y="1248"/>
                        <a:pt x="23682" y="2045"/>
                        <a:pt x="25599" y="3640"/>
                      </a:cubicBezTo>
                      <a:cubicBezTo>
                        <a:pt x="27526" y="5245"/>
                        <a:pt x="28987" y="7927"/>
                        <a:pt x="29983" y="11687"/>
                      </a:cubicBezTo>
                      <a:cubicBezTo>
                        <a:pt x="31497" y="17368"/>
                        <a:pt x="32254" y="25372"/>
                        <a:pt x="32254" y="35700"/>
                      </a:cubicBezTo>
                      <a:cubicBezTo>
                        <a:pt x="32254" y="43356"/>
                        <a:pt x="31460" y="49740"/>
                        <a:pt x="29871" y="54851"/>
                      </a:cubicBezTo>
                      <a:cubicBezTo>
                        <a:pt x="28685" y="58653"/>
                        <a:pt x="27150" y="61346"/>
                        <a:pt x="25265" y="62930"/>
                      </a:cubicBezTo>
                      <a:cubicBezTo>
                        <a:pt x="23910" y="64017"/>
                        <a:pt x="22269" y="64561"/>
                        <a:pt x="20342" y="64561"/>
                      </a:cubicBezTo>
                      <a:cubicBezTo>
                        <a:pt x="18097" y="64561"/>
                        <a:pt x="16096" y="63553"/>
                        <a:pt x="14338" y="61536"/>
                      </a:cubicBezTo>
                      <a:cubicBezTo>
                        <a:pt x="11956" y="58800"/>
                        <a:pt x="10336" y="54492"/>
                        <a:pt x="9478" y="48610"/>
                      </a:cubicBezTo>
                      <a:cubicBezTo>
                        <a:pt x="8620" y="42739"/>
                        <a:pt x="8192" y="36952"/>
                        <a:pt x="8192" y="31249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400" name="Freeform: Shape 399">
                  <a:extLst>
                    <a:ext uri="{FF2B5EF4-FFF2-40B4-BE49-F238E27FC236}">
                      <a16:creationId xmlns:a16="http://schemas.microsoft.com/office/drawing/2014/main" id="{78E86255-7AA1-B49B-5302-0966384663A2}"/>
                    </a:ext>
                  </a:extLst>
                </p:cNvPr>
                <p:cNvSpPr/>
                <p:nvPr/>
              </p:nvSpPr>
              <p:spPr>
                <a:xfrm flipV="1">
                  <a:off x="755314" y="3223426"/>
                  <a:ext cx="11022" cy="10993"/>
                </a:xfrm>
                <a:custGeom>
                  <a:avLst/>
                  <a:gdLst>
                    <a:gd name="connsiteX0" fmla="*/ 4771 w 11022"/>
                    <a:gd name="connsiteY0" fmla="*/ 10989 h 10993"/>
                    <a:gd name="connsiteX1" fmla="*/ 8694 w 11022"/>
                    <a:gd name="connsiteY1" fmla="*/ 9373 h 10993"/>
                    <a:gd name="connsiteX2" fmla="*/ 10283 w 11022"/>
                    <a:gd name="connsiteY2" fmla="*/ 5492 h 10993"/>
                    <a:gd name="connsiteX3" fmla="*/ 8662 w 11022"/>
                    <a:gd name="connsiteY3" fmla="*/ 1611 h 10993"/>
                    <a:gd name="connsiteX4" fmla="*/ 4771 w 11022"/>
                    <a:gd name="connsiteY4" fmla="*/ -4 h 10993"/>
                    <a:gd name="connsiteX5" fmla="*/ 864 w 11022"/>
                    <a:gd name="connsiteY5" fmla="*/ 1611 h 10993"/>
                    <a:gd name="connsiteX6" fmla="*/ -740 w 11022"/>
                    <a:gd name="connsiteY6" fmla="*/ 5492 h 10993"/>
                    <a:gd name="connsiteX7" fmla="*/ 864 w 11022"/>
                    <a:gd name="connsiteY7" fmla="*/ 9405 h 10993"/>
                    <a:gd name="connsiteX8" fmla="*/ 4771 w 11022"/>
                    <a:gd name="connsiteY8" fmla="*/ 10989 h 109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1022" h="10993">
                      <a:moveTo>
                        <a:pt x="4771" y="10989"/>
                      </a:moveTo>
                      <a:cubicBezTo>
                        <a:pt x="6328" y="10989"/>
                        <a:pt x="7635" y="10450"/>
                        <a:pt x="8694" y="9373"/>
                      </a:cubicBezTo>
                      <a:cubicBezTo>
                        <a:pt x="9753" y="8306"/>
                        <a:pt x="10283" y="7013"/>
                        <a:pt x="10283" y="5492"/>
                      </a:cubicBezTo>
                      <a:cubicBezTo>
                        <a:pt x="10283" y="3982"/>
                        <a:pt x="9742" y="2689"/>
                        <a:pt x="8662" y="1611"/>
                      </a:cubicBezTo>
                      <a:cubicBezTo>
                        <a:pt x="7593" y="534"/>
                        <a:pt x="6296" y="-4"/>
                        <a:pt x="4771" y="-4"/>
                      </a:cubicBezTo>
                      <a:cubicBezTo>
                        <a:pt x="3246" y="-4"/>
                        <a:pt x="1944" y="534"/>
                        <a:pt x="864" y="1611"/>
                      </a:cubicBezTo>
                      <a:cubicBezTo>
                        <a:pt x="-205" y="2689"/>
                        <a:pt x="-740" y="3982"/>
                        <a:pt x="-740" y="5492"/>
                      </a:cubicBezTo>
                      <a:cubicBezTo>
                        <a:pt x="-740" y="7045"/>
                        <a:pt x="-205" y="8349"/>
                        <a:pt x="864" y="9405"/>
                      </a:cubicBezTo>
                      <a:cubicBezTo>
                        <a:pt x="1944" y="10461"/>
                        <a:pt x="3246" y="10989"/>
                        <a:pt x="4771" y="10989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401" name="Freeform: Shape 400">
                  <a:extLst>
                    <a:ext uri="{FF2B5EF4-FFF2-40B4-BE49-F238E27FC236}">
                      <a16:creationId xmlns:a16="http://schemas.microsoft.com/office/drawing/2014/main" id="{80CABAAA-7AC9-9DF5-D251-A15EDCD8B43A}"/>
                    </a:ext>
                  </a:extLst>
                </p:cNvPr>
                <p:cNvSpPr/>
                <p:nvPr/>
              </p:nvSpPr>
              <p:spPr>
                <a:xfrm flipV="1">
                  <a:off x="777645" y="3164516"/>
                  <a:ext cx="38277" cy="69696"/>
                </a:xfrm>
                <a:custGeom>
                  <a:avLst/>
                  <a:gdLst>
                    <a:gd name="connsiteX0" fmla="*/ -353 w 38277"/>
                    <a:gd name="connsiteY0" fmla="*/ 53663 h 69696"/>
                    <a:gd name="connsiteX1" fmla="*/ 6905 w 38277"/>
                    <a:gd name="connsiteY1" fmla="*/ 64133 h 69696"/>
                    <a:gd name="connsiteX2" fmla="*/ 17864 w 38277"/>
                    <a:gd name="connsiteY2" fmla="*/ 67824 h 69696"/>
                    <a:gd name="connsiteX3" fmla="*/ 30269 w 38277"/>
                    <a:gd name="connsiteY3" fmla="*/ 62581 h 69696"/>
                    <a:gd name="connsiteX4" fmla="*/ 33541 w 38277"/>
                    <a:gd name="connsiteY4" fmla="*/ 54217 h 69696"/>
                    <a:gd name="connsiteX5" fmla="*/ 24313 w 38277"/>
                    <a:gd name="connsiteY5" fmla="*/ 39058 h 69696"/>
                    <a:gd name="connsiteX6" fmla="*/ 33700 w 38277"/>
                    <a:gd name="connsiteY6" fmla="*/ 32136 h 69696"/>
                    <a:gd name="connsiteX7" fmla="*/ 36876 w 38277"/>
                    <a:gd name="connsiteY7" fmla="*/ 21539 h 69696"/>
                    <a:gd name="connsiteX8" fmla="*/ 31317 w 38277"/>
                    <a:gd name="connsiteY8" fmla="*/ 6443 h 69696"/>
                    <a:gd name="connsiteX9" fmla="*/ 10320 w 38277"/>
                    <a:gd name="connsiteY9" fmla="*/ -1873 h 69696"/>
                    <a:gd name="connsiteX10" fmla="*/ 1061 w 38277"/>
                    <a:gd name="connsiteY10" fmla="*/ -194 h 69696"/>
                    <a:gd name="connsiteX11" fmla="*/ -1401 w 38277"/>
                    <a:gd name="connsiteY11" fmla="*/ 3418 h 69696"/>
                    <a:gd name="connsiteX12" fmla="*/ -242 w 38277"/>
                    <a:gd name="connsiteY12" fmla="*/ 5952 h 69696"/>
                    <a:gd name="connsiteX13" fmla="*/ 2569 w 38277"/>
                    <a:gd name="connsiteY13" fmla="*/ 7045 h 69696"/>
                    <a:gd name="connsiteX14" fmla="*/ 5111 w 38277"/>
                    <a:gd name="connsiteY14" fmla="*/ 6649 h 69696"/>
                    <a:gd name="connsiteX15" fmla="*/ 8922 w 38277"/>
                    <a:gd name="connsiteY15" fmla="*/ 4828 h 69696"/>
                    <a:gd name="connsiteX16" fmla="*/ 13052 w 38277"/>
                    <a:gd name="connsiteY16" fmla="*/ 2974 h 69696"/>
                    <a:gd name="connsiteX17" fmla="*/ 16975 w 38277"/>
                    <a:gd name="connsiteY17" fmla="*/ 2436 h 69696"/>
                    <a:gd name="connsiteX18" fmla="*/ 25774 w 38277"/>
                    <a:gd name="connsiteY18" fmla="*/ 6348 h 69696"/>
                    <a:gd name="connsiteX19" fmla="*/ 29522 w 38277"/>
                    <a:gd name="connsiteY19" fmla="*/ 15599 h 69696"/>
                    <a:gd name="connsiteX20" fmla="*/ 27791 w 38277"/>
                    <a:gd name="connsiteY20" fmla="*/ 23218 h 69696"/>
                    <a:gd name="connsiteX21" fmla="*/ 24964 w 38277"/>
                    <a:gd name="connsiteY21" fmla="*/ 27432 h 69696"/>
                    <a:gd name="connsiteX22" fmla="*/ 19103 w 38277"/>
                    <a:gd name="connsiteY22" fmla="*/ 31012 h 69696"/>
                    <a:gd name="connsiteX23" fmla="*/ 11511 w 38277"/>
                    <a:gd name="connsiteY23" fmla="*/ 32627 h 69696"/>
                    <a:gd name="connsiteX24" fmla="*/ 9923 w 38277"/>
                    <a:gd name="connsiteY24" fmla="*/ 32627 h 69696"/>
                    <a:gd name="connsiteX25" fmla="*/ 9923 w 38277"/>
                    <a:gd name="connsiteY25" fmla="*/ 34116 h 69696"/>
                    <a:gd name="connsiteX26" fmla="*/ 17785 w 38277"/>
                    <a:gd name="connsiteY26" fmla="*/ 36936 h 69696"/>
                    <a:gd name="connsiteX27" fmla="*/ 23519 w 38277"/>
                    <a:gd name="connsiteY27" fmla="*/ 42527 h 69696"/>
                    <a:gd name="connsiteX28" fmla="*/ 25313 w 38277"/>
                    <a:gd name="connsiteY28" fmla="*/ 49703 h 69696"/>
                    <a:gd name="connsiteX29" fmla="*/ 22105 w 38277"/>
                    <a:gd name="connsiteY29" fmla="*/ 57940 h 69696"/>
                    <a:gd name="connsiteX30" fmla="*/ 14148 w 38277"/>
                    <a:gd name="connsiteY30" fmla="*/ 61092 h 69696"/>
                    <a:gd name="connsiteX31" fmla="*/ 1283 w 38277"/>
                    <a:gd name="connsiteY31" fmla="*/ 52871 h 69696"/>
                    <a:gd name="connsiteX32" fmla="*/ -353 w 38277"/>
                    <a:gd name="connsiteY32" fmla="*/ 53663 h 696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38277" h="69696">
                      <a:moveTo>
                        <a:pt x="-353" y="53663"/>
                      </a:moveTo>
                      <a:cubicBezTo>
                        <a:pt x="1563" y="58183"/>
                        <a:pt x="3983" y="61673"/>
                        <a:pt x="6905" y="64133"/>
                      </a:cubicBezTo>
                      <a:cubicBezTo>
                        <a:pt x="9838" y="66594"/>
                        <a:pt x="13491" y="67824"/>
                        <a:pt x="17864" y="67824"/>
                      </a:cubicBezTo>
                      <a:cubicBezTo>
                        <a:pt x="23254" y="67824"/>
                        <a:pt x="27389" y="66077"/>
                        <a:pt x="30269" y="62581"/>
                      </a:cubicBezTo>
                      <a:cubicBezTo>
                        <a:pt x="32450" y="59973"/>
                        <a:pt x="33541" y="57185"/>
                        <a:pt x="33541" y="54217"/>
                      </a:cubicBezTo>
                      <a:cubicBezTo>
                        <a:pt x="33541" y="49328"/>
                        <a:pt x="30465" y="44275"/>
                        <a:pt x="24313" y="39058"/>
                      </a:cubicBezTo>
                      <a:cubicBezTo>
                        <a:pt x="28453" y="37443"/>
                        <a:pt x="31582" y="35135"/>
                        <a:pt x="33700" y="32136"/>
                      </a:cubicBezTo>
                      <a:cubicBezTo>
                        <a:pt x="35817" y="29137"/>
                        <a:pt x="36876" y="25605"/>
                        <a:pt x="36876" y="21539"/>
                      </a:cubicBezTo>
                      <a:cubicBezTo>
                        <a:pt x="36876" y="15731"/>
                        <a:pt x="35023" y="10699"/>
                        <a:pt x="31317" y="6443"/>
                      </a:cubicBezTo>
                      <a:cubicBezTo>
                        <a:pt x="26489" y="899"/>
                        <a:pt x="19490" y="-1873"/>
                        <a:pt x="10320" y="-1873"/>
                      </a:cubicBezTo>
                      <a:cubicBezTo>
                        <a:pt x="5788" y="-1873"/>
                        <a:pt x="2702" y="-1313"/>
                        <a:pt x="1061" y="-194"/>
                      </a:cubicBezTo>
                      <a:cubicBezTo>
                        <a:pt x="-581" y="936"/>
                        <a:pt x="-1401" y="2140"/>
                        <a:pt x="-1401" y="3418"/>
                      </a:cubicBezTo>
                      <a:cubicBezTo>
                        <a:pt x="-1401" y="4379"/>
                        <a:pt x="-1015" y="5224"/>
                        <a:pt x="-242" y="5952"/>
                      </a:cubicBezTo>
                      <a:cubicBezTo>
                        <a:pt x="542" y="6681"/>
                        <a:pt x="1479" y="7045"/>
                        <a:pt x="2569" y="7045"/>
                      </a:cubicBezTo>
                      <a:cubicBezTo>
                        <a:pt x="3406" y="7045"/>
                        <a:pt x="4253" y="6913"/>
                        <a:pt x="5111" y="6649"/>
                      </a:cubicBezTo>
                      <a:cubicBezTo>
                        <a:pt x="5672" y="6480"/>
                        <a:pt x="6942" y="5873"/>
                        <a:pt x="8922" y="4828"/>
                      </a:cubicBezTo>
                      <a:cubicBezTo>
                        <a:pt x="10913" y="3793"/>
                        <a:pt x="12290" y="3175"/>
                        <a:pt x="13052" y="2974"/>
                      </a:cubicBezTo>
                      <a:cubicBezTo>
                        <a:pt x="14270" y="2615"/>
                        <a:pt x="15577" y="2436"/>
                        <a:pt x="16975" y="2436"/>
                      </a:cubicBezTo>
                      <a:cubicBezTo>
                        <a:pt x="20342" y="2436"/>
                        <a:pt x="23275" y="3740"/>
                        <a:pt x="25774" y="6348"/>
                      </a:cubicBezTo>
                      <a:cubicBezTo>
                        <a:pt x="28273" y="8957"/>
                        <a:pt x="29522" y="12040"/>
                        <a:pt x="29522" y="15599"/>
                      </a:cubicBezTo>
                      <a:cubicBezTo>
                        <a:pt x="29522" y="18207"/>
                        <a:pt x="28945" y="20747"/>
                        <a:pt x="27791" y="23218"/>
                      </a:cubicBezTo>
                      <a:cubicBezTo>
                        <a:pt x="26934" y="25066"/>
                        <a:pt x="25991" y="26471"/>
                        <a:pt x="24964" y="27432"/>
                      </a:cubicBezTo>
                      <a:cubicBezTo>
                        <a:pt x="23535" y="28752"/>
                        <a:pt x="21581" y="29945"/>
                        <a:pt x="19103" y="31012"/>
                      </a:cubicBezTo>
                      <a:cubicBezTo>
                        <a:pt x="16626" y="32089"/>
                        <a:pt x="14095" y="32627"/>
                        <a:pt x="11511" y="32627"/>
                      </a:cubicBezTo>
                      <a:lnTo>
                        <a:pt x="9923" y="32627"/>
                      </a:lnTo>
                      <a:lnTo>
                        <a:pt x="9923" y="34116"/>
                      </a:lnTo>
                      <a:cubicBezTo>
                        <a:pt x="12539" y="34444"/>
                        <a:pt x="15159" y="35383"/>
                        <a:pt x="17785" y="36936"/>
                      </a:cubicBezTo>
                      <a:cubicBezTo>
                        <a:pt x="20422" y="38488"/>
                        <a:pt x="22333" y="40352"/>
                        <a:pt x="23519" y="42527"/>
                      </a:cubicBezTo>
                      <a:cubicBezTo>
                        <a:pt x="24715" y="44703"/>
                        <a:pt x="25313" y="47095"/>
                        <a:pt x="25313" y="49703"/>
                      </a:cubicBezTo>
                      <a:cubicBezTo>
                        <a:pt x="25313" y="53103"/>
                        <a:pt x="24244" y="55849"/>
                        <a:pt x="22105" y="57940"/>
                      </a:cubicBezTo>
                      <a:cubicBezTo>
                        <a:pt x="19977" y="60041"/>
                        <a:pt x="17324" y="61092"/>
                        <a:pt x="14148" y="61092"/>
                      </a:cubicBezTo>
                      <a:cubicBezTo>
                        <a:pt x="9013" y="61092"/>
                        <a:pt x="4724" y="58352"/>
                        <a:pt x="1283" y="52871"/>
                      </a:cubicBezTo>
                      <a:lnTo>
                        <a:pt x="-353" y="5366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402" name="Freeform: Shape 401">
                  <a:extLst>
                    <a:ext uri="{FF2B5EF4-FFF2-40B4-BE49-F238E27FC236}">
                      <a16:creationId xmlns:a16="http://schemas.microsoft.com/office/drawing/2014/main" id="{5894AD34-B2EC-6BBC-E652-63738D4E20E4}"/>
                    </a:ext>
                  </a:extLst>
                </p:cNvPr>
                <p:cNvSpPr/>
                <p:nvPr/>
              </p:nvSpPr>
              <p:spPr>
                <a:xfrm flipV="1">
                  <a:off x="824356" y="3233025"/>
                  <a:ext cx="12706" cy="126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06" h="12672"/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403" name="Freeform: Shape 402">
                  <a:extLst>
                    <a:ext uri="{FF2B5EF4-FFF2-40B4-BE49-F238E27FC236}">
                      <a16:creationId xmlns:a16="http://schemas.microsoft.com/office/drawing/2014/main" id="{A4235E9C-0559-427C-7544-486EF4AEC5D0}"/>
                    </a:ext>
                  </a:extLst>
                </p:cNvPr>
                <p:cNvSpPr/>
                <p:nvPr/>
              </p:nvSpPr>
              <p:spPr>
                <a:xfrm flipV="1">
                  <a:off x="850610" y="3186344"/>
                  <a:ext cx="77777" cy="46681"/>
                </a:xfrm>
                <a:custGeom>
                  <a:avLst/>
                  <a:gdLst>
                    <a:gd name="connsiteX0" fmla="*/ 13404 w 77777"/>
                    <a:gd name="connsiteY0" fmla="*/ 35814 h 46681"/>
                    <a:gd name="connsiteX1" fmla="*/ 19264 w 77777"/>
                    <a:gd name="connsiteY1" fmla="*/ 41501 h 46681"/>
                    <a:gd name="connsiteX2" fmla="*/ 24061 w 77777"/>
                    <a:gd name="connsiteY2" fmla="*/ 44415 h 46681"/>
                    <a:gd name="connsiteX3" fmla="*/ 29191 w 77777"/>
                    <a:gd name="connsiteY3" fmla="*/ 45461 h 46681"/>
                    <a:gd name="connsiteX4" fmla="*/ 36529 w 77777"/>
                    <a:gd name="connsiteY4" fmla="*/ 42974 h 46681"/>
                    <a:gd name="connsiteX5" fmla="*/ 40658 w 77777"/>
                    <a:gd name="connsiteY5" fmla="*/ 35814 h 46681"/>
                    <a:gd name="connsiteX6" fmla="*/ 49283 w 77777"/>
                    <a:gd name="connsiteY6" fmla="*/ 43607 h 46681"/>
                    <a:gd name="connsiteX7" fmla="*/ 56541 w 77777"/>
                    <a:gd name="connsiteY7" fmla="*/ 45461 h 46681"/>
                    <a:gd name="connsiteX8" fmla="*/ 62958 w 77777"/>
                    <a:gd name="connsiteY8" fmla="*/ 43607 h 46681"/>
                    <a:gd name="connsiteX9" fmla="*/ 67405 w 77777"/>
                    <a:gd name="connsiteY9" fmla="*/ 37541 h 46681"/>
                    <a:gd name="connsiteX10" fmla="*/ 68501 w 77777"/>
                    <a:gd name="connsiteY10" fmla="*/ 28528 h 46681"/>
                    <a:gd name="connsiteX11" fmla="*/ 68501 w 77777"/>
                    <a:gd name="connsiteY11" fmla="*/ 9028 h 46681"/>
                    <a:gd name="connsiteX12" fmla="*/ 69136 w 77777"/>
                    <a:gd name="connsiteY12" fmla="*/ 3183 h 46681"/>
                    <a:gd name="connsiteX13" fmla="*/ 70979 w 77777"/>
                    <a:gd name="connsiteY13" fmla="*/ 1330 h 46681"/>
                    <a:gd name="connsiteX14" fmla="*/ 75346 w 77777"/>
                    <a:gd name="connsiteY14" fmla="*/ 570 h 46681"/>
                    <a:gd name="connsiteX15" fmla="*/ 75346 w 77777"/>
                    <a:gd name="connsiteY15" fmla="*/ -1220 h 46681"/>
                    <a:gd name="connsiteX16" fmla="*/ 52920 w 77777"/>
                    <a:gd name="connsiteY16" fmla="*/ -1220 h 46681"/>
                    <a:gd name="connsiteX17" fmla="*/ 52920 w 77777"/>
                    <a:gd name="connsiteY17" fmla="*/ 570 h 46681"/>
                    <a:gd name="connsiteX18" fmla="*/ 53857 w 77777"/>
                    <a:gd name="connsiteY18" fmla="*/ 570 h 46681"/>
                    <a:gd name="connsiteX19" fmla="*/ 58415 w 77777"/>
                    <a:gd name="connsiteY19" fmla="*/ 1694 h 46681"/>
                    <a:gd name="connsiteX20" fmla="*/ 60067 w 77777"/>
                    <a:gd name="connsiteY20" fmla="*/ 4229 h 46681"/>
                    <a:gd name="connsiteX21" fmla="*/ 60258 w 77777"/>
                    <a:gd name="connsiteY21" fmla="*/ 9028 h 46681"/>
                    <a:gd name="connsiteX22" fmla="*/ 60258 w 77777"/>
                    <a:gd name="connsiteY22" fmla="*/ 28528 h 46681"/>
                    <a:gd name="connsiteX23" fmla="*/ 58924 w 77777"/>
                    <a:gd name="connsiteY23" fmla="*/ 36353 h 46681"/>
                    <a:gd name="connsiteX24" fmla="*/ 52713 w 77777"/>
                    <a:gd name="connsiteY24" fmla="*/ 39521 h 46681"/>
                    <a:gd name="connsiteX25" fmla="*/ 47424 w 77777"/>
                    <a:gd name="connsiteY25" fmla="*/ 38206 h 46681"/>
                    <a:gd name="connsiteX26" fmla="*/ 41008 w 77777"/>
                    <a:gd name="connsiteY26" fmla="*/ 33327 h 46681"/>
                    <a:gd name="connsiteX27" fmla="*/ 40897 w 77777"/>
                    <a:gd name="connsiteY27" fmla="*/ 32789 h 46681"/>
                    <a:gd name="connsiteX28" fmla="*/ 41008 w 77777"/>
                    <a:gd name="connsiteY28" fmla="*/ 30666 h 46681"/>
                    <a:gd name="connsiteX29" fmla="*/ 41008 w 77777"/>
                    <a:gd name="connsiteY29" fmla="*/ 9028 h 46681"/>
                    <a:gd name="connsiteX30" fmla="*/ 41516 w 77777"/>
                    <a:gd name="connsiteY30" fmla="*/ 3231 h 46681"/>
                    <a:gd name="connsiteX31" fmla="*/ 43470 w 77777"/>
                    <a:gd name="connsiteY31" fmla="*/ 1330 h 46681"/>
                    <a:gd name="connsiteX32" fmla="*/ 48393 w 77777"/>
                    <a:gd name="connsiteY32" fmla="*/ 570 h 46681"/>
                    <a:gd name="connsiteX33" fmla="*/ 48393 w 77777"/>
                    <a:gd name="connsiteY33" fmla="*/ -1220 h 46681"/>
                    <a:gd name="connsiteX34" fmla="*/ 25411 w 77777"/>
                    <a:gd name="connsiteY34" fmla="*/ -1220 h 46681"/>
                    <a:gd name="connsiteX35" fmla="*/ 25411 w 77777"/>
                    <a:gd name="connsiteY35" fmla="*/ 570 h 46681"/>
                    <a:gd name="connsiteX36" fmla="*/ 30605 w 77777"/>
                    <a:gd name="connsiteY36" fmla="*/ 1457 h 46681"/>
                    <a:gd name="connsiteX37" fmla="*/ 32558 w 77777"/>
                    <a:gd name="connsiteY37" fmla="*/ 4134 h 46681"/>
                    <a:gd name="connsiteX38" fmla="*/ 32812 w 77777"/>
                    <a:gd name="connsiteY38" fmla="*/ 9028 h 46681"/>
                    <a:gd name="connsiteX39" fmla="*/ 32812 w 77777"/>
                    <a:gd name="connsiteY39" fmla="*/ 28528 h 46681"/>
                    <a:gd name="connsiteX40" fmla="*/ 31176 w 77777"/>
                    <a:gd name="connsiteY40" fmla="*/ 36495 h 46681"/>
                    <a:gd name="connsiteX41" fmla="*/ 25062 w 77777"/>
                    <a:gd name="connsiteY41" fmla="*/ 39663 h 46681"/>
                    <a:gd name="connsiteX42" fmla="*/ 19757 w 77777"/>
                    <a:gd name="connsiteY42" fmla="*/ 38238 h 46681"/>
                    <a:gd name="connsiteX43" fmla="*/ 13404 w 77777"/>
                    <a:gd name="connsiteY43" fmla="*/ 33327 h 46681"/>
                    <a:gd name="connsiteX44" fmla="*/ 13404 w 77777"/>
                    <a:gd name="connsiteY44" fmla="*/ 9028 h 46681"/>
                    <a:gd name="connsiteX45" fmla="*/ 14023 w 77777"/>
                    <a:gd name="connsiteY45" fmla="*/ 3231 h 46681"/>
                    <a:gd name="connsiteX46" fmla="*/ 15850 w 77777"/>
                    <a:gd name="connsiteY46" fmla="*/ 1235 h 46681"/>
                    <a:gd name="connsiteX47" fmla="*/ 20805 w 77777"/>
                    <a:gd name="connsiteY47" fmla="*/ 570 h 46681"/>
                    <a:gd name="connsiteX48" fmla="*/ 20805 w 77777"/>
                    <a:gd name="connsiteY48" fmla="*/ -1220 h 46681"/>
                    <a:gd name="connsiteX49" fmla="*/ -1685 w 77777"/>
                    <a:gd name="connsiteY49" fmla="*/ -1220 h 46681"/>
                    <a:gd name="connsiteX50" fmla="*/ -1685 w 77777"/>
                    <a:gd name="connsiteY50" fmla="*/ 570 h 46681"/>
                    <a:gd name="connsiteX51" fmla="*/ 2683 w 77777"/>
                    <a:gd name="connsiteY51" fmla="*/ 1235 h 46681"/>
                    <a:gd name="connsiteX52" fmla="*/ 4557 w 77777"/>
                    <a:gd name="connsiteY52" fmla="*/ 3357 h 46681"/>
                    <a:gd name="connsiteX53" fmla="*/ 5208 w 77777"/>
                    <a:gd name="connsiteY53" fmla="*/ 9028 h 46681"/>
                    <a:gd name="connsiteX54" fmla="*/ 5208 w 77777"/>
                    <a:gd name="connsiteY54" fmla="*/ 26357 h 46681"/>
                    <a:gd name="connsiteX55" fmla="*/ 4763 w 77777"/>
                    <a:gd name="connsiteY55" fmla="*/ 36004 h 46681"/>
                    <a:gd name="connsiteX56" fmla="*/ 3667 w 77777"/>
                    <a:gd name="connsiteY56" fmla="*/ 38253 h 46681"/>
                    <a:gd name="connsiteX57" fmla="*/ 1634 w 77777"/>
                    <a:gd name="connsiteY57" fmla="*/ 38871 h 46681"/>
                    <a:gd name="connsiteX58" fmla="*/ -1685 w 77777"/>
                    <a:gd name="connsiteY58" fmla="*/ 38127 h 46681"/>
                    <a:gd name="connsiteX59" fmla="*/ -2431 w 77777"/>
                    <a:gd name="connsiteY59" fmla="*/ 39917 h 46681"/>
                    <a:gd name="connsiteX60" fmla="*/ 11275 w 77777"/>
                    <a:gd name="connsiteY60" fmla="*/ 45461 h 46681"/>
                    <a:gd name="connsiteX61" fmla="*/ 13404 w 77777"/>
                    <a:gd name="connsiteY61" fmla="*/ 45461 h 46681"/>
                    <a:gd name="connsiteX62" fmla="*/ 13404 w 77777"/>
                    <a:gd name="connsiteY62" fmla="*/ 35814 h 466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</a:cxnLst>
                  <a:rect l="l" t="t" r="r" b="b"/>
                  <a:pathLst>
                    <a:path w="77777" h="46681">
                      <a:moveTo>
                        <a:pt x="13404" y="35814"/>
                      </a:moveTo>
                      <a:cubicBezTo>
                        <a:pt x="16718" y="39109"/>
                        <a:pt x="18671" y="41004"/>
                        <a:pt x="19264" y="41501"/>
                      </a:cubicBezTo>
                      <a:cubicBezTo>
                        <a:pt x="20747" y="42757"/>
                        <a:pt x="22346" y="43729"/>
                        <a:pt x="24061" y="44415"/>
                      </a:cubicBezTo>
                      <a:cubicBezTo>
                        <a:pt x="25787" y="45112"/>
                        <a:pt x="27497" y="45461"/>
                        <a:pt x="29191" y="45461"/>
                      </a:cubicBezTo>
                      <a:cubicBezTo>
                        <a:pt x="32039" y="45461"/>
                        <a:pt x="34485" y="44632"/>
                        <a:pt x="36529" y="42974"/>
                      </a:cubicBezTo>
                      <a:cubicBezTo>
                        <a:pt x="38583" y="41326"/>
                        <a:pt x="39960" y="38940"/>
                        <a:pt x="40658" y="35814"/>
                      </a:cubicBezTo>
                      <a:cubicBezTo>
                        <a:pt x="44068" y="39774"/>
                        <a:pt x="46943" y="42372"/>
                        <a:pt x="49283" y="43607"/>
                      </a:cubicBezTo>
                      <a:cubicBezTo>
                        <a:pt x="51633" y="44843"/>
                        <a:pt x="54053" y="45461"/>
                        <a:pt x="56541" y="45461"/>
                      </a:cubicBezTo>
                      <a:cubicBezTo>
                        <a:pt x="58955" y="45461"/>
                        <a:pt x="61094" y="44843"/>
                        <a:pt x="62958" y="43607"/>
                      </a:cubicBezTo>
                      <a:cubicBezTo>
                        <a:pt x="64832" y="42372"/>
                        <a:pt x="66314" y="40350"/>
                        <a:pt x="67405" y="37541"/>
                      </a:cubicBezTo>
                      <a:cubicBezTo>
                        <a:pt x="68136" y="35629"/>
                        <a:pt x="68501" y="32625"/>
                        <a:pt x="68501" y="28528"/>
                      </a:cubicBezTo>
                      <a:lnTo>
                        <a:pt x="68501" y="9028"/>
                      </a:lnTo>
                      <a:cubicBezTo>
                        <a:pt x="68501" y="6188"/>
                        <a:pt x="68713" y="4239"/>
                        <a:pt x="69136" y="3183"/>
                      </a:cubicBezTo>
                      <a:cubicBezTo>
                        <a:pt x="69475" y="2455"/>
                        <a:pt x="70089" y="1837"/>
                        <a:pt x="70979" y="1330"/>
                      </a:cubicBezTo>
                      <a:cubicBezTo>
                        <a:pt x="71868" y="823"/>
                        <a:pt x="73324" y="570"/>
                        <a:pt x="75346" y="570"/>
                      </a:cubicBezTo>
                      <a:lnTo>
                        <a:pt x="75346" y="-1220"/>
                      </a:lnTo>
                      <a:lnTo>
                        <a:pt x="52920" y="-1220"/>
                      </a:lnTo>
                      <a:lnTo>
                        <a:pt x="52920" y="570"/>
                      </a:lnTo>
                      <a:lnTo>
                        <a:pt x="53857" y="570"/>
                      </a:lnTo>
                      <a:cubicBezTo>
                        <a:pt x="55805" y="570"/>
                        <a:pt x="57325" y="944"/>
                        <a:pt x="58415" y="1694"/>
                      </a:cubicBezTo>
                      <a:cubicBezTo>
                        <a:pt x="59178" y="2222"/>
                        <a:pt x="59728" y="3067"/>
                        <a:pt x="60067" y="4229"/>
                      </a:cubicBezTo>
                      <a:cubicBezTo>
                        <a:pt x="60194" y="4788"/>
                        <a:pt x="60258" y="6388"/>
                        <a:pt x="60258" y="9028"/>
                      </a:cubicBezTo>
                      <a:lnTo>
                        <a:pt x="60258" y="28528"/>
                      </a:lnTo>
                      <a:cubicBezTo>
                        <a:pt x="60258" y="32224"/>
                        <a:pt x="59813" y="34832"/>
                        <a:pt x="58924" y="36353"/>
                      </a:cubicBezTo>
                      <a:cubicBezTo>
                        <a:pt x="57632" y="38465"/>
                        <a:pt x="55562" y="39521"/>
                        <a:pt x="52713" y="39521"/>
                      </a:cubicBezTo>
                      <a:cubicBezTo>
                        <a:pt x="50956" y="39521"/>
                        <a:pt x="49193" y="39082"/>
                        <a:pt x="47424" y="38206"/>
                      </a:cubicBezTo>
                      <a:cubicBezTo>
                        <a:pt x="45656" y="37329"/>
                        <a:pt x="43517" y="35703"/>
                        <a:pt x="41008" y="33327"/>
                      </a:cubicBezTo>
                      <a:lnTo>
                        <a:pt x="40897" y="32789"/>
                      </a:lnTo>
                      <a:lnTo>
                        <a:pt x="41008" y="30666"/>
                      </a:lnTo>
                      <a:lnTo>
                        <a:pt x="41008" y="9028"/>
                      </a:lnTo>
                      <a:cubicBezTo>
                        <a:pt x="41008" y="5924"/>
                        <a:pt x="41177" y="3991"/>
                        <a:pt x="41516" y="3231"/>
                      </a:cubicBezTo>
                      <a:cubicBezTo>
                        <a:pt x="41866" y="2470"/>
                        <a:pt x="42517" y="1837"/>
                        <a:pt x="43470" y="1330"/>
                      </a:cubicBezTo>
                      <a:cubicBezTo>
                        <a:pt x="44433" y="823"/>
                        <a:pt x="46074" y="570"/>
                        <a:pt x="48393" y="570"/>
                      </a:cubicBezTo>
                      <a:lnTo>
                        <a:pt x="48393" y="-1220"/>
                      </a:lnTo>
                      <a:lnTo>
                        <a:pt x="25411" y="-1220"/>
                      </a:lnTo>
                      <a:lnTo>
                        <a:pt x="25411" y="570"/>
                      </a:lnTo>
                      <a:cubicBezTo>
                        <a:pt x="27931" y="570"/>
                        <a:pt x="29662" y="865"/>
                        <a:pt x="30605" y="1457"/>
                      </a:cubicBezTo>
                      <a:cubicBezTo>
                        <a:pt x="31547" y="2048"/>
                        <a:pt x="32198" y="2940"/>
                        <a:pt x="32558" y="4134"/>
                      </a:cubicBezTo>
                      <a:cubicBezTo>
                        <a:pt x="32728" y="4693"/>
                        <a:pt x="32812" y="6325"/>
                        <a:pt x="32812" y="9028"/>
                      </a:cubicBezTo>
                      <a:lnTo>
                        <a:pt x="32812" y="28528"/>
                      </a:lnTo>
                      <a:cubicBezTo>
                        <a:pt x="32812" y="32224"/>
                        <a:pt x="32267" y="34879"/>
                        <a:pt x="31176" y="36495"/>
                      </a:cubicBezTo>
                      <a:cubicBezTo>
                        <a:pt x="29715" y="38607"/>
                        <a:pt x="27677" y="39663"/>
                        <a:pt x="25062" y="39663"/>
                      </a:cubicBezTo>
                      <a:cubicBezTo>
                        <a:pt x="23283" y="39663"/>
                        <a:pt x="21514" y="39188"/>
                        <a:pt x="19757" y="38238"/>
                      </a:cubicBezTo>
                      <a:cubicBezTo>
                        <a:pt x="17014" y="36780"/>
                        <a:pt x="14897" y="35143"/>
                        <a:pt x="13404" y="33327"/>
                      </a:cubicBezTo>
                      <a:lnTo>
                        <a:pt x="13404" y="9028"/>
                      </a:lnTo>
                      <a:cubicBezTo>
                        <a:pt x="13404" y="6061"/>
                        <a:pt x="13610" y="4128"/>
                        <a:pt x="14023" y="3231"/>
                      </a:cubicBezTo>
                      <a:cubicBezTo>
                        <a:pt x="14436" y="2344"/>
                        <a:pt x="15045" y="1678"/>
                        <a:pt x="15850" y="1235"/>
                      </a:cubicBezTo>
                      <a:cubicBezTo>
                        <a:pt x="16665" y="791"/>
                        <a:pt x="18317" y="570"/>
                        <a:pt x="20805" y="570"/>
                      </a:cubicBezTo>
                      <a:lnTo>
                        <a:pt x="20805" y="-1220"/>
                      </a:lnTo>
                      <a:lnTo>
                        <a:pt x="-1685" y="-1220"/>
                      </a:lnTo>
                      <a:lnTo>
                        <a:pt x="-1685" y="570"/>
                      </a:lnTo>
                      <a:cubicBezTo>
                        <a:pt x="401" y="570"/>
                        <a:pt x="1857" y="791"/>
                        <a:pt x="2683" y="1235"/>
                      </a:cubicBezTo>
                      <a:cubicBezTo>
                        <a:pt x="3509" y="1678"/>
                        <a:pt x="4133" y="2386"/>
                        <a:pt x="4557" y="3357"/>
                      </a:cubicBezTo>
                      <a:cubicBezTo>
                        <a:pt x="4991" y="4329"/>
                        <a:pt x="5208" y="6219"/>
                        <a:pt x="5208" y="9028"/>
                      </a:cubicBezTo>
                      <a:lnTo>
                        <a:pt x="5208" y="26357"/>
                      </a:lnTo>
                      <a:cubicBezTo>
                        <a:pt x="5208" y="31342"/>
                        <a:pt x="5060" y="34557"/>
                        <a:pt x="4763" y="36004"/>
                      </a:cubicBezTo>
                      <a:cubicBezTo>
                        <a:pt x="4530" y="37092"/>
                        <a:pt x="4165" y="37842"/>
                        <a:pt x="3667" y="38253"/>
                      </a:cubicBezTo>
                      <a:cubicBezTo>
                        <a:pt x="3180" y="38665"/>
                        <a:pt x="2503" y="38871"/>
                        <a:pt x="1634" y="38871"/>
                      </a:cubicBezTo>
                      <a:cubicBezTo>
                        <a:pt x="713" y="38871"/>
                        <a:pt x="-393" y="38623"/>
                        <a:pt x="-1685" y="38127"/>
                      </a:cubicBezTo>
                      <a:lnTo>
                        <a:pt x="-2431" y="39917"/>
                      </a:lnTo>
                      <a:lnTo>
                        <a:pt x="11275" y="45461"/>
                      </a:lnTo>
                      <a:lnTo>
                        <a:pt x="13404" y="45461"/>
                      </a:lnTo>
                      <a:lnTo>
                        <a:pt x="13404" y="3581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404" name="Freeform: Shape 403">
                  <a:extLst>
                    <a:ext uri="{FF2B5EF4-FFF2-40B4-BE49-F238E27FC236}">
                      <a16:creationId xmlns:a16="http://schemas.microsoft.com/office/drawing/2014/main" id="{6A1C54DD-9766-8B8A-75A5-4BFEC7484278}"/>
                    </a:ext>
                  </a:extLst>
                </p:cNvPr>
                <p:cNvSpPr/>
                <p:nvPr/>
              </p:nvSpPr>
              <p:spPr>
                <a:xfrm flipV="1">
                  <a:off x="929677" y="3186344"/>
                  <a:ext cx="77777" cy="46681"/>
                </a:xfrm>
                <a:custGeom>
                  <a:avLst/>
                  <a:gdLst>
                    <a:gd name="connsiteX0" fmla="*/ 13410 w 77777"/>
                    <a:gd name="connsiteY0" fmla="*/ 35814 h 46681"/>
                    <a:gd name="connsiteX1" fmla="*/ 19271 w 77777"/>
                    <a:gd name="connsiteY1" fmla="*/ 41501 h 46681"/>
                    <a:gd name="connsiteX2" fmla="*/ 24067 w 77777"/>
                    <a:gd name="connsiteY2" fmla="*/ 44415 h 46681"/>
                    <a:gd name="connsiteX3" fmla="*/ 29197 w 77777"/>
                    <a:gd name="connsiteY3" fmla="*/ 45461 h 46681"/>
                    <a:gd name="connsiteX4" fmla="*/ 36535 w 77777"/>
                    <a:gd name="connsiteY4" fmla="*/ 42974 h 46681"/>
                    <a:gd name="connsiteX5" fmla="*/ 40665 w 77777"/>
                    <a:gd name="connsiteY5" fmla="*/ 35814 h 46681"/>
                    <a:gd name="connsiteX6" fmla="*/ 49289 w 77777"/>
                    <a:gd name="connsiteY6" fmla="*/ 43607 h 46681"/>
                    <a:gd name="connsiteX7" fmla="*/ 56547 w 77777"/>
                    <a:gd name="connsiteY7" fmla="*/ 45461 h 46681"/>
                    <a:gd name="connsiteX8" fmla="*/ 62964 w 77777"/>
                    <a:gd name="connsiteY8" fmla="*/ 43607 h 46681"/>
                    <a:gd name="connsiteX9" fmla="*/ 67411 w 77777"/>
                    <a:gd name="connsiteY9" fmla="*/ 37541 h 46681"/>
                    <a:gd name="connsiteX10" fmla="*/ 68507 w 77777"/>
                    <a:gd name="connsiteY10" fmla="*/ 28528 h 46681"/>
                    <a:gd name="connsiteX11" fmla="*/ 68507 w 77777"/>
                    <a:gd name="connsiteY11" fmla="*/ 9028 h 46681"/>
                    <a:gd name="connsiteX12" fmla="*/ 69142 w 77777"/>
                    <a:gd name="connsiteY12" fmla="*/ 3183 h 46681"/>
                    <a:gd name="connsiteX13" fmla="*/ 70985 w 77777"/>
                    <a:gd name="connsiteY13" fmla="*/ 1330 h 46681"/>
                    <a:gd name="connsiteX14" fmla="*/ 75353 w 77777"/>
                    <a:gd name="connsiteY14" fmla="*/ 570 h 46681"/>
                    <a:gd name="connsiteX15" fmla="*/ 75353 w 77777"/>
                    <a:gd name="connsiteY15" fmla="*/ -1220 h 46681"/>
                    <a:gd name="connsiteX16" fmla="*/ 52926 w 77777"/>
                    <a:gd name="connsiteY16" fmla="*/ -1220 h 46681"/>
                    <a:gd name="connsiteX17" fmla="*/ 52926 w 77777"/>
                    <a:gd name="connsiteY17" fmla="*/ 570 h 46681"/>
                    <a:gd name="connsiteX18" fmla="*/ 53863 w 77777"/>
                    <a:gd name="connsiteY18" fmla="*/ 570 h 46681"/>
                    <a:gd name="connsiteX19" fmla="*/ 58422 w 77777"/>
                    <a:gd name="connsiteY19" fmla="*/ 1694 h 46681"/>
                    <a:gd name="connsiteX20" fmla="*/ 60073 w 77777"/>
                    <a:gd name="connsiteY20" fmla="*/ 4229 h 46681"/>
                    <a:gd name="connsiteX21" fmla="*/ 60264 w 77777"/>
                    <a:gd name="connsiteY21" fmla="*/ 9028 h 46681"/>
                    <a:gd name="connsiteX22" fmla="*/ 60264 w 77777"/>
                    <a:gd name="connsiteY22" fmla="*/ 28528 h 46681"/>
                    <a:gd name="connsiteX23" fmla="*/ 58930 w 77777"/>
                    <a:gd name="connsiteY23" fmla="*/ 36353 h 46681"/>
                    <a:gd name="connsiteX24" fmla="*/ 52720 w 77777"/>
                    <a:gd name="connsiteY24" fmla="*/ 39521 h 46681"/>
                    <a:gd name="connsiteX25" fmla="*/ 47431 w 77777"/>
                    <a:gd name="connsiteY25" fmla="*/ 38206 h 46681"/>
                    <a:gd name="connsiteX26" fmla="*/ 41014 w 77777"/>
                    <a:gd name="connsiteY26" fmla="*/ 33327 h 46681"/>
                    <a:gd name="connsiteX27" fmla="*/ 40903 w 77777"/>
                    <a:gd name="connsiteY27" fmla="*/ 32789 h 46681"/>
                    <a:gd name="connsiteX28" fmla="*/ 41014 w 77777"/>
                    <a:gd name="connsiteY28" fmla="*/ 30666 h 46681"/>
                    <a:gd name="connsiteX29" fmla="*/ 41014 w 77777"/>
                    <a:gd name="connsiteY29" fmla="*/ 9028 h 46681"/>
                    <a:gd name="connsiteX30" fmla="*/ 41522 w 77777"/>
                    <a:gd name="connsiteY30" fmla="*/ 3231 h 46681"/>
                    <a:gd name="connsiteX31" fmla="*/ 43476 w 77777"/>
                    <a:gd name="connsiteY31" fmla="*/ 1330 h 46681"/>
                    <a:gd name="connsiteX32" fmla="*/ 48400 w 77777"/>
                    <a:gd name="connsiteY32" fmla="*/ 570 h 46681"/>
                    <a:gd name="connsiteX33" fmla="*/ 48400 w 77777"/>
                    <a:gd name="connsiteY33" fmla="*/ -1220 h 46681"/>
                    <a:gd name="connsiteX34" fmla="*/ 25417 w 77777"/>
                    <a:gd name="connsiteY34" fmla="*/ -1220 h 46681"/>
                    <a:gd name="connsiteX35" fmla="*/ 25417 w 77777"/>
                    <a:gd name="connsiteY35" fmla="*/ 570 h 46681"/>
                    <a:gd name="connsiteX36" fmla="*/ 30611 w 77777"/>
                    <a:gd name="connsiteY36" fmla="*/ 1457 h 46681"/>
                    <a:gd name="connsiteX37" fmla="*/ 32564 w 77777"/>
                    <a:gd name="connsiteY37" fmla="*/ 4134 h 46681"/>
                    <a:gd name="connsiteX38" fmla="*/ 32819 w 77777"/>
                    <a:gd name="connsiteY38" fmla="*/ 9028 h 46681"/>
                    <a:gd name="connsiteX39" fmla="*/ 32819 w 77777"/>
                    <a:gd name="connsiteY39" fmla="*/ 28528 h 46681"/>
                    <a:gd name="connsiteX40" fmla="*/ 31183 w 77777"/>
                    <a:gd name="connsiteY40" fmla="*/ 36495 h 46681"/>
                    <a:gd name="connsiteX41" fmla="*/ 25068 w 77777"/>
                    <a:gd name="connsiteY41" fmla="*/ 39663 h 46681"/>
                    <a:gd name="connsiteX42" fmla="*/ 19763 w 77777"/>
                    <a:gd name="connsiteY42" fmla="*/ 38238 h 46681"/>
                    <a:gd name="connsiteX43" fmla="*/ 13410 w 77777"/>
                    <a:gd name="connsiteY43" fmla="*/ 33327 h 46681"/>
                    <a:gd name="connsiteX44" fmla="*/ 13410 w 77777"/>
                    <a:gd name="connsiteY44" fmla="*/ 9028 h 46681"/>
                    <a:gd name="connsiteX45" fmla="*/ 14029 w 77777"/>
                    <a:gd name="connsiteY45" fmla="*/ 3231 h 46681"/>
                    <a:gd name="connsiteX46" fmla="*/ 15856 w 77777"/>
                    <a:gd name="connsiteY46" fmla="*/ 1235 h 46681"/>
                    <a:gd name="connsiteX47" fmla="*/ 20811 w 77777"/>
                    <a:gd name="connsiteY47" fmla="*/ 570 h 46681"/>
                    <a:gd name="connsiteX48" fmla="*/ 20811 w 77777"/>
                    <a:gd name="connsiteY48" fmla="*/ -1220 h 46681"/>
                    <a:gd name="connsiteX49" fmla="*/ -1679 w 77777"/>
                    <a:gd name="connsiteY49" fmla="*/ -1220 h 46681"/>
                    <a:gd name="connsiteX50" fmla="*/ -1679 w 77777"/>
                    <a:gd name="connsiteY50" fmla="*/ 570 h 46681"/>
                    <a:gd name="connsiteX51" fmla="*/ 2689 w 77777"/>
                    <a:gd name="connsiteY51" fmla="*/ 1235 h 46681"/>
                    <a:gd name="connsiteX52" fmla="*/ 4563 w 77777"/>
                    <a:gd name="connsiteY52" fmla="*/ 3357 h 46681"/>
                    <a:gd name="connsiteX53" fmla="*/ 5214 w 77777"/>
                    <a:gd name="connsiteY53" fmla="*/ 9028 h 46681"/>
                    <a:gd name="connsiteX54" fmla="*/ 5214 w 77777"/>
                    <a:gd name="connsiteY54" fmla="*/ 26357 h 46681"/>
                    <a:gd name="connsiteX55" fmla="*/ 4770 w 77777"/>
                    <a:gd name="connsiteY55" fmla="*/ 36004 h 46681"/>
                    <a:gd name="connsiteX56" fmla="*/ 3674 w 77777"/>
                    <a:gd name="connsiteY56" fmla="*/ 38253 h 46681"/>
                    <a:gd name="connsiteX57" fmla="*/ 1641 w 77777"/>
                    <a:gd name="connsiteY57" fmla="*/ 38871 h 46681"/>
                    <a:gd name="connsiteX58" fmla="*/ -1679 w 77777"/>
                    <a:gd name="connsiteY58" fmla="*/ 38127 h 46681"/>
                    <a:gd name="connsiteX59" fmla="*/ -2425 w 77777"/>
                    <a:gd name="connsiteY59" fmla="*/ 39917 h 46681"/>
                    <a:gd name="connsiteX60" fmla="*/ 11282 w 77777"/>
                    <a:gd name="connsiteY60" fmla="*/ 45461 h 46681"/>
                    <a:gd name="connsiteX61" fmla="*/ 13410 w 77777"/>
                    <a:gd name="connsiteY61" fmla="*/ 45461 h 46681"/>
                    <a:gd name="connsiteX62" fmla="*/ 13410 w 77777"/>
                    <a:gd name="connsiteY62" fmla="*/ 35814 h 466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</a:cxnLst>
                  <a:rect l="l" t="t" r="r" b="b"/>
                  <a:pathLst>
                    <a:path w="77777" h="46681">
                      <a:moveTo>
                        <a:pt x="13410" y="35814"/>
                      </a:moveTo>
                      <a:cubicBezTo>
                        <a:pt x="16724" y="39109"/>
                        <a:pt x="18678" y="41004"/>
                        <a:pt x="19271" y="41501"/>
                      </a:cubicBezTo>
                      <a:cubicBezTo>
                        <a:pt x="20753" y="42757"/>
                        <a:pt x="22352" y="43729"/>
                        <a:pt x="24067" y="44415"/>
                      </a:cubicBezTo>
                      <a:cubicBezTo>
                        <a:pt x="25793" y="45112"/>
                        <a:pt x="27503" y="45461"/>
                        <a:pt x="29197" y="45461"/>
                      </a:cubicBezTo>
                      <a:cubicBezTo>
                        <a:pt x="32046" y="45461"/>
                        <a:pt x="34491" y="44632"/>
                        <a:pt x="36535" y="42974"/>
                      </a:cubicBezTo>
                      <a:cubicBezTo>
                        <a:pt x="38589" y="41326"/>
                        <a:pt x="39966" y="38940"/>
                        <a:pt x="40665" y="35814"/>
                      </a:cubicBezTo>
                      <a:cubicBezTo>
                        <a:pt x="44074" y="39774"/>
                        <a:pt x="46949" y="42372"/>
                        <a:pt x="49289" y="43607"/>
                      </a:cubicBezTo>
                      <a:cubicBezTo>
                        <a:pt x="51640" y="44843"/>
                        <a:pt x="54059" y="45461"/>
                        <a:pt x="56547" y="45461"/>
                      </a:cubicBezTo>
                      <a:cubicBezTo>
                        <a:pt x="58962" y="45461"/>
                        <a:pt x="61100" y="44843"/>
                        <a:pt x="62964" y="43607"/>
                      </a:cubicBezTo>
                      <a:cubicBezTo>
                        <a:pt x="64838" y="42372"/>
                        <a:pt x="66321" y="40350"/>
                        <a:pt x="67411" y="37541"/>
                      </a:cubicBezTo>
                      <a:cubicBezTo>
                        <a:pt x="68142" y="35629"/>
                        <a:pt x="68507" y="32625"/>
                        <a:pt x="68507" y="28528"/>
                      </a:cubicBezTo>
                      <a:lnTo>
                        <a:pt x="68507" y="9028"/>
                      </a:lnTo>
                      <a:cubicBezTo>
                        <a:pt x="68507" y="6188"/>
                        <a:pt x="68719" y="4239"/>
                        <a:pt x="69142" y="3183"/>
                      </a:cubicBezTo>
                      <a:cubicBezTo>
                        <a:pt x="69481" y="2455"/>
                        <a:pt x="70095" y="1837"/>
                        <a:pt x="70985" y="1330"/>
                      </a:cubicBezTo>
                      <a:cubicBezTo>
                        <a:pt x="71874" y="823"/>
                        <a:pt x="73330" y="570"/>
                        <a:pt x="75353" y="570"/>
                      </a:cubicBezTo>
                      <a:lnTo>
                        <a:pt x="75353" y="-1220"/>
                      </a:lnTo>
                      <a:lnTo>
                        <a:pt x="52926" y="-1220"/>
                      </a:lnTo>
                      <a:lnTo>
                        <a:pt x="52926" y="570"/>
                      </a:lnTo>
                      <a:lnTo>
                        <a:pt x="53863" y="570"/>
                      </a:lnTo>
                      <a:cubicBezTo>
                        <a:pt x="55812" y="570"/>
                        <a:pt x="57331" y="944"/>
                        <a:pt x="58422" y="1694"/>
                      </a:cubicBezTo>
                      <a:cubicBezTo>
                        <a:pt x="59184" y="2222"/>
                        <a:pt x="59735" y="3067"/>
                        <a:pt x="60073" y="4229"/>
                      </a:cubicBezTo>
                      <a:cubicBezTo>
                        <a:pt x="60200" y="4788"/>
                        <a:pt x="60264" y="6388"/>
                        <a:pt x="60264" y="9028"/>
                      </a:cubicBezTo>
                      <a:lnTo>
                        <a:pt x="60264" y="28528"/>
                      </a:lnTo>
                      <a:cubicBezTo>
                        <a:pt x="60264" y="32224"/>
                        <a:pt x="59819" y="34832"/>
                        <a:pt x="58930" y="36353"/>
                      </a:cubicBezTo>
                      <a:cubicBezTo>
                        <a:pt x="57638" y="38465"/>
                        <a:pt x="55568" y="39521"/>
                        <a:pt x="52720" y="39521"/>
                      </a:cubicBezTo>
                      <a:cubicBezTo>
                        <a:pt x="50962" y="39521"/>
                        <a:pt x="49199" y="39082"/>
                        <a:pt x="47431" y="38206"/>
                      </a:cubicBezTo>
                      <a:cubicBezTo>
                        <a:pt x="45662" y="37329"/>
                        <a:pt x="43524" y="35703"/>
                        <a:pt x="41014" y="33327"/>
                      </a:cubicBezTo>
                      <a:lnTo>
                        <a:pt x="40903" y="32789"/>
                      </a:lnTo>
                      <a:lnTo>
                        <a:pt x="41014" y="30666"/>
                      </a:lnTo>
                      <a:lnTo>
                        <a:pt x="41014" y="9028"/>
                      </a:lnTo>
                      <a:cubicBezTo>
                        <a:pt x="41014" y="5924"/>
                        <a:pt x="41184" y="3991"/>
                        <a:pt x="41522" y="3231"/>
                      </a:cubicBezTo>
                      <a:cubicBezTo>
                        <a:pt x="41872" y="2470"/>
                        <a:pt x="42523" y="1837"/>
                        <a:pt x="43476" y="1330"/>
                      </a:cubicBezTo>
                      <a:cubicBezTo>
                        <a:pt x="44439" y="823"/>
                        <a:pt x="46081" y="570"/>
                        <a:pt x="48400" y="570"/>
                      </a:cubicBezTo>
                      <a:lnTo>
                        <a:pt x="48400" y="-1220"/>
                      </a:lnTo>
                      <a:lnTo>
                        <a:pt x="25417" y="-1220"/>
                      </a:lnTo>
                      <a:lnTo>
                        <a:pt x="25417" y="570"/>
                      </a:lnTo>
                      <a:cubicBezTo>
                        <a:pt x="27937" y="570"/>
                        <a:pt x="29669" y="865"/>
                        <a:pt x="30611" y="1457"/>
                      </a:cubicBezTo>
                      <a:cubicBezTo>
                        <a:pt x="31553" y="2048"/>
                        <a:pt x="32204" y="2940"/>
                        <a:pt x="32564" y="4134"/>
                      </a:cubicBezTo>
                      <a:cubicBezTo>
                        <a:pt x="32734" y="4693"/>
                        <a:pt x="32819" y="6325"/>
                        <a:pt x="32819" y="9028"/>
                      </a:cubicBezTo>
                      <a:lnTo>
                        <a:pt x="32819" y="28528"/>
                      </a:lnTo>
                      <a:cubicBezTo>
                        <a:pt x="32819" y="32224"/>
                        <a:pt x="32273" y="34879"/>
                        <a:pt x="31183" y="36495"/>
                      </a:cubicBezTo>
                      <a:cubicBezTo>
                        <a:pt x="29721" y="38607"/>
                        <a:pt x="27683" y="39663"/>
                        <a:pt x="25068" y="39663"/>
                      </a:cubicBezTo>
                      <a:cubicBezTo>
                        <a:pt x="23289" y="39663"/>
                        <a:pt x="21521" y="39188"/>
                        <a:pt x="19763" y="38238"/>
                      </a:cubicBezTo>
                      <a:cubicBezTo>
                        <a:pt x="17020" y="36780"/>
                        <a:pt x="14903" y="35143"/>
                        <a:pt x="13410" y="33327"/>
                      </a:cubicBezTo>
                      <a:lnTo>
                        <a:pt x="13410" y="9028"/>
                      </a:lnTo>
                      <a:cubicBezTo>
                        <a:pt x="13410" y="6061"/>
                        <a:pt x="13616" y="4128"/>
                        <a:pt x="14029" y="3231"/>
                      </a:cubicBezTo>
                      <a:cubicBezTo>
                        <a:pt x="14442" y="2344"/>
                        <a:pt x="15051" y="1678"/>
                        <a:pt x="15856" y="1235"/>
                      </a:cubicBezTo>
                      <a:cubicBezTo>
                        <a:pt x="16671" y="791"/>
                        <a:pt x="18323" y="570"/>
                        <a:pt x="20811" y="570"/>
                      </a:cubicBezTo>
                      <a:lnTo>
                        <a:pt x="20811" y="-1220"/>
                      </a:lnTo>
                      <a:lnTo>
                        <a:pt x="-1679" y="-1220"/>
                      </a:lnTo>
                      <a:lnTo>
                        <a:pt x="-1679" y="570"/>
                      </a:lnTo>
                      <a:cubicBezTo>
                        <a:pt x="407" y="570"/>
                        <a:pt x="1863" y="791"/>
                        <a:pt x="2689" y="1235"/>
                      </a:cubicBezTo>
                      <a:cubicBezTo>
                        <a:pt x="3515" y="1678"/>
                        <a:pt x="4140" y="2386"/>
                        <a:pt x="4563" y="3357"/>
                      </a:cubicBezTo>
                      <a:cubicBezTo>
                        <a:pt x="4997" y="4329"/>
                        <a:pt x="5214" y="6219"/>
                        <a:pt x="5214" y="9028"/>
                      </a:cubicBezTo>
                      <a:lnTo>
                        <a:pt x="5214" y="26357"/>
                      </a:lnTo>
                      <a:cubicBezTo>
                        <a:pt x="5214" y="31342"/>
                        <a:pt x="5066" y="34557"/>
                        <a:pt x="4770" y="36004"/>
                      </a:cubicBezTo>
                      <a:cubicBezTo>
                        <a:pt x="4537" y="37092"/>
                        <a:pt x="4171" y="37842"/>
                        <a:pt x="3674" y="38253"/>
                      </a:cubicBezTo>
                      <a:cubicBezTo>
                        <a:pt x="3187" y="38665"/>
                        <a:pt x="2509" y="38871"/>
                        <a:pt x="1641" y="38871"/>
                      </a:cubicBezTo>
                      <a:cubicBezTo>
                        <a:pt x="720" y="38871"/>
                        <a:pt x="-387" y="38623"/>
                        <a:pt x="-1679" y="38127"/>
                      </a:cubicBezTo>
                      <a:lnTo>
                        <a:pt x="-2425" y="39917"/>
                      </a:lnTo>
                      <a:lnTo>
                        <a:pt x="11282" y="45461"/>
                      </a:lnTo>
                      <a:lnTo>
                        <a:pt x="13410" y="45461"/>
                      </a:lnTo>
                      <a:lnTo>
                        <a:pt x="13410" y="3581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</p:grpSp>
          <p:grpSp>
            <p:nvGrpSpPr>
              <p:cNvPr id="405" name="Graphic 57">
                <a:extLst>
                  <a:ext uri="{FF2B5EF4-FFF2-40B4-BE49-F238E27FC236}">
                    <a16:creationId xmlns:a16="http://schemas.microsoft.com/office/drawing/2014/main" id="{4EA53294-6F3C-FFE3-5C7E-AF27984A5814}"/>
                  </a:ext>
                </a:extLst>
              </p:cNvPr>
              <p:cNvGrpSpPr/>
              <p:nvPr/>
            </p:nvGrpSpPr>
            <p:grpSpPr>
              <a:xfrm>
                <a:off x="260501" y="3601047"/>
                <a:ext cx="408140" cy="69902"/>
                <a:chOff x="260501" y="3601047"/>
                <a:chExt cx="408140" cy="69902"/>
              </a:xfrm>
              <a:solidFill>
                <a:srgbClr val="000000"/>
              </a:solidFill>
            </p:grpSpPr>
            <p:sp>
              <p:nvSpPr>
                <p:cNvPr id="406" name="Freeform: Shape 405">
                  <a:extLst>
                    <a:ext uri="{FF2B5EF4-FFF2-40B4-BE49-F238E27FC236}">
                      <a16:creationId xmlns:a16="http://schemas.microsoft.com/office/drawing/2014/main" id="{EE5234BD-547C-9D97-FA5D-D3AC63E8411E}"/>
                    </a:ext>
                  </a:extLst>
                </p:cNvPr>
                <p:cNvSpPr/>
                <p:nvPr/>
              </p:nvSpPr>
              <p:spPr>
                <a:xfrm flipV="1">
                  <a:off x="260501" y="3601047"/>
                  <a:ext cx="43534" cy="69696"/>
                </a:xfrm>
                <a:custGeom>
                  <a:avLst/>
                  <a:gdLst>
                    <a:gd name="connsiteX0" fmla="*/ -1579 w 43534"/>
                    <a:gd name="connsiteY0" fmla="*/ 32519 h 69696"/>
                    <a:gd name="connsiteX1" fmla="*/ 1899 w 43534"/>
                    <a:gd name="connsiteY1" fmla="*/ 52288 h 69696"/>
                    <a:gd name="connsiteX2" fmla="*/ 11127 w 43534"/>
                    <a:gd name="connsiteY2" fmla="*/ 64643 h 69696"/>
                    <a:gd name="connsiteX3" fmla="*/ 20371 w 43534"/>
                    <a:gd name="connsiteY3" fmla="*/ 67859 h 69696"/>
                    <a:gd name="connsiteX4" fmla="*/ 34268 w 43534"/>
                    <a:gd name="connsiteY4" fmla="*/ 59986 h 69696"/>
                    <a:gd name="connsiteX5" fmla="*/ 41955 w 43534"/>
                    <a:gd name="connsiteY5" fmla="*/ 33549 h 69696"/>
                    <a:gd name="connsiteX6" fmla="*/ 38572 w 43534"/>
                    <a:gd name="connsiteY6" fmla="*/ 13701 h 69696"/>
                    <a:gd name="connsiteX7" fmla="*/ 29964 w 43534"/>
                    <a:gd name="connsiteY7" fmla="*/ 1853 h 69696"/>
                    <a:gd name="connsiteX8" fmla="*/ 19862 w 43534"/>
                    <a:gd name="connsiteY8" fmla="*/ -1838 h 69696"/>
                    <a:gd name="connsiteX9" fmla="*/ 3837 w 43534"/>
                    <a:gd name="connsiteY9" fmla="*/ 9503 h 69696"/>
                    <a:gd name="connsiteX10" fmla="*/ -1579 w 43534"/>
                    <a:gd name="connsiteY10" fmla="*/ 32519 h 69696"/>
                    <a:gd name="connsiteX11" fmla="*/ 8157 w 43534"/>
                    <a:gd name="connsiteY11" fmla="*/ 31284 h 69696"/>
                    <a:gd name="connsiteX12" fmla="*/ 11572 w 43534"/>
                    <a:gd name="connsiteY12" fmla="*/ 8664 h 69696"/>
                    <a:gd name="connsiteX13" fmla="*/ 20021 w 43534"/>
                    <a:gd name="connsiteY13" fmla="*/ 1282 h 69696"/>
                    <a:gd name="connsiteX14" fmla="*/ 25564 w 43534"/>
                    <a:gd name="connsiteY14" fmla="*/ 3674 h 69696"/>
                    <a:gd name="connsiteX15" fmla="*/ 29948 w 43534"/>
                    <a:gd name="connsiteY15" fmla="*/ 11721 h 69696"/>
                    <a:gd name="connsiteX16" fmla="*/ 32219 w 43534"/>
                    <a:gd name="connsiteY16" fmla="*/ 35735 h 69696"/>
                    <a:gd name="connsiteX17" fmla="*/ 29837 w 43534"/>
                    <a:gd name="connsiteY17" fmla="*/ 54885 h 69696"/>
                    <a:gd name="connsiteX18" fmla="*/ 25231 w 43534"/>
                    <a:gd name="connsiteY18" fmla="*/ 62964 h 69696"/>
                    <a:gd name="connsiteX19" fmla="*/ 20307 w 43534"/>
                    <a:gd name="connsiteY19" fmla="*/ 64596 h 69696"/>
                    <a:gd name="connsiteX20" fmla="*/ 14303 w 43534"/>
                    <a:gd name="connsiteY20" fmla="*/ 61570 h 69696"/>
                    <a:gd name="connsiteX21" fmla="*/ 9443 w 43534"/>
                    <a:gd name="connsiteY21" fmla="*/ 48644 h 69696"/>
                    <a:gd name="connsiteX22" fmla="*/ 8157 w 43534"/>
                    <a:gd name="connsiteY22" fmla="*/ 31284 h 696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43534" h="69696">
                      <a:moveTo>
                        <a:pt x="-1579" y="32519"/>
                      </a:moveTo>
                      <a:cubicBezTo>
                        <a:pt x="-1579" y="40175"/>
                        <a:pt x="-420" y="46765"/>
                        <a:pt x="1899" y="52288"/>
                      </a:cubicBezTo>
                      <a:cubicBezTo>
                        <a:pt x="4218" y="57821"/>
                        <a:pt x="7294" y="61940"/>
                        <a:pt x="11127" y="64643"/>
                      </a:cubicBezTo>
                      <a:cubicBezTo>
                        <a:pt x="14113" y="66787"/>
                        <a:pt x="17194" y="67859"/>
                        <a:pt x="20371" y="67859"/>
                      </a:cubicBezTo>
                      <a:cubicBezTo>
                        <a:pt x="25527" y="67859"/>
                        <a:pt x="30160" y="65234"/>
                        <a:pt x="34268" y="59986"/>
                      </a:cubicBezTo>
                      <a:cubicBezTo>
                        <a:pt x="39393" y="53492"/>
                        <a:pt x="41955" y="44679"/>
                        <a:pt x="41955" y="33549"/>
                      </a:cubicBezTo>
                      <a:cubicBezTo>
                        <a:pt x="41955" y="25766"/>
                        <a:pt x="40828" y="19150"/>
                        <a:pt x="38572" y="13701"/>
                      </a:cubicBezTo>
                      <a:cubicBezTo>
                        <a:pt x="36328" y="8263"/>
                        <a:pt x="33458" y="4313"/>
                        <a:pt x="29964" y="1853"/>
                      </a:cubicBezTo>
                      <a:cubicBezTo>
                        <a:pt x="26480" y="-608"/>
                        <a:pt x="23113" y="-1838"/>
                        <a:pt x="19862" y="-1838"/>
                      </a:cubicBezTo>
                      <a:cubicBezTo>
                        <a:pt x="13446" y="-1838"/>
                        <a:pt x="8104" y="1942"/>
                        <a:pt x="3837" y="9503"/>
                      </a:cubicBezTo>
                      <a:cubicBezTo>
                        <a:pt x="226" y="15871"/>
                        <a:pt x="-1579" y="23543"/>
                        <a:pt x="-1579" y="32519"/>
                      </a:cubicBezTo>
                      <a:close/>
                      <a:moveTo>
                        <a:pt x="8157" y="31284"/>
                      </a:moveTo>
                      <a:cubicBezTo>
                        <a:pt x="8157" y="22044"/>
                        <a:pt x="9295" y="14504"/>
                        <a:pt x="11572" y="8664"/>
                      </a:cubicBezTo>
                      <a:cubicBezTo>
                        <a:pt x="13467" y="3743"/>
                        <a:pt x="16284" y="1282"/>
                        <a:pt x="20021" y="1282"/>
                      </a:cubicBezTo>
                      <a:cubicBezTo>
                        <a:pt x="21800" y="1282"/>
                        <a:pt x="23648" y="2080"/>
                        <a:pt x="25564" y="3674"/>
                      </a:cubicBezTo>
                      <a:cubicBezTo>
                        <a:pt x="27491" y="5279"/>
                        <a:pt x="28953" y="7962"/>
                        <a:pt x="29948" y="11721"/>
                      </a:cubicBezTo>
                      <a:cubicBezTo>
                        <a:pt x="31462" y="17402"/>
                        <a:pt x="32219" y="25407"/>
                        <a:pt x="32219" y="35735"/>
                      </a:cubicBezTo>
                      <a:cubicBezTo>
                        <a:pt x="32219" y="43391"/>
                        <a:pt x="31425" y="49774"/>
                        <a:pt x="29837" y="54885"/>
                      </a:cubicBezTo>
                      <a:cubicBezTo>
                        <a:pt x="28651" y="58687"/>
                        <a:pt x="27116" y="61380"/>
                        <a:pt x="25231" y="62964"/>
                      </a:cubicBezTo>
                      <a:cubicBezTo>
                        <a:pt x="23876" y="64052"/>
                        <a:pt x="22234" y="64596"/>
                        <a:pt x="20307" y="64596"/>
                      </a:cubicBezTo>
                      <a:cubicBezTo>
                        <a:pt x="18062" y="64596"/>
                        <a:pt x="16061" y="63587"/>
                        <a:pt x="14303" y="61570"/>
                      </a:cubicBezTo>
                      <a:cubicBezTo>
                        <a:pt x="11921" y="58835"/>
                        <a:pt x="10301" y="54526"/>
                        <a:pt x="9443" y="48644"/>
                      </a:cubicBezTo>
                      <a:cubicBezTo>
                        <a:pt x="8586" y="42773"/>
                        <a:pt x="8157" y="36986"/>
                        <a:pt x="8157" y="31284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407" name="Freeform: Shape 406">
                  <a:extLst>
                    <a:ext uri="{FF2B5EF4-FFF2-40B4-BE49-F238E27FC236}">
                      <a16:creationId xmlns:a16="http://schemas.microsoft.com/office/drawing/2014/main" id="{D1CED218-DF0F-EA3B-C9D4-24410CDFE3E6}"/>
                    </a:ext>
                  </a:extLst>
                </p:cNvPr>
                <p:cNvSpPr/>
                <p:nvPr/>
              </p:nvSpPr>
              <p:spPr>
                <a:xfrm flipV="1">
                  <a:off x="314852" y="3659956"/>
                  <a:ext cx="11022" cy="10993"/>
                </a:xfrm>
                <a:custGeom>
                  <a:avLst/>
                  <a:gdLst>
                    <a:gd name="connsiteX0" fmla="*/ 4737 w 11022"/>
                    <a:gd name="connsiteY0" fmla="*/ 11023 h 10993"/>
                    <a:gd name="connsiteX1" fmla="*/ 8660 w 11022"/>
                    <a:gd name="connsiteY1" fmla="*/ 9408 h 10993"/>
                    <a:gd name="connsiteX2" fmla="*/ 10248 w 11022"/>
                    <a:gd name="connsiteY2" fmla="*/ 5527 h 10993"/>
                    <a:gd name="connsiteX3" fmla="*/ 8628 w 11022"/>
                    <a:gd name="connsiteY3" fmla="*/ 1646 h 10993"/>
                    <a:gd name="connsiteX4" fmla="*/ 4737 w 11022"/>
                    <a:gd name="connsiteY4" fmla="*/ 30 h 10993"/>
                    <a:gd name="connsiteX5" fmla="*/ 829 w 11022"/>
                    <a:gd name="connsiteY5" fmla="*/ 1646 h 10993"/>
                    <a:gd name="connsiteX6" fmla="*/ -775 w 11022"/>
                    <a:gd name="connsiteY6" fmla="*/ 5527 h 10993"/>
                    <a:gd name="connsiteX7" fmla="*/ 829 w 11022"/>
                    <a:gd name="connsiteY7" fmla="*/ 9439 h 10993"/>
                    <a:gd name="connsiteX8" fmla="*/ 4737 w 11022"/>
                    <a:gd name="connsiteY8" fmla="*/ 11023 h 109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1022" h="10993">
                      <a:moveTo>
                        <a:pt x="4737" y="11023"/>
                      </a:moveTo>
                      <a:cubicBezTo>
                        <a:pt x="6293" y="11023"/>
                        <a:pt x="7601" y="10485"/>
                        <a:pt x="8660" y="9408"/>
                      </a:cubicBezTo>
                      <a:cubicBezTo>
                        <a:pt x="9718" y="8341"/>
                        <a:pt x="10248" y="7047"/>
                        <a:pt x="10248" y="5527"/>
                      </a:cubicBezTo>
                      <a:cubicBezTo>
                        <a:pt x="10248" y="4017"/>
                        <a:pt x="9708" y="2723"/>
                        <a:pt x="8628" y="1646"/>
                      </a:cubicBezTo>
                      <a:cubicBezTo>
                        <a:pt x="7558" y="569"/>
                        <a:pt x="6261" y="30"/>
                        <a:pt x="4737" y="30"/>
                      </a:cubicBezTo>
                      <a:cubicBezTo>
                        <a:pt x="3212" y="30"/>
                        <a:pt x="1909" y="569"/>
                        <a:pt x="829" y="1646"/>
                      </a:cubicBezTo>
                      <a:cubicBezTo>
                        <a:pt x="-240" y="2723"/>
                        <a:pt x="-775" y="4017"/>
                        <a:pt x="-775" y="5527"/>
                      </a:cubicBezTo>
                      <a:cubicBezTo>
                        <a:pt x="-775" y="7079"/>
                        <a:pt x="-240" y="8383"/>
                        <a:pt x="829" y="9439"/>
                      </a:cubicBezTo>
                      <a:cubicBezTo>
                        <a:pt x="1909" y="10495"/>
                        <a:pt x="3212" y="11023"/>
                        <a:pt x="4737" y="11023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408" name="Freeform: Shape 407">
                  <a:extLst>
                    <a:ext uri="{FF2B5EF4-FFF2-40B4-BE49-F238E27FC236}">
                      <a16:creationId xmlns:a16="http://schemas.microsoft.com/office/drawing/2014/main" id="{91AF5F4A-07B6-6458-219F-02AC13614F9D}"/>
                    </a:ext>
                  </a:extLst>
                </p:cNvPr>
                <p:cNvSpPr/>
                <p:nvPr/>
              </p:nvSpPr>
              <p:spPr>
                <a:xfrm flipV="1">
                  <a:off x="344982" y="3601047"/>
                  <a:ext cx="26508" cy="68508"/>
                </a:xfrm>
                <a:custGeom>
                  <a:avLst/>
                  <a:gdLst>
                    <a:gd name="connsiteX0" fmla="*/ -1556 w 26508"/>
                    <a:gd name="connsiteY0" fmla="*/ 58665 h 68508"/>
                    <a:gd name="connsiteX1" fmla="*/ 14819 w 26508"/>
                    <a:gd name="connsiteY1" fmla="*/ 66633 h 68508"/>
                    <a:gd name="connsiteX2" fmla="*/ 16455 w 26508"/>
                    <a:gd name="connsiteY2" fmla="*/ 66633 h 68508"/>
                    <a:gd name="connsiteX3" fmla="*/ 16455 w 26508"/>
                    <a:gd name="connsiteY3" fmla="*/ 9957 h 68508"/>
                    <a:gd name="connsiteX4" fmla="*/ 16931 w 26508"/>
                    <a:gd name="connsiteY4" fmla="*/ 2924 h 68508"/>
                    <a:gd name="connsiteX5" fmla="*/ 18885 w 26508"/>
                    <a:gd name="connsiteY5" fmla="*/ 801 h 68508"/>
                    <a:gd name="connsiteX6" fmla="*/ 24952 w 26508"/>
                    <a:gd name="connsiteY6" fmla="*/ -38 h 68508"/>
                    <a:gd name="connsiteX7" fmla="*/ 24952 w 26508"/>
                    <a:gd name="connsiteY7" fmla="*/ -1876 h 68508"/>
                    <a:gd name="connsiteX8" fmla="*/ -365 w 26508"/>
                    <a:gd name="connsiteY8" fmla="*/ -1876 h 68508"/>
                    <a:gd name="connsiteX9" fmla="*/ -365 w 26508"/>
                    <a:gd name="connsiteY9" fmla="*/ -38 h 68508"/>
                    <a:gd name="connsiteX10" fmla="*/ 5782 w 26508"/>
                    <a:gd name="connsiteY10" fmla="*/ 770 h 68508"/>
                    <a:gd name="connsiteX11" fmla="*/ 7719 w 26508"/>
                    <a:gd name="connsiteY11" fmla="*/ 2702 h 68508"/>
                    <a:gd name="connsiteX12" fmla="*/ 8275 w 26508"/>
                    <a:gd name="connsiteY12" fmla="*/ 9957 h 68508"/>
                    <a:gd name="connsiteX13" fmla="*/ 8275 w 26508"/>
                    <a:gd name="connsiteY13" fmla="*/ 46183 h 68508"/>
                    <a:gd name="connsiteX14" fmla="*/ 7783 w 26508"/>
                    <a:gd name="connsiteY14" fmla="*/ 55592 h 68508"/>
                    <a:gd name="connsiteX15" fmla="*/ 6512 w 26508"/>
                    <a:gd name="connsiteY15" fmla="*/ 57921 h 68508"/>
                    <a:gd name="connsiteX16" fmla="*/ 4304 w 26508"/>
                    <a:gd name="connsiteY16" fmla="*/ 58665 h 68508"/>
                    <a:gd name="connsiteX17" fmla="*/ -810 w 26508"/>
                    <a:gd name="connsiteY17" fmla="*/ 57129 h 68508"/>
                    <a:gd name="connsiteX18" fmla="*/ -1556 w 26508"/>
                    <a:gd name="connsiteY18" fmla="*/ 58665 h 685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26508" h="68508">
                      <a:moveTo>
                        <a:pt x="-1556" y="58665"/>
                      </a:moveTo>
                      <a:lnTo>
                        <a:pt x="14819" y="66633"/>
                      </a:lnTo>
                      <a:lnTo>
                        <a:pt x="16455" y="66633"/>
                      </a:lnTo>
                      <a:lnTo>
                        <a:pt x="16455" y="9957"/>
                      </a:lnTo>
                      <a:cubicBezTo>
                        <a:pt x="16455" y="6197"/>
                        <a:pt x="16614" y="3853"/>
                        <a:pt x="16931" y="2924"/>
                      </a:cubicBezTo>
                      <a:cubicBezTo>
                        <a:pt x="17249" y="2005"/>
                        <a:pt x="17900" y="1298"/>
                        <a:pt x="18885" y="801"/>
                      </a:cubicBezTo>
                      <a:cubicBezTo>
                        <a:pt x="19880" y="305"/>
                        <a:pt x="21903" y="25"/>
                        <a:pt x="24952" y="-38"/>
                      </a:cubicBezTo>
                      <a:lnTo>
                        <a:pt x="24952" y="-1876"/>
                      </a:lnTo>
                      <a:lnTo>
                        <a:pt x="-365" y="-1876"/>
                      </a:lnTo>
                      <a:lnTo>
                        <a:pt x="-365" y="-38"/>
                      </a:lnTo>
                      <a:cubicBezTo>
                        <a:pt x="2811" y="25"/>
                        <a:pt x="4860" y="294"/>
                        <a:pt x="5782" y="770"/>
                      </a:cubicBezTo>
                      <a:cubicBezTo>
                        <a:pt x="6713" y="1255"/>
                        <a:pt x="7359" y="1899"/>
                        <a:pt x="7719" y="2702"/>
                      </a:cubicBezTo>
                      <a:cubicBezTo>
                        <a:pt x="8090" y="3515"/>
                        <a:pt x="8275" y="5933"/>
                        <a:pt x="8275" y="9957"/>
                      </a:cubicBezTo>
                      <a:lnTo>
                        <a:pt x="8275" y="46183"/>
                      </a:lnTo>
                      <a:cubicBezTo>
                        <a:pt x="8275" y="51073"/>
                        <a:pt x="8111" y="54209"/>
                        <a:pt x="7783" y="55592"/>
                      </a:cubicBezTo>
                      <a:cubicBezTo>
                        <a:pt x="7550" y="56648"/>
                        <a:pt x="7126" y="57425"/>
                        <a:pt x="6512" y="57921"/>
                      </a:cubicBezTo>
                      <a:cubicBezTo>
                        <a:pt x="5898" y="58417"/>
                        <a:pt x="5162" y="58665"/>
                        <a:pt x="4304" y="58665"/>
                      </a:cubicBezTo>
                      <a:cubicBezTo>
                        <a:pt x="3076" y="58665"/>
                        <a:pt x="1371" y="58153"/>
                        <a:pt x="-810" y="57129"/>
                      </a:cubicBezTo>
                      <a:lnTo>
                        <a:pt x="-1556" y="5866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409" name="Freeform: Shape 408">
                  <a:extLst>
                    <a:ext uri="{FF2B5EF4-FFF2-40B4-BE49-F238E27FC236}">
                      <a16:creationId xmlns:a16="http://schemas.microsoft.com/office/drawing/2014/main" id="{5018F413-0F88-B61E-3FD2-A014DF06C579}"/>
                    </a:ext>
                  </a:extLst>
                </p:cNvPr>
                <p:cNvSpPr/>
                <p:nvPr/>
              </p:nvSpPr>
              <p:spPr>
                <a:xfrm flipV="1">
                  <a:off x="385483" y="3601047"/>
                  <a:ext cx="45710" cy="68508"/>
                </a:xfrm>
                <a:custGeom>
                  <a:avLst/>
                  <a:gdLst>
                    <a:gd name="connsiteX0" fmla="*/ 44204 w 45710"/>
                    <a:gd name="connsiteY0" fmla="*/ 22882 h 68508"/>
                    <a:gd name="connsiteX1" fmla="*/ 44204 w 45710"/>
                    <a:gd name="connsiteY1" fmla="*/ 15849 h 68508"/>
                    <a:gd name="connsiteX2" fmla="*/ 35166 w 45710"/>
                    <a:gd name="connsiteY2" fmla="*/ 15849 h 68508"/>
                    <a:gd name="connsiteX3" fmla="*/ 35166 w 45710"/>
                    <a:gd name="connsiteY3" fmla="*/ -1876 h 68508"/>
                    <a:gd name="connsiteX4" fmla="*/ 26987 w 45710"/>
                    <a:gd name="connsiteY4" fmla="*/ -1876 h 68508"/>
                    <a:gd name="connsiteX5" fmla="*/ 26987 w 45710"/>
                    <a:gd name="connsiteY5" fmla="*/ 15849 h 68508"/>
                    <a:gd name="connsiteX6" fmla="*/ -1507 w 45710"/>
                    <a:gd name="connsiteY6" fmla="*/ 15849 h 68508"/>
                    <a:gd name="connsiteX7" fmla="*/ -1507 w 45710"/>
                    <a:gd name="connsiteY7" fmla="*/ 22185 h 68508"/>
                    <a:gd name="connsiteX8" fmla="*/ 29719 w 45710"/>
                    <a:gd name="connsiteY8" fmla="*/ 66633 h 68508"/>
                    <a:gd name="connsiteX9" fmla="*/ 35166 w 45710"/>
                    <a:gd name="connsiteY9" fmla="*/ 66633 h 68508"/>
                    <a:gd name="connsiteX10" fmla="*/ 35166 w 45710"/>
                    <a:gd name="connsiteY10" fmla="*/ 22882 h 68508"/>
                    <a:gd name="connsiteX11" fmla="*/ 44204 w 45710"/>
                    <a:gd name="connsiteY11" fmla="*/ 22882 h 68508"/>
                    <a:gd name="connsiteX12" fmla="*/ 26987 w 45710"/>
                    <a:gd name="connsiteY12" fmla="*/ 22882 h 68508"/>
                    <a:gd name="connsiteX13" fmla="*/ 26987 w 45710"/>
                    <a:gd name="connsiteY13" fmla="*/ 56194 h 68508"/>
                    <a:gd name="connsiteX14" fmla="*/ 3353 w 45710"/>
                    <a:gd name="connsiteY14" fmla="*/ 22882 h 68508"/>
                    <a:gd name="connsiteX15" fmla="*/ 26987 w 45710"/>
                    <a:gd name="connsiteY15" fmla="*/ 22882 h 685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45710" h="68508">
                      <a:moveTo>
                        <a:pt x="44204" y="22882"/>
                      </a:moveTo>
                      <a:lnTo>
                        <a:pt x="44204" y="15849"/>
                      </a:lnTo>
                      <a:lnTo>
                        <a:pt x="35166" y="15849"/>
                      </a:lnTo>
                      <a:lnTo>
                        <a:pt x="35166" y="-1876"/>
                      </a:lnTo>
                      <a:lnTo>
                        <a:pt x="26987" y="-1876"/>
                      </a:lnTo>
                      <a:lnTo>
                        <a:pt x="26987" y="15849"/>
                      </a:lnTo>
                      <a:lnTo>
                        <a:pt x="-1507" y="15849"/>
                      </a:lnTo>
                      <a:lnTo>
                        <a:pt x="-1507" y="22185"/>
                      </a:lnTo>
                      <a:lnTo>
                        <a:pt x="29719" y="66633"/>
                      </a:lnTo>
                      <a:lnTo>
                        <a:pt x="35166" y="66633"/>
                      </a:lnTo>
                      <a:lnTo>
                        <a:pt x="35166" y="22882"/>
                      </a:lnTo>
                      <a:lnTo>
                        <a:pt x="44204" y="22882"/>
                      </a:lnTo>
                      <a:close/>
                      <a:moveTo>
                        <a:pt x="26987" y="22882"/>
                      </a:moveTo>
                      <a:lnTo>
                        <a:pt x="26987" y="56194"/>
                      </a:lnTo>
                      <a:lnTo>
                        <a:pt x="3353" y="22882"/>
                      </a:lnTo>
                      <a:lnTo>
                        <a:pt x="26987" y="2288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410" name="Freeform: Shape 409">
                  <a:extLst>
                    <a:ext uri="{FF2B5EF4-FFF2-40B4-BE49-F238E27FC236}">
                      <a16:creationId xmlns:a16="http://schemas.microsoft.com/office/drawing/2014/main" id="{D133E937-97C0-3746-77F3-149B9D76A1CC}"/>
                    </a:ext>
                  </a:extLst>
                </p:cNvPr>
                <p:cNvSpPr/>
                <p:nvPr/>
              </p:nvSpPr>
              <p:spPr>
                <a:xfrm flipV="1">
                  <a:off x="446631" y="3601047"/>
                  <a:ext cx="26508" cy="68508"/>
                </a:xfrm>
                <a:custGeom>
                  <a:avLst/>
                  <a:gdLst>
                    <a:gd name="connsiteX0" fmla="*/ -1548 w 26508"/>
                    <a:gd name="connsiteY0" fmla="*/ 58665 h 68508"/>
                    <a:gd name="connsiteX1" fmla="*/ 14827 w 26508"/>
                    <a:gd name="connsiteY1" fmla="*/ 66633 h 68508"/>
                    <a:gd name="connsiteX2" fmla="*/ 16463 w 26508"/>
                    <a:gd name="connsiteY2" fmla="*/ 66633 h 68508"/>
                    <a:gd name="connsiteX3" fmla="*/ 16463 w 26508"/>
                    <a:gd name="connsiteY3" fmla="*/ 9957 h 68508"/>
                    <a:gd name="connsiteX4" fmla="*/ 16939 w 26508"/>
                    <a:gd name="connsiteY4" fmla="*/ 2924 h 68508"/>
                    <a:gd name="connsiteX5" fmla="*/ 18893 w 26508"/>
                    <a:gd name="connsiteY5" fmla="*/ 801 h 68508"/>
                    <a:gd name="connsiteX6" fmla="*/ 24960 w 26508"/>
                    <a:gd name="connsiteY6" fmla="*/ -38 h 68508"/>
                    <a:gd name="connsiteX7" fmla="*/ 24960 w 26508"/>
                    <a:gd name="connsiteY7" fmla="*/ -1876 h 68508"/>
                    <a:gd name="connsiteX8" fmla="*/ -357 w 26508"/>
                    <a:gd name="connsiteY8" fmla="*/ -1876 h 68508"/>
                    <a:gd name="connsiteX9" fmla="*/ -357 w 26508"/>
                    <a:gd name="connsiteY9" fmla="*/ -38 h 68508"/>
                    <a:gd name="connsiteX10" fmla="*/ 5790 w 26508"/>
                    <a:gd name="connsiteY10" fmla="*/ 770 h 68508"/>
                    <a:gd name="connsiteX11" fmla="*/ 7727 w 26508"/>
                    <a:gd name="connsiteY11" fmla="*/ 2702 h 68508"/>
                    <a:gd name="connsiteX12" fmla="*/ 8283 w 26508"/>
                    <a:gd name="connsiteY12" fmla="*/ 9957 h 68508"/>
                    <a:gd name="connsiteX13" fmla="*/ 8283 w 26508"/>
                    <a:gd name="connsiteY13" fmla="*/ 46183 h 68508"/>
                    <a:gd name="connsiteX14" fmla="*/ 7791 w 26508"/>
                    <a:gd name="connsiteY14" fmla="*/ 55592 h 68508"/>
                    <a:gd name="connsiteX15" fmla="*/ 6520 w 26508"/>
                    <a:gd name="connsiteY15" fmla="*/ 57921 h 68508"/>
                    <a:gd name="connsiteX16" fmla="*/ 4312 w 26508"/>
                    <a:gd name="connsiteY16" fmla="*/ 58665 h 68508"/>
                    <a:gd name="connsiteX17" fmla="*/ -802 w 26508"/>
                    <a:gd name="connsiteY17" fmla="*/ 57129 h 68508"/>
                    <a:gd name="connsiteX18" fmla="*/ -1548 w 26508"/>
                    <a:gd name="connsiteY18" fmla="*/ 58665 h 685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26508" h="68508">
                      <a:moveTo>
                        <a:pt x="-1548" y="58665"/>
                      </a:moveTo>
                      <a:lnTo>
                        <a:pt x="14827" y="66633"/>
                      </a:lnTo>
                      <a:lnTo>
                        <a:pt x="16463" y="66633"/>
                      </a:lnTo>
                      <a:lnTo>
                        <a:pt x="16463" y="9957"/>
                      </a:lnTo>
                      <a:cubicBezTo>
                        <a:pt x="16463" y="6197"/>
                        <a:pt x="16622" y="3853"/>
                        <a:pt x="16939" y="2924"/>
                      </a:cubicBezTo>
                      <a:cubicBezTo>
                        <a:pt x="17257" y="2005"/>
                        <a:pt x="17908" y="1298"/>
                        <a:pt x="18893" y="801"/>
                      </a:cubicBezTo>
                      <a:cubicBezTo>
                        <a:pt x="19888" y="305"/>
                        <a:pt x="21911" y="25"/>
                        <a:pt x="24960" y="-38"/>
                      </a:cubicBezTo>
                      <a:lnTo>
                        <a:pt x="24960" y="-1876"/>
                      </a:lnTo>
                      <a:lnTo>
                        <a:pt x="-357" y="-1876"/>
                      </a:lnTo>
                      <a:lnTo>
                        <a:pt x="-357" y="-38"/>
                      </a:lnTo>
                      <a:cubicBezTo>
                        <a:pt x="2819" y="25"/>
                        <a:pt x="4868" y="294"/>
                        <a:pt x="5790" y="770"/>
                      </a:cubicBezTo>
                      <a:cubicBezTo>
                        <a:pt x="6721" y="1255"/>
                        <a:pt x="7367" y="1899"/>
                        <a:pt x="7727" y="2702"/>
                      </a:cubicBezTo>
                      <a:cubicBezTo>
                        <a:pt x="8098" y="3515"/>
                        <a:pt x="8283" y="5933"/>
                        <a:pt x="8283" y="9957"/>
                      </a:cubicBezTo>
                      <a:lnTo>
                        <a:pt x="8283" y="46183"/>
                      </a:lnTo>
                      <a:cubicBezTo>
                        <a:pt x="8283" y="51073"/>
                        <a:pt x="8119" y="54209"/>
                        <a:pt x="7791" y="55592"/>
                      </a:cubicBezTo>
                      <a:cubicBezTo>
                        <a:pt x="7558" y="56648"/>
                        <a:pt x="7134" y="57425"/>
                        <a:pt x="6520" y="57921"/>
                      </a:cubicBezTo>
                      <a:cubicBezTo>
                        <a:pt x="5906" y="58417"/>
                        <a:pt x="5170" y="58665"/>
                        <a:pt x="4312" y="58665"/>
                      </a:cubicBezTo>
                      <a:cubicBezTo>
                        <a:pt x="3084" y="58665"/>
                        <a:pt x="1379" y="58153"/>
                        <a:pt x="-802" y="57129"/>
                      </a:cubicBezTo>
                      <a:lnTo>
                        <a:pt x="-1548" y="5866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411" name="Freeform: Shape 410">
                  <a:extLst>
                    <a:ext uri="{FF2B5EF4-FFF2-40B4-BE49-F238E27FC236}">
                      <a16:creationId xmlns:a16="http://schemas.microsoft.com/office/drawing/2014/main" id="{3077FB1D-C15C-6154-A235-50798E49ED91}"/>
                    </a:ext>
                  </a:extLst>
                </p:cNvPr>
                <p:cNvSpPr/>
                <p:nvPr/>
              </p:nvSpPr>
              <p:spPr>
                <a:xfrm flipV="1">
                  <a:off x="485544" y="3669555"/>
                  <a:ext cx="12706" cy="126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06" h="12672"/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412" name="Freeform: Shape 411">
                  <a:extLst>
                    <a:ext uri="{FF2B5EF4-FFF2-40B4-BE49-F238E27FC236}">
                      <a16:creationId xmlns:a16="http://schemas.microsoft.com/office/drawing/2014/main" id="{715EDE88-355D-736F-EB15-22831759715F}"/>
                    </a:ext>
                  </a:extLst>
                </p:cNvPr>
                <p:cNvSpPr/>
                <p:nvPr/>
              </p:nvSpPr>
              <p:spPr>
                <a:xfrm flipV="1">
                  <a:off x="511798" y="3622874"/>
                  <a:ext cx="77777" cy="46681"/>
                </a:xfrm>
                <a:custGeom>
                  <a:avLst/>
                  <a:gdLst>
                    <a:gd name="connsiteX0" fmla="*/ 13377 w 77777"/>
                    <a:gd name="connsiteY0" fmla="*/ 35848 h 46681"/>
                    <a:gd name="connsiteX1" fmla="*/ 19238 w 77777"/>
                    <a:gd name="connsiteY1" fmla="*/ 41535 h 46681"/>
                    <a:gd name="connsiteX2" fmla="*/ 24034 w 77777"/>
                    <a:gd name="connsiteY2" fmla="*/ 44450 h 46681"/>
                    <a:gd name="connsiteX3" fmla="*/ 29164 w 77777"/>
                    <a:gd name="connsiteY3" fmla="*/ 45495 h 46681"/>
                    <a:gd name="connsiteX4" fmla="*/ 36502 w 77777"/>
                    <a:gd name="connsiteY4" fmla="*/ 43008 h 46681"/>
                    <a:gd name="connsiteX5" fmla="*/ 40632 w 77777"/>
                    <a:gd name="connsiteY5" fmla="*/ 35848 h 46681"/>
                    <a:gd name="connsiteX6" fmla="*/ 49256 w 77777"/>
                    <a:gd name="connsiteY6" fmla="*/ 43642 h 46681"/>
                    <a:gd name="connsiteX7" fmla="*/ 56514 w 77777"/>
                    <a:gd name="connsiteY7" fmla="*/ 45495 h 46681"/>
                    <a:gd name="connsiteX8" fmla="*/ 62931 w 77777"/>
                    <a:gd name="connsiteY8" fmla="*/ 43642 h 46681"/>
                    <a:gd name="connsiteX9" fmla="*/ 67378 w 77777"/>
                    <a:gd name="connsiteY9" fmla="*/ 37575 h 46681"/>
                    <a:gd name="connsiteX10" fmla="*/ 68474 w 77777"/>
                    <a:gd name="connsiteY10" fmla="*/ 28562 h 46681"/>
                    <a:gd name="connsiteX11" fmla="*/ 68474 w 77777"/>
                    <a:gd name="connsiteY11" fmla="*/ 9063 h 46681"/>
                    <a:gd name="connsiteX12" fmla="*/ 69110 w 77777"/>
                    <a:gd name="connsiteY12" fmla="*/ 3218 h 46681"/>
                    <a:gd name="connsiteX13" fmla="*/ 70952 w 77777"/>
                    <a:gd name="connsiteY13" fmla="*/ 1364 h 46681"/>
                    <a:gd name="connsiteX14" fmla="*/ 75320 w 77777"/>
                    <a:gd name="connsiteY14" fmla="*/ 604 h 46681"/>
                    <a:gd name="connsiteX15" fmla="*/ 75320 w 77777"/>
                    <a:gd name="connsiteY15" fmla="*/ -1186 h 46681"/>
                    <a:gd name="connsiteX16" fmla="*/ 52893 w 77777"/>
                    <a:gd name="connsiteY16" fmla="*/ -1186 h 46681"/>
                    <a:gd name="connsiteX17" fmla="*/ 52893 w 77777"/>
                    <a:gd name="connsiteY17" fmla="*/ 604 h 46681"/>
                    <a:gd name="connsiteX18" fmla="*/ 53830 w 77777"/>
                    <a:gd name="connsiteY18" fmla="*/ 604 h 46681"/>
                    <a:gd name="connsiteX19" fmla="*/ 58389 w 77777"/>
                    <a:gd name="connsiteY19" fmla="*/ 1729 h 46681"/>
                    <a:gd name="connsiteX20" fmla="*/ 60040 w 77777"/>
                    <a:gd name="connsiteY20" fmla="*/ 4263 h 46681"/>
                    <a:gd name="connsiteX21" fmla="*/ 60231 w 77777"/>
                    <a:gd name="connsiteY21" fmla="*/ 9063 h 46681"/>
                    <a:gd name="connsiteX22" fmla="*/ 60231 w 77777"/>
                    <a:gd name="connsiteY22" fmla="*/ 28562 h 46681"/>
                    <a:gd name="connsiteX23" fmla="*/ 58897 w 77777"/>
                    <a:gd name="connsiteY23" fmla="*/ 36387 h 46681"/>
                    <a:gd name="connsiteX24" fmla="*/ 52687 w 77777"/>
                    <a:gd name="connsiteY24" fmla="*/ 39555 h 46681"/>
                    <a:gd name="connsiteX25" fmla="*/ 47398 w 77777"/>
                    <a:gd name="connsiteY25" fmla="*/ 38240 h 46681"/>
                    <a:gd name="connsiteX26" fmla="*/ 40981 w 77777"/>
                    <a:gd name="connsiteY26" fmla="*/ 33362 h 46681"/>
                    <a:gd name="connsiteX27" fmla="*/ 40870 w 77777"/>
                    <a:gd name="connsiteY27" fmla="*/ 32823 h 46681"/>
                    <a:gd name="connsiteX28" fmla="*/ 40981 w 77777"/>
                    <a:gd name="connsiteY28" fmla="*/ 30700 h 46681"/>
                    <a:gd name="connsiteX29" fmla="*/ 40981 w 77777"/>
                    <a:gd name="connsiteY29" fmla="*/ 9063 h 46681"/>
                    <a:gd name="connsiteX30" fmla="*/ 41489 w 77777"/>
                    <a:gd name="connsiteY30" fmla="*/ 3265 h 46681"/>
                    <a:gd name="connsiteX31" fmla="*/ 43443 w 77777"/>
                    <a:gd name="connsiteY31" fmla="*/ 1364 h 46681"/>
                    <a:gd name="connsiteX32" fmla="*/ 48367 w 77777"/>
                    <a:gd name="connsiteY32" fmla="*/ 604 h 46681"/>
                    <a:gd name="connsiteX33" fmla="*/ 48367 w 77777"/>
                    <a:gd name="connsiteY33" fmla="*/ -1186 h 46681"/>
                    <a:gd name="connsiteX34" fmla="*/ 25384 w 77777"/>
                    <a:gd name="connsiteY34" fmla="*/ -1186 h 46681"/>
                    <a:gd name="connsiteX35" fmla="*/ 25384 w 77777"/>
                    <a:gd name="connsiteY35" fmla="*/ 604 h 46681"/>
                    <a:gd name="connsiteX36" fmla="*/ 30578 w 77777"/>
                    <a:gd name="connsiteY36" fmla="*/ 1491 h 46681"/>
                    <a:gd name="connsiteX37" fmla="*/ 32532 w 77777"/>
                    <a:gd name="connsiteY37" fmla="*/ 4168 h 46681"/>
                    <a:gd name="connsiteX38" fmla="*/ 32786 w 77777"/>
                    <a:gd name="connsiteY38" fmla="*/ 9063 h 46681"/>
                    <a:gd name="connsiteX39" fmla="*/ 32786 w 77777"/>
                    <a:gd name="connsiteY39" fmla="*/ 28562 h 46681"/>
                    <a:gd name="connsiteX40" fmla="*/ 31150 w 77777"/>
                    <a:gd name="connsiteY40" fmla="*/ 36530 h 46681"/>
                    <a:gd name="connsiteX41" fmla="*/ 25035 w 77777"/>
                    <a:gd name="connsiteY41" fmla="*/ 39698 h 46681"/>
                    <a:gd name="connsiteX42" fmla="*/ 19730 w 77777"/>
                    <a:gd name="connsiteY42" fmla="*/ 38272 h 46681"/>
                    <a:gd name="connsiteX43" fmla="*/ 13377 w 77777"/>
                    <a:gd name="connsiteY43" fmla="*/ 33362 h 46681"/>
                    <a:gd name="connsiteX44" fmla="*/ 13377 w 77777"/>
                    <a:gd name="connsiteY44" fmla="*/ 9063 h 46681"/>
                    <a:gd name="connsiteX45" fmla="*/ 13996 w 77777"/>
                    <a:gd name="connsiteY45" fmla="*/ 3265 h 46681"/>
                    <a:gd name="connsiteX46" fmla="*/ 15823 w 77777"/>
                    <a:gd name="connsiteY46" fmla="*/ 1269 h 46681"/>
                    <a:gd name="connsiteX47" fmla="*/ 20778 w 77777"/>
                    <a:gd name="connsiteY47" fmla="*/ 604 h 46681"/>
                    <a:gd name="connsiteX48" fmla="*/ 20778 w 77777"/>
                    <a:gd name="connsiteY48" fmla="*/ -1186 h 46681"/>
                    <a:gd name="connsiteX49" fmla="*/ -1712 w 77777"/>
                    <a:gd name="connsiteY49" fmla="*/ -1186 h 46681"/>
                    <a:gd name="connsiteX50" fmla="*/ -1712 w 77777"/>
                    <a:gd name="connsiteY50" fmla="*/ 604 h 46681"/>
                    <a:gd name="connsiteX51" fmla="*/ 2656 w 77777"/>
                    <a:gd name="connsiteY51" fmla="*/ 1269 h 46681"/>
                    <a:gd name="connsiteX52" fmla="*/ 4530 w 77777"/>
                    <a:gd name="connsiteY52" fmla="*/ 3392 h 46681"/>
                    <a:gd name="connsiteX53" fmla="*/ 5181 w 77777"/>
                    <a:gd name="connsiteY53" fmla="*/ 9063 h 46681"/>
                    <a:gd name="connsiteX54" fmla="*/ 5181 w 77777"/>
                    <a:gd name="connsiteY54" fmla="*/ 26392 h 46681"/>
                    <a:gd name="connsiteX55" fmla="*/ 4737 w 77777"/>
                    <a:gd name="connsiteY55" fmla="*/ 36039 h 46681"/>
                    <a:gd name="connsiteX56" fmla="*/ 3641 w 77777"/>
                    <a:gd name="connsiteY56" fmla="*/ 38288 h 46681"/>
                    <a:gd name="connsiteX57" fmla="*/ 1608 w 77777"/>
                    <a:gd name="connsiteY57" fmla="*/ 38906 h 46681"/>
                    <a:gd name="connsiteX58" fmla="*/ -1712 w 77777"/>
                    <a:gd name="connsiteY58" fmla="*/ 38161 h 46681"/>
                    <a:gd name="connsiteX59" fmla="*/ -2458 w 77777"/>
                    <a:gd name="connsiteY59" fmla="*/ 39951 h 46681"/>
                    <a:gd name="connsiteX60" fmla="*/ 11249 w 77777"/>
                    <a:gd name="connsiteY60" fmla="*/ 45495 h 46681"/>
                    <a:gd name="connsiteX61" fmla="*/ 13377 w 77777"/>
                    <a:gd name="connsiteY61" fmla="*/ 45495 h 46681"/>
                    <a:gd name="connsiteX62" fmla="*/ 13377 w 77777"/>
                    <a:gd name="connsiteY62" fmla="*/ 35848 h 466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</a:cxnLst>
                  <a:rect l="l" t="t" r="r" b="b"/>
                  <a:pathLst>
                    <a:path w="77777" h="46681">
                      <a:moveTo>
                        <a:pt x="13377" y="35848"/>
                      </a:moveTo>
                      <a:cubicBezTo>
                        <a:pt x="16691" y="39143"/>
                        <a:pt x="18645" y="41039"/>
                        <a:pt x="19238" y="41535"/>
                      </a:cubicBezTo>
                      <a:cubicBezTo>
                        <a:pt x="20720" y="42792"/>
                        <a:pt x="22319" y="43763"/>
                        <a:pt x="24034" y="44450"/>
                      </a:cubicBezTo>
                      <a:cubicBezTo>
                        <a:pt x="25760" y="45147"/>
                        <a:pt x="27470" y="45495"/>
                        <a:pt x="29164" y="45495"/>
                      </a:cubicBezTo>
                      <a:cubicBezTo>
                        <a:pt x="32013" y="45495"/>
                        <a:pt x="34459" y="44666"/>
                        <a:pt x="36502" y="43008"/>
                      </a:cubicBezTo>
                      <a:cubicBezTo>
                        <a:pt x="38556" y="41361"/>
                        <a:pt x="39933" y="38974"/>
                        <a:pt x="40632" y="35848"/>
                      </a:cubicBezTo>
                      <a:cubicBezTo>
                        <a:pt x="44041" y="39809"/>
                        <a:pt x="46916" y="42406"/>
                        <a:pt x="49256" y="43642"/>
                      </a:cubicBezTo>
                      <a:cubicBezTo>
                        <a:pt x="51607" y="44877"/>
                        <a:pt x="54026" y="45495"/>
                        <a:pt x="56514" y="45495"/>
                      </a:cubicBezTo>
                      <a:cubicBezTo>
                        <a:pt x="58929" y="45495"/>
                        <a:pt x="61068" y="44877"/>
                        <a:pt x="62931" y="43642"/>
                      </a:cubicBezTo>
                      <a:cubicBezTo>
                        <a:pt x="64805" y="42406"/>
                        <a:pt x="66288" y="40384"/>
                        <a:pt x="67378" y="37575"/>
                      </a:cubicBezTo>
                      <a:cubicBezTo>
                        <a:pt x="68109" y="35664"/>
                        <a:pt x="68474" y="32659"/>
                        <a:pt x="68474" y="28562"/>
                      </a:cubicBezTo>
                      <a:lnTo>
                        <a:pt x="68474" y="9063"/>
                      </a:lnTo>
                      <a:cubicBezTo>
                        <a:pt x="68474" y="6222"/>
                        <a:pt x="68686" y="4274"/>
                        <a:pt x="69110" y="3218"/>
                      </a:cubicBezTo>
                      <a:cubicBezTo>
                        <a:pt x="69448" y="2489"/>
                        <a:pt x="70062" y="1871"/>
                        <a:pt x="70952" y="1364"/>
                      </a:cubicBezTo>
                      <a:cubicBezTo>
                        <a:pt x="71841" y="857"/>
                        <a:pt x="73297" y="604"/>
                        <a:pt x="75320" y="604"/>
                      </a:cubicBezTo>
                      <a:lnTo>
                        <a:pt x="75320" y="-1186"/>
                      </a:lnTo>
                      <a:lnTo>
                        <a:pt x="52893" y="-1186"/>
                      </a:lnTo>
                      <a:lnTo>
                        <a:pt x="52893" y="604"/>
                      </a:lnTo>
                      <a:lnTo>
                        <a:pt x="53830" y="604"/>
                      </a:lnTo>
                      <a:cubicBezTo>
                        <a:pt x="55779" y="604"/>
                        <a:pt x="57298" y="979"/>
                        <a:pt x="58389" y="1729"/>
                      </a:cubicBezTo>
                      <a:cubicBezTo>
                        <a:pt x="59151" y="2257"/>
                        <a:pt x="59702" y="3102"/>
                        <a:pt x="60040" y="4263"/>
                      </a:cubicBezTo>
                      <a:cubicBezTo>
                        <a:pt x="60168" y="4823"/>
                        <a:pt x="60231" y="6423"/>
                        <a:pt x="60231" y="9063"/>
                      </a:cubicBezTo>
                      <a:lnTo>
                        <a:pt x="60231" y="28562"/>
                      </a:lnTo>
                      <a:cubicBezTo>
                        <a:pt x="60231" y="32258"/>
                        <a:pt x="59786" y="34866"/>
                        <a:pt x="58897" y="36387"/>
                      </a:cubicBezTo>
                      <a:cubicBezTo>
                        <a:pt x="57605" y="38499"/>
                        <a:pt x="55535" y="39555"/>
                        <a:pt x="52687" y="39555"/>
                      </a:cubicBezTo>
                      <a:cubicBezTo>
                        <a:pt x="50929" y="39555"/>
                        <a:pt x="49166" y="39117"/>
                        <a:pt x="47398" y="38240"/>
                      </a:cubicBezTo>
                      <a:cubicBezTo>
                        <a:pt x="45630" y="37364"/>
                        <a:pt x="43491" y="35738"/>
                        <a:pt x="40981" y="33362"/>
                      </a:cubicBezTo>
                      <a:lnTo>
                        <a:pt x="40870" y="32823"/>
                      </a:lnTo>
                      <a:lnTo>
                        <a:pt x="40981" y="30700"/>
                      </a:lnTo>
                      <a:lnTo>
                        <a:pt x="40981" y="9063"/>
                      </a:lnTo>
                      <a:cubicBezTo>
                        <a:pt x="40981" y="5958"/>
                        <a:pt x="41151" y="4026"/>
                        <a:pt x="41489" y="3265"/>
                      </a:cubicBezTo>
                      <a:cubicBezTo>
                        <a:pt x="41839" y="2505"/>
                        <a:pt x="42490" y="1871"/>
                        <a:pt x="43443" y="1364"/>
                      </a:cubicBezTo>
                      <a:cubicBezTo>
                        <a:pt x="44407" y="857"/>
                        <a:pt x="46048" y="604"/>
                        <a:pt x="48367" y="604"/>
                      </a:cubicBezTo>
                      <a:lnTo>
                        <a:pt x="48367" y="-1186"/>
                      </a:lnTo>
                      <a:lnTo>
                        <a:pt x="25384" y="-1186"/>
                      </a:lnTo>
                      <a:lnTo>
                        <a:pt x="25384" y="604"/>
                      </a:lnTo>
                      <a:cubicBezTo>
                        <a:pt x="27904" y="604"/>
                        <a:pt x="29636" y="900"/>
                        <a:pt x="30578" y="1491"/>
                      </a:cubicBezTo>
                      <a:cubicBezTo>
                        <a:pt x="31520" y="2082"/>
                        <a:pt x="32171" y="2975"/>
                        <a:pt x="32532" y="4168"/>
                      </a:cubicBezTo>
                      <a:cubicBezTo>
                        <a:pt x="32701" y="4728"/>
                        <a:pt x="32786" y="6359"/>
                        <a:pt x="32786" y="9063"/>
                      </a:cubicBezTo>
                      <a:lnTo>
                        <a:pt x="32786" y="28562"/>
                      </a:lnTo>
                      <a:cubicBezTo>
                        <a:pt x="32786" y="32258"/>
                        <a:pt x="32240" y="34914"/>
                        <a:pt x="31150" y="36530"/>
                      </a:cubicBezTo>
                      <a:cubicBezTo>
                        <a:pt x="29689" y="38642"/>
                        <a:pt x="27650" y="39698"/>
                        <a:pt x="25035" y="39698"/>
                      </a:cubicBezTo>
                      <a:cubicBezTo>
                        <a:pt x="23256" y="39698"/>
                        <a:pt x="21488" y="39222"/>
                        <a:pt x="19730" y="38272"/>
                      </a:cubicBezTo>
                      <a:cubicBezTo>
                        <a:pt x="16988" y="36815"/>
                        <a:pt x="14870" y="35178"/>
                        <a:pt x="13377" y="33362"/>
                      </a:cubicBezTo>
                      <a:lnTo>
                        <a:pt x="13377" y="9063"/>
                      </a:lnTo>
                      <a:cubicBezTo>
                        <a:pt x="13377" y="6095"/>
                        <a:pt x="13583" y="4163"/>
                        <a:pt x="13996" y="3265"/>
                      </a:cubicBezTo>
                      <a:cubicBezTo>
                        <a:pt x="14409" y="2378"/>
                        <a:pt x="15018" y="1713"/>
                        <a:pt x="15823" y="1269"/>
                      </a:cubicBezTo>
                      <a:cubicBezTo>
                        <a:pt x="16638" y="826"/>
                        <a:pt x="18290" y="604"/>
                        <a:pt x="20778" y="604"/>
                      </a:cubicBezTo>
                      <a:lnTo>
                        <a:pt x="20778" y="-1186"/>
                      </a:lnTo>
                      <a:lnTo>
                        <a:pt x="-1712" y="-1186"/>
                      </a:lnTo>
                      <a:lnTo>
                        <a:pt x="-1712" y="604"/>
                      </a:lnTo>
                      <a:cubicBezTo>
                        <a:pt x="374" y="604"/>
                        <a:pt x="1830" y="826"/>
                        <a:pt x="2656" y="1269"/>
                      </a:cubicBezTo>
                      <a:cubicBezTo>
                        <a:pt x="3482" y="1713"/>
                        <a:pt x="4107" y="2420"/>
                        <a:pt x="4530" y="3392"/>
                      </a:cubicBezTo>
                      <a:cubicBezTo>
                        <a:pt x="4964" y="4363"/>
                        <a:pt x="5181" y="6254"/>
                        <a:pt x="5181" y="9063"/>
                      </a:cubicBezTo>
                      <a:lnTo>
                        <a:pt x="5181" y="26392"/>
                      </a:lnTo>
                      <a:cubicBezTo>
                        <a:pt x="5181" y="31376"/>
                        <a:pt x="5033" y="34592"/>
                        <a:pt x="4737" y="36039"/>
                      </a:cubicBezTo>
                      <a:cubicBezTo>
                        <a:pt x="4504" y="37126"/>
                        <a:pt x="4138" y="37876"/>
                        <a:pt x="3641" y="38288"/>
                      </a:cubicBezTo>
                      <a:cubicBezTo>
                        <a:pt x="3154" y="38700"/>
                        <a:pt x="2476" y="38906"/>
                        <a:pt x="1608" y="38906"/>
                      </a:cubicBezTo>
                      <a:cubicBezTo>
                        <a:pt x="687" y="38906"/>
                        <a:pt x="-420" y="38657"/>
                        <a:pt x="-1712" y="38161"/>
                      </a:cubicBezTo>
                      <a:lnTo>
                        <a:pt x="-2458" y="39951"/>
                      </a:lnTo>
                      <a:lnTo>
                        <a:pt x="11249" y="45495"/>
                      </a:lnTo>
                      <a:lnTo>
                        <a:pt x="13377" y="45495"/>
                      </a:lnTo>
                      <a:lnTo>
                        <a:pt x="13377" y="3584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413" name="Freeform: Shape 412">
                  <a:extLst>
                    <a:ext uri="{FF2B5EF4-FFF2-40B4-BE49-F238E27FC236}">
                      <a16:creationId xmlns:a16="http://schemas.microsoft.com/office/drawing/2014/main" id="{37D770C4-E7D4-DCFD-239A-D13E3CA35304}"/>
                    </a:ext>
                  </a:extLst>
                </p:cNvPr>
                <p:cNvSpPr/>
                <p:nvPr/>
              </p:nvSpPr>
              <p:spPr>
                <a:xfrm flipV="1">
                  <a:off x="590864" y="3622874"/>
                  <a:ext cx="77777" cy="46681"/>
                </a:xfrm>
                <a:custGeom>
                  <a:avLst/>
                  <a:gdLst>
                    <a:gd name="connsiteX0" fmla="*/ 13383 w 77777"/>
                    <a:gd name="connsiteY0" fmla="*/ 35848 h 46681"/>
                    <a:gd name="connsiteX1" fmla="*/ 19244 w 77777"/>
                    <a:gd name="connsiteY1" fmla="*/ 41535 h 46681"/>
                    <a:gd name="connsiteX2" fmla="*/ 24040 w 77777"/>
                    <a:gd name="connsiteY2" fmla="*/ 44450 h 46681"/>
                    <a:gd name="connsiteX3" fmla="*/ 29171 w 77777"/>
                    <a:gd name="connsiteY3" fmla="*/ 45495 h 46681"/>
                    <a:gd name="connsiteX4" fmla="*/ 36508 w 77777"/>
                    <a:gd name="connsiteY4" fmla="*/ 43008 h 46681"/>
                    <a:gd name="connsiteX5" fmla="*/ 40638 w 77777"/>
                    <a:gd name="connsiteY5" fmla="*/ 35848 h 46681"/>
                    <a:gd name="connsiteX6" fmla="*/ 49262 w 77777"/>
                    <a:gd name="connsiteY6" fmla="*/ 43642 h 46681"/>
                    <a:gd name="connsiteX7" fmla="*/ 56521 w 77777"/>
                    <a:gd name="connsiteY7" fmla="*/ 45495 h 46681"/>
                    <a:gd name="connsiteX8" fmla="*/ 62937 w 77777"/>
                    <a:gd name="connsiteY8" fmla="*/ 43642 h 46681"/>
                    <a:gd name="connsiteX9" fmla="*/ 67385 w 77777"/>
                    <a:gd name="connsiteY9" fmla="*/ 37575 h 46681"/>
                    <a:gd name="connsiteX10" fmla="*/ 68480 w 77777"/>
                    <a:gd name="connsiteY10" fmla="*/ 28562 h 46681"/>
                    <a:gd name="connsiteX11" fmla="*/ 68480 w 77777"/>
                    <a:gd name="connsiteY11" fmla="*/ 9063 h 46681"/>
                    <a:gd name="connsiteX12" fmla="*/ 69116 w 77777"/>
                    <a:gd name="connsiteY12" fmla="*/ 3218 h 46681"/>
                    <a:gd name="connsiteX13" fmla="*/ 70958 w 77777"/>
                    <a:gd name="connsiteY13" fmla="*/ 1364 h 46681"/>
                    <a:gd name="connsiteX14" fmla="*/ 75326 w 77777"/>
                    <a:gd name="connsiteY14" fmla="*/ 604 h 46681"/>
                    <a:gd name="connsiteX15" fmla="*/ 75326 w 77777"/>
                    <a:gd name="connsiteY15" fmla="*/ -1186 h 46681"/>
                    <a:gd name="connsiteX16" fmla="*/ 52899 w 77777"/>
                    <a:gd name="connsiteY16" fmla="*/ -1186 h 46681"/>
                    <a:gd name="connsiteX17" fmla="*/ 52899 w 77777"/>
                    <a:gd name="connsiteY17" fmla="*/ 604 h 46681"/>
                    <a:gd name="connsiteX18" fmla="*/ 53837 w 77777"/>
                    <a:gd name="connsiteY18" fmla="*/ 604 h 46681"/>
                    <a:gd name="connsiteX19" fmla="*/ 58395 w 77777"/>
                    <a:gd name="connsiteY19" fmla="*/ 1729 h 46681"/>
                    <a:gd name="connsiteX20" fmla="*/ 60047 w 77777"/>
                    <a:gd name="connsiteY20" fmla="*/ 4263 h 46681"/>
                    <a:gd name="connsiteX21" fmla="*/ 60237 w 77777"/>
                    <a:gd name="connsiteY21" fmla="*/ 9063 h 46681"/>
                    <a:gd name="connsiteX22" fmla="*/ 60237 w 77777"/>
                    <a:gd name="connsiteY22" fmla="*/ 28562 h 46681"/>
                    <a:gd name="connsiteX23" fmla="*/ 58903 w 77777"/>
                    <a:gd name="connsiteY23" fmla="*/ 36387 h 46681"/>
                    <a:gd name="connsiteX24" fmla="*/ 52693 w 77777"/>
                    <a:gd name="connsiteY24" fmla="*/ 39555 h 46681"/>
                    <a:gd name="connsiteX25" fmla="*/ 47404 w 77777"/>
                    <a:gd name="connsiteY25" fmla="*/ 38240 h 46681"/>
                    <a:gd name="connsiteX26" fmla="*/ 40987 w 77777"/>
                    <a:gd name="connsiteY26" fmla="*/ 33362 h 46681"/>
                    <a:gd name="connsiteX27" fmla="*/ 40876 w 77777"/>
                    <a:gd name="connsiteY27" fmla="*/ 32823 h 46681"/>
                    <a:gd name="connsiteX28" fmla="*/ 40987 w 77777"/>
                    <a:gd name="connsiteY28" fmla="*/ 30700 h 46681"/>
                    <a:gd name="connsiteX29" fmla="*/ 40987 w 77777"/>
                    <a:gd name="connsiteY29" fmla="*/ 9063 h 46681"/>
                    <a:gd name="connsiteX30" fmla="*/ 41496 w 77777"/>
                    <a:gd name="connsiteY30" fmla="*/ 3265 h 46681"/>
                    <a:gd name="connsiteX31" fmla="*/ 43449 w 77777"/>
                    <a:gd name="connsiteY31" fmla="*/ 1364 h 46681"/>
                    <a:gd name="connsiteX32" fmla="*/ 48373 w 77777"/>
                    <a:gd name="connsiteY32" fmla="*/ 604 h 46681"/>
                    <a:gd name="connsiteX33" fmla="*/ 48373 w 77777"/>
                    <a:gd name="connsiteY33" fmla="*/ -1186 h 46681"/>
                    <a:gd name="connsiteX34" fmla="*/ 25391 w 77777"/>
                    <a:gd name="connsiteY34" fmla="*/ -1186 h 46681"/>
                    <a:gd name="connsiteX35" fmla="*/ 25391 w 77777"/>
                    <a:gd name="connsiteY35" fmla="*/ 604 h 46681"/>
                    <a:gd name="connsiteX36" fmla="*/ 30584 w 77777"/>
                    <a:gd name="connsiteY36" fmla="*/ 1491 h 46681"/>
                    <a:gd name="connsiteX37" fmla="*/ 32538 w 77777"/>
                    <a:gd name="connsiteY37" fmla="*/ 4168 h 46681"/>
                    <a:gd name="connsiteX38" fmla="*/ 32792 w 77777"/>
                    <a:gd name="connsiteY38" fmla="*/ 9063 h 46681"/>
                    <a:gd name="connsiteX39" fmla="*/ 32792 w 77777"/>
                    <a:gd name="connsiteY39" fmla="*/ 28562 h 46681"/>
                    <a:gd name="connsiteX40" fmla="*/ 31156 w 77777"/>
                    <a:gd name="connsiteY40" fmla="*/ 36530 h 46681"/>
                    <a:gd name="connsiteX41" fmla="*/ 25041 w 77777"/>
                    <a:gd name="connsiteY41" fmla="*/ 39698 h 46681"/>
                    <a:gd name="connsiteX42" fmla="*/ 19736 w 77777"/>
                    <a:gd name="connsiteY42" fmla="*/ 38272 h 46681"/>
                    <a:gd name="connsiteX43" fmla="*/ 13383 w 77777"/>
                    <a:gd name="connsiteY43" fmla="*/ 33362 h 46681"/>
                    <a:gd name="connsiteX44" fmla="*/ 13383 w 77777"/>
                    <a:gd name="connsiteY44" fmla="*/ 9063 h 46681"/>
                    <a:gd name="connsiteX45" fmla="*/ 14003 w 77777"/>
                    <a:gd name="connsiteY45" fmla="*/ 3265 h 46681"/>
                    <a:gd name="connsiteX46" fmla="*/ 15829 w 77777"/>
                    <a:gd name="connsiteY46" fmla="*/ 1269 h 46681"/>
                    <a:gd name="connsiteX47" fmla="*/ 20785 w 77777"/>
                    <a:gd name="connsiteY47" fmla="*/ 604 h 46681"/>
                    <a:gd name="connsiteX48" fmla="*/ 20785 w 77777"/>
                    <a:gd name="connsiteY48" fmla="*/ -1186 h 46681"/>
                    <a:gd name="connsiteX49" fmla="*/ -1705 w 77777"/>
                    <a:gd name="connsiteY49" fmla="*/ -1186 h 46681"/>
                    <a:gd name="connsiteX50" fmla="*/ -1705 w 77777"/>
                    <a:gd name="connsiteY50" fmla="*/ 604 h 46681"/>
                    <a:gd name="connsiteX51" fmla="*/ 2662 w 77777"/>
                    <a:gd name="connsiteY51" fmla="*/ 1269 h 46681"/>
                    <a:gd name="connsiteX52" fmla="*/ 4536 w 77777"/>
                    <a:gd name="connsiteY52" fmla="*/ 3392 h 46681"/>
                    <a:gd name="connsiteX53" fmla="*/ 5188 w 77777"/>
                    <a:gd name="connsiteY53" fmla="*/ 9063 h 46681"/>
                    <a:gd name="connsiteX54" fmla="*/ 5188 w 77777"/>
                    <a:gd name="connsiteY54" fmla="*/ 26392 h 46681"/>
                    <a:gd name="connsiteX55" fmla="*/ 4743 w 77777"/>
                    <a:gd name="connsiteY55" fmla="*/ 36039 h 46681"/>
                    <a:gd name="connsiteX56" fmla="*/ 3647 w 77777"/>
                    <a:gd name="connsiteY56" fmla="*/ 38288 h 46681"/>
                    <a:gd name="connsiteX57" fmla="*/ 1614 w 77777"/>
                    <a:gd name="connsiteY57" fmla="*/ 38906 h 46681"/>
                    <a:gd name="connsiteX58" fmla="*/ -1705 w 77777"/>
                    <a:gd name="connsiteY58" fmla="*/ 38161 h 46681"/>
                    <a:gd name="connsiteX59" fmla="*/ -2452 w 77777"/>
                    <a:gd name="connsiteY59" fmla="*/ 39951 h 46681"/>
                    <a:gd name="connsiteX60" fmla="*/ 11255 w 77777"/>
                    <a:gd name="connsiteY60" fmla="*/ 45495 h 46681"/>
                    <a:gd name="connsiteX61" fmla="*/ 13383 w 77777"/>
                    <a:gd name="connsiteY61" fmla="*/ 45495 h 46681"/>
                    <a:gd name="connsiteX62" fmla="*/ 13383 w 77777"/>
                    <a:gd name="connsiteY62" fmla="*/ 35848 h 466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</a:cxnLst>
                  <a:rect l="l" t="t" r="r" b="b"/>
                  <a:pathLst>
                    <a:path w="77777" h="46681">
                      <a:moveTo>
                        <a:pt x="13383" y="35848"/>
                      </a:moveTo>
                      <a:cubicBezTo>
                        <a:pt x="16697" y="39143"/>
                        <a:pt x="18651" y="41039"/>
                        <a:pt x="19244" y="41535"/>
                      </a:cubicBezTo>
                      <a:cubicBezTo>
                        <a:pt x="20726" y="42792"/>
                        <a:pt x="22325" y="43763"/>
                        <a:pt x="24040" y="44450"/>
                      </a:cubicBezTo>
                      <a:cubicBezTo>
                        <a:pt x="25766" y="45147"/>
                        <a:pt x="27476" y="45495"/>
                        <a:pt x="29171" y="45495"/>
                      </a:cubicBezTo>
                      <a:cubicBezTo>
                        <a:pt x="32019" y="45495"/>
                        <a:pt x="34465" y="44666"/>
                        <a:pt x="36508" y="43008"/>
                      </a:cubicBezTo>
                      <a:cubicBezTo>
                        <a:pt x="38563" y="41361"/>
                        <a:pt x="39939" y="38974"/>
                        <a:pt x="40638" y="35848"/>
                      </a:cubicBezTo>
                      <a:cubicBezTo>
                        <a:pt x="44048" y="39809"/>
                        <a:pt x="46922" y="42406"/>
                        <a:pt x="49262" y="43642"/>
                      </a:cubicBezTo>
                      <a:cubicBezTo>
                        <a:pt x="51613" y="44877"/>
                        <a:pt x="54032" y="45495"/>
                        <a:pt x="56521" y="45495"/>
                      </a:cubicBezTo>
                      <a:cubicBezTo>
                        <a:pt x="58935" y="45495"/>
                        <a:pt x="61074" y="44877"/>
                        <a:pt x="62937" y="43642"/>
                      </a:cubicBezTo>
                      <a:cubicBezTo>
                        <a:pt x="64812" y="42406"/>
                        <a:pt x="66294" y="40384"/>
                        <a:pt x="67385" y="37575"/>
                      </a:cubicBezTo>
                      <a:cubicBezTo>
                        <a:pt x="68115" y="35664"/>
                        <a:pt x="68480" y="32659"/>
                        <a:pt x="68480" y="28562"/>
                      </a:cubicBezTo>
                      <a:lnTo>
                        <a:pt x="68480" y="9063"/>
                      </a:lnTo>
                      <a:cubicBezTo>
                        <a:pt x="68480" y="6222"/>
                        <a:pt x="68692" y="4274"/>
                        <a:pt x="69116" y="3218"/>
                      </a:cubicBezTo>
                      <a:cubicBezTo>
                        <a:pt x="69455" y="2489"/>
                        <a:pt x="70069" y="1871"/>
                        <a:pt x="70958" y="1364"/>
                      </a:cubicBezTo>
                      <a:cubicBezTo>
                        <a:pt x="71848" y="857"/>
                        <a:pt x="73304" y="604"/>
                        <a:pt x="75326" y="604"/>
                      </a:cubicBezTo>
                      <a:lnTo>
                        <a:pt x="75326" y="-1186"/>
                      </a:lnTo>
                      <a:lnTo>
                        <a:pt x="52899" y="-1186"/>
                      </a:lnTo>
                      <a:lnTo>
                        <a:pt x="52899" y="604"/>
                      </a:lnTo>
                      <a:lnTo>
                        <a:pt x="53837" y="604"/>
                      </a:lnTo>
                      <a:cubicBezTo>
                        <a:pt x="55785" y="604"/>
                        <a:pt x="57304" y="979"/>
                        <a:pt x="58395" y="1729"/>
                      </a:cubicBezTo>
                      <a:cubicBezTo>
                        <a:pt x="59157" y="2257"/>
                        <a:pt x="59708" y="3102"/>
                        <a:pt x="60047" y="4263"/>
                      </a:cubicBezTo>
                      <a:cubicBezTo>
                        <a:pt x="60174" y="4823"/>
                        <a:pt x="60237" y="6423"/>
                        <a:pt x="60237" y="9063"/>
                      </a:cubicBezTo>
                      <a:lnTo>
                        <a:pt x="60237" y="28562"/>
                      </a:lnTo>
                      <a:cubicBezTo>
                        <a:pt x="60237" y="32258"/>
                        <a:pt x="59793" y="34866"/>
                        <a:pt x="58903" y="36387"/>
                      </a:cubicBezTo>
                      <a:cubicBezTo>
                        <a:pt x="57611" y="38499"/>
                        <a:pt x="55541" y="39555"/>
                        <a:pt x="52693" y="39555"/>
                      </a:cubicBezTo>
                      <a:cubicBezTo>
                        <a:pt x="50935" y="39555"/>
                        <a:pt x="49172" y="39117"/>
                        <a:pt x="47404" y="38240"/>
                      </a:cubicBezTo>
                      <a:cubicBezTo>
                        <a:pt x="45636" y="37364"/>
                        <a:pt x="43497" y="35738"/>
                        <a:pt x="40987" y="33362"/>
                      </a:cubicBezTo>
                      <a:lnTo>
                        <a:pt x="40876" y="32823"/>
                      </a:lnTo>
                      <a:lnTo>
                        <a:pt x="40987" y="30700"/>
                      </a:lnTo>
                      <a:lnTo>
                        <a:pt x="40987" y="9063"/>
                      </a:lnTo>
                      <a:cubicBezTo>
                        <a:pt x="40987" y="5958"/>
                        <a:pt x="41157" y="4026"/>
                        <a:pt x="41496" y="3265"/>
                      </a:cubicBezTo>
                      <a:cubicBezTo>
                        <a:pt x="41845" y="2505"/>
                        <a:pt x="42496" y="1871"/>
                        <a:pt x="43449" y="1364"/>
                      </a:cubicBezTo>
                      <a:cubicBezTo>
                        <a:pt x="44413" y="857"/>
                        <a:pt x="46054" y="604"/>
                        <a:pt x="48373" y="604"/>
                      </a:cubicBezTo>
                      <a:lnTo>
                        <a:pt x="48373" y="-1186"/>
                      </a:lnTo>
                      <a:lnTo>
                        <a:pt x="25391" y="-1186"/>
                      </a:lnTo>
                      <a:lnTo>
                        <a:pt x="25391" y="604"/>
                      </a:lnTo>
                      <a:cubicBezTo>
                        <a:pt x="27911" y="604"/>
                        <a:pt x="29642" y="900"/>
                        <a:pt x="30584" y="1491"/>
                      </a:cubicBezTo>
                      <a:cubicBezTo>
                        <a:pt x="31527" y="2082"/>
                        <a:pt x="32178" y="2975"/>
                        <a:pt x="32538" y="4168"/>
                      </a:cubicBezTo>
                      <a:cubicBezTo>
                        <a:pt x="32707" y="4728"/>
                        <a:pt x="32792" y="6359"/>
                        <a:pt x="32792" y="9063"/>
                      </a:cubicBezTo>
                      <a:lnTo>
                        <a:pt x="32792" y="28562"/>
                      </a:lnTo>
                      <a:cubicBezTo>
                        <a:pt x="32792" y="32258"/>
                        <a:pt x="32247" y="34914"/>
                        <a:pt x="31156" y="36530"/>
                      </a:cubicBezTo>
                      <a:cubicBezTo>
                        <a:pt x="29695" y="38642"/>
                        <a:pt x="27657" y="39698"/>
                        <a:pt x="25041" y="39698"/>
                      </a:cubicBezTo>
                      <a:cubicBezTo>
                        <a:pt x="23262" y="39698"/>
                        <a:pt x="21494" y="39222"/>
                        <a:pt x="19736" y="38272"/>
                      </a:cubicBezTo>
                      <a:cubicBezTo>
                        <a:pt x="16994" y="36815"/>
                        <a:pt x="14876" y="35178"/>
                        <a:pt x="13383" y="33362"/>
                      </a:cubicBezTo>
                      <a:lnTo>
                        <a:pt x="13383" y="9063"/>
                      </a:lnTo>
                      <a:cubicBezTo>
                        <a:pt x="13383" y="6095"/>
                        <a:pt x="13590" y="4163"/>
                        <a:pt x="14003" y="3265"/>
                      </a:cubicBezTo>
                      <a:cubicBezTo>
                        <a:pt x="14416" y="2378"/>
                        <a:pt x="15024" y="1713"/>
                        <a:pt x="15829" y="1269"/>
                      </a:cubicBezTo>
                      <a:cubicBezTo>
                        <a:pt x="16644" y="826"/>
                        <a:pt x="18296" y="604"/>
                        <a:pt x="20785" y="604"/>
                      </a:cubicBezTo>
                      <a:lnTo>
                        <a:pt x="20785" y="-1186"/>
                      </a:lnTo>
                      <a:lnTo>
                        <a:pt x="-1705" y="-1186"/>
                      </a:lnTo>
                      <a:lnTo>
                        <a:pt x="-1705" y="604"/>
                      </a:lnTo>
                      <a:cubicBezTo>
                        <a:pt x="380" y="604"/>
                        <a:pt x="1836" y="826"/>
                        <a:pt x="2662" y="1269"/>
                      </a:cubicBezTo>
                      <a:cubicBezTo>
                        <a:pt x="3488" y="1713"/>
                        <a:pt x="4113" y="2420"/>
                        <a:pt x="4536" y="3392"/>
                      </a:cubicBezTo>
                      <a:cubicBezTo>
                        <a:pt x="4971" y="4363"/>
                        <a:pt x="5188" y="6254"/>
                        <a:pt x="5188" y="9063"/>
                      </a:cubicBezTo>
                      <a:lnTo>
                        <a:pt x="5188" y="26392"/>
                      </a:lnTo>
                      <a:cubicBezTo>
                        <a:pt x="5188" y="31376"/>
                        <a:pt x="5039" y="34592"/>
                        <a:pt x="4743" y="36039"/>
                      </a:cubicBezTo>
                      <a:cubicBezTo>
                        <a:pt x="4510" y="37126"/>
                        <a:pt x="4145" y="37876"/>
                        <a:pt x="3647" y="38288"/>
                      </a:cubicBezTo>
                      <a:cubicBezTo>
                        <a:pt x="3160" y="38700"/>
                        <a:pt x="2482" y="38906"/>
                        <a:pt x="1614" y="38906"/>
                      </a:cubicBezTo>
                      <a:cubicBezTo>
                        <a:pt x="693" y="38906"/>
                        <a:pt x="-414" y="38657"/>
                        <a:pt x="-1705" y="38161"/>
                      </a:cubicBezTo>
                      <a:lnTo>
                        <a:pt x="-2452" y="39951"/>
                      </a:lnTo>
                      <a:lnTo>
                        <a:pt x="11255" y="45495"/>
                      </a:lnTo>
                      <a:lnTo>
                        <a:pt x="13383" y="45495"/>
                      </a:lnTo>
                      <a:lnTo>
                        <a:pt x="13383" y="3584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</p:grpSp>
          <p:grpSp>
            <p:nvGrpSpPr>
              <p:cNvPr id="414" name="Graphic 57">
                <a:extLst>
                  <a:ext uri="{FF2B5EF4-FFF2-40B4-BE49-F238E27FC236}">
                    <a16:creationId xmlns:a16="http://schemas.microsoft.com/office/drawing/2014/main" id="{CC6CA32E-6892-B857-FDDE-19E1B8B9BEA0}"/>
                  </a:ext>
                </a:extLst>
              </p:cNvPr>
              <p:cNvGrpSpPr/>
              <p:nvPr/>
            </p:nvGrpSpPr>
            <p:grpSpPr>
              <a:xfrm>
                <a:off x="918969" y="3031506"/>
                <a:ext cx="542948" cy="90336"/>
                <a:chOff x="918969" y="3031506"/>
                <a:chExt cx="542948" cy="90336"/>
              </a:xfrm>
              <a:solidFill>
                <a:srgbClr val="000000"/>
              </a:solidFill>
            </p:grpSpPr>
            <p:sp>
              <p:nvSpPr>
                <p:cNvPr id="415" name="Freeform: Shape 414">
                  <a:extLst>
                    <a:ext uri="{FF2B5EF4-FFF2-40B4-BE49-F238E27FC236}">
                      <a16:creationId xmlns:a16="http://schemas.microsoft.com/office/drawing/2014/main" id="{25E8A7B7-06DB-2504-4679-31D35C70F978}"/>
                    </a:ext>
                  </a:extLst>
                </p:cNvPr>
                <p:cNvSpPr/>
                <p:nvPr/>
              </p:nvSpPr>
              <p:spPr>
                <a:xfrm flipV="1">
                  <a:off x="918969" y="3031506"/>
                  <a:ext cx="38118" cy="68651"/>
                </a:xfrm>
                <a:custGeom>
                  <a:avLst/>
                  <a:gdLst>
                    <a:gd name="connsiteX0" fmla="*/ 19172 w 38118"/>
                    <a:gd name="connsiteY0" fmla="*/ 39513 h 68651"/>
                    <a:gd name="connsiteX1" fmla="*/ 19172 w 38118"/>
                    <a:gd name="connsiteY1" fmla="*/ 7389 h 68651"/>
                    <a:gd name="connsiteX2" fmla="*/ 20157 w 38118"/>
                    <a:gd name="connsiteY2" fmla="*/ 1544 h 68651"/>
                    <a:gd name="connsiteX3" fmla="*/ 26018 w 38118"/>
                    <a:gd name="connsiteY3" fmla="*/ -135 h 68651"/>
                    <a:gd name="connsiteX4" fmla="*/ 26018 w 38118"/>
                    <a:gd name="connsiteY4" fmla="*/ -1925 h 68651"/>
                    <a:gd name="connsiteX5" fmla="*/ -1332 w 38118"/>
                    <a:gd name="connsiteY5" fmla="*/ -1925 h 68651"/>
                    <a:gd name="connsiteX6" fmla="*/ -1332 w 38118"/>
                    <a:gd name="connsiteY6" fmla="*/ -135 h 68651"/>
                    <a:gd name="connsiteX7" fmla="*/ 3115 w 38118"/>
                    <a:gd name="connsiteY7" fmla="*/ 578 h 68651"/>
                    <a:gd name="connsiteX8" fmla="*/ 4926 w 38118"/>
                    <a:gd name="connsiteY8" fmla="*/ 2431 h 68651"/>
                    <a:gd name="connsiteX9" fmla="*/ 5418 w 38118"/>
                    <a:gd name="connsiteY9" fmla="*/ 7389 h 68651"/>
                    <a:gd name="connsiteX10" fmla="*/ 5418 w 38118"/>
                    <a:gd name="connsiteY10" fmla="*/ 39513 h 68651"/>
                    <a:gd name="connsiteX11" fmla="*/ -1332 w 38118"/>
                    <a:gd name="connsiteY11" fmla="*/ 39513 h 68651"/>
                    <a:gd name="connsiteX12" fmla="*/ -1332 w 38118"/>
                    <a:gd name="connsiteY12" fmla="*/ 44360 h 68651"/>
                    <a:gd name="connsiteX13" fmla="*/ 5418 w 38118"/>
                    <a:gd name="connsiteY13" fmla="*/ 44360 h 68651"/>
                    <a:gd name="connsiteX14" fmla="*/ 5418 w 38118"/>
                    <a:gd name="connsiteY14" fmla="*/ 47781 h 68651"/>
                    <a:gd name="connsiteX15" fmla="*/ 5370 w 38118"/>
                    <a:gd name="connsiteY15" fmla="*/ 50094 h 68651"/>
                    <a:gd name="connsiteX16" fmla="*/ 10612 w 38118"/>
                    <a:gd name="connsiteY16" fmla="*/ 61974 h 68651"/>
                    <a:gd name="connsiteX17" fmla="*/ 24779 w 38118"/>
                    <a:gd name="connsiteY17" fmla="*/ 66726 h 68651"/>
                    <a:gd name="connsiteX18" fmla="*/ 33832 w 38118"/>
                    <a:gd name="connsiteY18" fmla="*/ 64445 h 68651"/>
                    <a:gd name="connsiteX19" fmla="*/ 36786 w 38118"/>
                    <a:gd name="connsiteY19" fmla="*/ 59408 h 68651"/>
                    <a:gd name="connsiteX20" fmla="*/ 34944 w 38118"/>
                    <a:gd name="connsiteY20" fmla="*/ 55543 h 68651"/>
                    <a:gd name="connsiteX21" fmla="*/ 30084 w 38118"/>
                    <a:gd name="connsiteY21" fmla="*/ 53911 h 68651"/>
                    <a:gd name="connsiteX22" fmla="*/ 25986 w 38118"/>
                    <a:gd name="connsiteY22" fmla="*/ 55242 h 68651"/>
                    <a:gd name="connsiteX23" fmla="*/ 24477 w 38118"/>
                    <a:gd name="connsiteY23" fmla="*/ 58220 h 68651"/>
                    <a:gd name="connsiteX24" fmla="*/ 24779 w 38118"/>
                    <a:gd name="connsiteY24" fmla="*/ 60057 h 68651"/>
                    <a:gd name="connsiteX25" fmla="*/ 24986 w 38118"/>
                    <a:gd name="connsiteY25" fmla="*/ 61641 h 68651"/>
                    <a:gd name="connsiteX26" fmla="*/ 24382 w 38118"/>
                    <a:gd name="connsiteY26" fmla="*/ 63162 h 68651"/>
                    <a:gd name="connsiteX27" fmla="*/ 22444 w 38118"/>
                    <a:gd name="connsiteY27" fmla="*/ 63907 h 68651"/>
                    <a:gd name="connsiteX28" fmla="*/ 20046 w 38118"/>
                    <a:gd name="connsiteY28" fmla="*/ 62719 h 68651"/>
                    <a:gd name="connsiteX29" fmla="*/ 19077 w 38118"/>
                    <a:gd name="connsiteY29" fmla="*/ 58917 h 68651"/>
                    <a:gd name="connsiteX30" fmla="*/ 19172 w 38118"/>
                    <a:gd name="connsiteY30" fmla="*/ 50252 h 68651"/>
                    <a:gd name="connsiteX31" fmla="*/ 19172 w 38118"/>
                    <a:gd name="connsiteY31" fmla="*/ 44360 h 68651"/>
                    <a:gd name="connsiteX32" fmla="*/ 26018 w 38118"/>
                    <a:gd name="connsiteY32" fmla="*/ 44360 h 68651"/>
                    <a:gd name="connsiteX33" fmla="*/ 26018 w 38118"/>
                    <a:gd name="connsiteY33" fmla="*/ 39513 h 68651"/>
                    <a:gd name="connsiteX34" fmla="*/ 19172 w 38118"/>
                    <a:gd name="connsiteY34" fmla="*/ 39513 h 686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</a:cxnLst>
                  <a:rect l="l" t="t" r="r" b="b"/>
                  <a:pathLst>
                    <a:path w="38118" h="68651">
                      <a:moveTo>
                        <a:pt x="19172" y="39513"/>
                      </a:moveTo>
                      <a:lnTo>
                        <a:pt x="19172" y="7389"/>
                      </a:lnTo>
                      <a:cubicBezTo>
                        <a:pt x="19172" y="4284"/>
                        <a:pt x="19501" y="2336"/>
                        <a:pt x="20157" y="1544"/>
                      </a:cubicBezTo>
                      <a:cubicBezTo>
                        <a:pt x="21216" y="319"/>
                        <a:pt x="23170" y="-241"/>
                        <a:pt x="26018" y="-135"/>
                      </a:cubicBezTo>
                      <a:lnTo>
                        <a:pt x="26018" y="-1925"/>
                      </a:lnTo>
                      <a:lnTo>
                        <a:pt x="-1332" y="-1925"/>
                      </a:lnTo>
                      <a:lnTo>
                        <a:pt x="-1332" y="-135"/>
                      </a:lnTo>
                      <a:cubicBezTo>
                        <a:pt x="754" y="-104"/>
                        <a:pt x="2236" y="134"/>
                        <a:pt x="3115" y="578"/>
                      </a:cubicBezTo>
                      <a:cubicBezTo>
                        <a:pt x="3994" y="1021"/>
                        <a:pt x="4597" y="1639"/>
                        <a:pt x="4926" y="2431"/>
                      </a:cubicBezTo>
                      <a:cubicBezTo>
                        <a:pt x="5254" y="3223"/>
                        <a:pt x="5418" y="4876"/>
                        <a:pt x="5418" y="7389"/>
                      </a:cubicBezTo>
                      <a:lnTo>
                        <a:pt x="5418" y="39513"/>
                      </a:lnTo>
                      <a:lnTo>
                        <a:pt x="-1332" y="39513"/>
                      </a:lnTo>
                      <a:lnTo>
                        <a:pt x="-1332" y="44360"/>
                      </a:lnTo>
                      <a:lnTo>
                        <a:pt x="5418" y="44360"/>
                      </a:lnTo>
                      <a:lnTo>
                        <a:pt x="5418" y="47781"/>
                      </a:lnTo>
                      <a:lnTo>
                        <a:pt x="5370" y="50094"/>
                      </a:lnTo>
                      <a:cubicBezTo>
                        <a:pt x="5370" y="54846"/>
                        <a:pt x="7117" y="58806"/>
                        <a:pt x="10612" y="61974"/>
                      </a:cubicBezTo>
                      <a:cubicBezTo>
                        <a:pt x="14106" y="65142"/>
                        <a:pt x="18828" y="66726"/>
                        <a:pt x="24779" y="66726"/>
                      </a:cubicBezTo>
                      <a:cubicBezTo>
                        <a:pt x="28845" y="66726"/>
                        <a:pt x="31863" y="65966"/>
                        <a:pt x="33832" y="64445"/>
                      </a:cubicBezTo>
                      <a:cubicBezTo>
                        <a:pt x="35802" y="62935"/>
                        <a:pt x="36786" y="61256"/>
                        <a:pt x="36786" y="59408"/>
                      </a:cubicBezTo>
                      <a:cubicBezTo>
                        <a:pt x="36786" y="57919"/>
                        <a:pt x="36172" y="56631"/>
                        <a:pt x="34944" y="55543"/>
                      </a:cubicBezTo>
                      <a:cubicBezTo>
                        <a:pt x="33726" y="54455"/>
                        <a:pt x="32106" y="53911"/>
                        <a:pt x="30084" y="53911"/>
                      </a:cubicBezTo>
                      <a:cubicBezTo>
                        <a:pt x="28369" y="53911"/>
                        <a:pt x="27003" y="54355"/>
                        <a:pt x="25986" y="55242"/>
                      </a:cubicBezTo>
                      <a:cubicBezTo>
                        <a:pt x="24980" y="56140"/>
                        <a:pt x="24477" y="57132"/>
                        <a:pt x="24477" y="58220"/>
                      </a:cubicBezTo>
                      <a:cubicBezTo>
                        <a:pt x="24477" y="58516"/>
                        <a:pt x="24578" y="59128"/>
                        <a:pt x="24779" y="60057"/>
                      </a:cubicBezTo>
                      <a:cubicBezTo>
                        <a:pt x="24917" y="60617"/>
                        <a:pt x="24986" y="61145"/>
                        <a:pt x="24986" y="61641"/>
                      </a:cubicBezTo>
                      <a:cubicBezTo>
                        <a:pt x="24986" y="62328"/>
                        <a:pt x="24784" y="62835"/>
                        <a:pt x="24382" y="63162"/>
                      </a:cubicBezTo>
                      <a:cubicBezTo>
                        <a:pt x="23853" y="63658"/>
                        <a:pt x="23207" y="63907"/>
                        <a:pt x="22444" y="63907"/>
                      </a:cubicBezTo>
                      <a:cubicBezTo>
                        <a:pt x="21491" y="63907"/>
                        <a:pt x="20692" y="63511"/>
                        <a:pt x="20046" y="62719"/>
                      </a:cubicBezTo>
                      <a:cubicBezTo>
                        <a:pt x="19400" y="61927"/>
                        <a:pt x="19077" y="60659"/>
                        <a:pt x="19077" y="58917"/>
                      </a:cubicBezTo>
                      <a:lnTo>
                        <a:pt x="19172" y="50252"/>
                      </a:lnTo>
                      <a:lnTo>
                        <a:pt x="19172" y="44360"/>
                      </a:lnTo>
                      <a:lnTo>
                        <a:pt x="26018" y="44360"/>
                      </a:lnTo>
                      <a:lnTo>
                        <a:pt x="26018" y="39513"/>
                      </a:lnTo>
                      <a:lnTo>
                        <a:pt x="19172" y="3951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416" name="Freeform: Shape 415">
                  <a:extLst>
                    <a:ext uri="{FF2B5EF4-FFF2-40B4-BE49-F238E27FC236}">
                      <a16:creationId xmlns:a16="http://schemas.microsoft.com/office/drawing/2014/main" id="{580FD6F7-3E8F-E065-4C07-FD46E5EC5C67}"/>
                    </a:ext>
                  </a:extLst>
                </p:cNvPr>
                <p:cNvSpPr/>
                <p:nvPr/>
              </p:nvSpPr>
              <p:spPr>
                <a:xfrm flipV="1">
                  <a:off x="952676" y="3053873"/>
                  <a:ext cx="50125" cy="47678"/>
                </a:xfrm>
                <a:custGeom>
                  <a:avLst/>
                  <a:gdLst>
                    <a:gd name="connsiteX0" fmla="*/ 43425 w 50125"/>
                    <a:gd name="connsiteY0" fmla="*/ 46505 h 47678"/>
                    <a:gd name="connsiteX1" fmla="*/ 43425 w 50125"/>
                    <a:gd name="connsiteY1" fmla="*/ 10262 h 47678"/>
                    <a:gd name="connsiteX2" fmla="*/ 44410 w 50125"/>
                    <a:gd name="connsiteY2" fmla="*/ 3657 h 47678"/>
                    <a:gd name="connsiteX3" fmla="*/ 48428 w 50125"/>
                    <a:gd name="connsiteY3" fmla="*/ 2010 h 47678"/>
                    <a:gd name="connsiteX4" fmla="*/ 48428 w 50125"/>
                    <a:gd name="connsiteY4" fmla="*/ 220 h 47678"/>
                    <a:gd name="connsiteX5" fmla="*/ 29527 w 50125"/>
                    <a:gd name="connsiteY5" fmla="*/ 220 h 47678"/>
                    <a:gd name="connsiteX6" fmla="*/ 29527 w 50125"/>
                    <a:gd name="connsiteY6" fmla="*/ 6413 h 47678"/>
                    <a:gd name="connsiteX7" fmla="*/ 22857 w 50125"/>
                    <a:gd name="connsiteY7" fmla="*/ 632 h 47678"/>
                    <a:gd name="connsiteX8" fmla="*/ 15424 w 50125"/>
                    <a:gd name="connsiteY8" fmla="*/ -1174 h 47678"/>
                    <a:gd name="connsiteX9" fmla="*/ 8451 w 50125"/>
                    <a:gd name="connsiteY9" fmla="*/ 1233 h 47678"/>
                    <a:gd name="connsiteX10" fmla="*/ 4353 w 50125"/>
                    <a:gd name="connsiteY10" fmla="*/ 6857 h 47678"/>
                    <a:gd name="connsiteX11" fmla="*/ 3321 w 50125"/>
                    <a:gd name="connsiteY11" fmla="*/ 18087 h 47678"/>
                    <a:gd name="connsiteX12" fmla="*/ 3321 w 50125"/>
                    <a:gd name="connsiteY12" fmla="*/ 36462 h 47678"/>
                    <a:gd name="connsiteX13" fmla="*/ 2352 w 50125"/>
                    <a:gd name="connsiteY13" fmla="*/ 42988 h 47678"/>
                    <a:gd name="connsiteX14" fmla="*/ -1698 w 50125"/>
                    <a:gd name="connsiteY14" fmla="*/ 44667 h 47678"/>
                    <a:gd name="connsiteX15" fmla="*/ -1698 w 50125"/>
                    <a:gd name="connsiteY15" fmla="*/ 46505 h 47678"/>
                    <a:gd name="connsiteX16" fmla="*/ 17218 w 50125"/>
                    <a:gd name="connsiteY16" fmla="*/ 46505 h 47678"/>
                    <a:gd name="connsiteX17" fmla="*/ 17218 w 50125"/>
                    <a:gd name="connsiteY17" fmla="*/ 14872 h 47678"/>
                    <a:gd name="connsiteX18" fmla="*/ 17679 w 50125"/>
                    <a:gd name="connsiteY18" fmla="*/ 8488 h 47678"/>
                    <a:gd name="connsiteX19" fmla="*/ 19172 w 50125"/>
                    <a:gd name="connsiteY19" fmla="*/ 6302 h 47678"/>
                    <a:gd name="connsiteX20" fmla="*/ 21523 w 50125"/>
                    <a:gd name="connsiteY20" fmla="*/ 5574 h 47678"/>
                    <a:gd name="connsiteX21" fmla="*/ 24763 w 50125"/>
                    <a:gd name="connsiteY21" fmla="*/ 6508 h 47678"/>
                    <a:gd name="connsiteX22" fmla="*/ 29527 w 50125"/>
                    <a:gd name="connsiteY22" fmla="*/ 11704 h 47678"/>
                    <a:gd name="connsiteX23" fmla="*/ 29527 w 50125"/>
                    <a:gd name="connsiteY23" fmla="*/ 36462 h 47678"/>
                    <a:gd name="connsiteX24" fmla="*/ 28559 w 50125"/>
                    <a:gd name="connsiteY24" fmla="*/ 42988 h 47678"/>
                    <a:gd name="connsiteX25" fmla="*/ 24508 w 50125"/>
                    <a:gd name="connsiteY25" fmla="*/ 44667 h 47678"/>
                    <a:gd name="connsiteX26" fmla="*/ 24508 w 50125"/>
                    <a:gd name="connsiteY26" fmla="*/ 46505 h 47678"/>
                    <a:gd name="connsiteX27" fmla="*/ 43425 w 50125"/>
                    <a:gd name="connsiteY27" fmla="*/ 46505 h 476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50125" h="47678">
                      <a:moveTo>
                        <a:pt x="43425" y="46505"/>
                      </a:moveTo>
                      <a:lnTo>
                        <a:pt x="43425" y="10262"/>
                      </a:lnTo>
                      <a:cubicBezTo>
                        <a:pt x="43425" y="6735"/>
                        <a:pt x="43753" y="4533"/>
                        <a:pt x="44410" y="3657"/>
                      </a:cubicBezTo>
                      <a:cubicBezTo>
                        <a:pt x="45077" y="2781"/>
                        <a:pt x="46416" y="2231"/>
                        <a:pt x="48428" y="2010"/>
                      </a:cubicBezTo>
                      <a:lnTo>
                        <a:pt x="48428" y="220"/>
                      </a:lnTo>
                      <a:lnTo>
                        <a:pt x="29527" y="220"/>
                      </a:lnTo>
                      <a:lnTo>
                        <a:pt x="29527" y="6413"/>
                      </a:lnTo>
                      <a:cubicBezTo>
                        <a:pt x="27304" y="3773"/>
                        <a:pt x="25080" y="1846"/>
                        <a:pt x="22857" y="632"/>
                      </a:cubicBezTo>
                      <a:cubicBezTo>
                        <a:pt x="20644" y="-572"/>
                        <a:pt x="18166" y="-1174"/>
                        <a:pt x="15424" y="-1174"/>
                      </a:cubicBezTo>
                      <a:cubicBezTo>
                        <a:pt x="12808" y="-1174"/>
                        <a:pt x="10484" y="-372"/>
                        <a:pt x="8451" y="1233"/>
                      </a:cubicBezTo>
                      <a:cubicBezTo>
                        <a:pt x="6418" y="2839"/>
                        <a:pt x="5052" y="4713"/>
                        <a:pt x="4353" y="6857"/>
                      </a:cubicBezTo>
                      <a:cubicBezTo>
                        <a:pt x="3665" y="9000"/>
                        <a:pt x="3321" y="12744"/>
                        <a:pt x="3321" y="18087"/>
                      </a:cubicBezTo>
                      <a:lnTo>
                        <a:pt x="3321" y="36462"/>
                      </a:lnTo>
                      <a:cubicBezTo>
                        <a:pt x="3321" y="39957"/>
                        <a:pt x="2998" y="42133"/>
                        <a:pt x="2352" y="42988"/>
                      </a:cubicBezTo>
                      <a:cubicBezTo>
                        <a:pt x="1706" y="43844"/>
                        <a:pt x="356" y="44403"/>
                        <a:pt x="-1698" y="44667"/>
                      </a:cubicBezTo>
                      <a:lnTo>
                        <a:pt x="-1698" y="46505"/>
                      </a:lnTo>
                      <a:lnTo>
                        <a:pt x="17218" y="46505"/>
                      </a:lnTo>
                      <a:lnTo>
                        <a:pt x="17218" y="14872"/>
                      </a:lnTo>
                      <a:cubicBezTo>
                        <a:pt x="17218" y="11577"/>
                        <a:pt x="17372" y="9449"/>
                        <a:pt x="17679" y="8488"/>
                      </a:cubicBezTo>
                      <a:cubicBezTo>
                        <a:pt x="17997" y="7527"/>
                        <a:pt x="18494" y="6799"/>
                        <a:pt x="19172" y="6302"/>
                      </a:cubicBezTo>
                      <a:cubicBezTo>
                        <a:pt x="19850" y="5817"/>
                        <a:pt x="20633" y="5574"/>
                        <a:pt x="21523" y="5574"/>
                      </a:cubicBezTo>
                      <a:cubicBezTo>
                        <a:pt x="22719" y="5574"/>
                        <a:pt x="23799" y="5885"/>
                        <a:pt x="24763" y="6508"/>
                      </a:cubicBezTo>
                      <a:cubicBezTo>
                        <a:pt x="26086" y="7364"/>
                        <a:pt x="27674" y="9095"/>
                        <a:pt x="29527" y="11704"/>
                      </a:cubicBezTo>
                      <a:lnTo>
                        <a:pt x="29527" y="36462"/>
                      </a:lnTo>
                      <a:cubicBezTo>
                        <a:pt x="29527" y="39957"/>
                        <a:pt x="29205" y="42133"/>
                        <a:pt x="28559" y="42988"/>
                      </a:cubicBezTo>
                      <a:cubicBezTo>
                        <a:pt x="27913" y="43844"/>
                        <a:pt x="26563" y="44403"/>
                        <a:pt x="24508" y="44667"/>
                      </a:cubicBezTo>
                      <a:lnTo>
                        <a:pt x="24508" y="46505"/>
                      </a:lnTo>
                      <a:lnTo>
                        <a:pt x="43425" y="4650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417" name="Freeform: Shape 416">
                  <a:extLst>
                    <a:ext uri="{FF2B5EF4-FFF2-40B4-BE49-F238E27FC236}">
                      <a16:creationId xmlns:a16="http://schemas.microsoft.com/office/drawing/2014/main" id="{44A217A3-67AD-56CF-1603-593990C4E741}"/>
                    </a:ext>
                  </a:extLst>
                </p:cNvPr>
                <p:cNvSpPr/>
                <p:nvPr/>
              </p:nvSpPr>
              <p:spPr>
                <a:xfrm flipV="1">
                  <a:off x="1009558" y="3052495"/>
                  <a:ext cx="50078" cy="47663"/>
                </a:xfrm>
                <a:custGeom>
                  <a:avLst/>
                  <a:gdLst>
                    <a:gd name="connsiteX0" fmla="*/ 17186 w 50078"/>
                    <a:gd name="connsiteY0" fmla="*/ 45023 h 47663"/>
                    <a:gd name="connsiteX1" fmla="*/ 17186 w 50078"/>
                    <a:gd name="connsiteY1" fmla="*/ 39036 h 47663"/>
                    <a:gd name="connsiteX2" fmla="*/ 24032 w 50078"/>
                    <a:gd name="connsiteY2" fmla="*/ 44643 h 47663"/>
                    <a:gd name="connsiteX3" fmla="*/ 31084 w 50078"/>
                    <a:gd name="connsiteY3" fmla="*/ 46401 h 47663"/>
                    <a:gd name="connsiteX4" fmla="*/ 38580 w 50078"/>
                    <a:gd name="connsiteY4" fmla="*/ 43898 h 47663"/>
                    <a:gd name="connsiteX5" fmla="*/ 42551 w 50078"/>
                    <a:gd name="connsiteY5" fmla="*/ 37689 h 47663"/>
                    <a:gd name="connsiteX6" fmla="*/ 43345 w 50078"/>
                    <a:gd name="connsiteY6" fmla="*/ 26854 h 47663"/>
                    <a:gd name="connsiteX7" fmla="*/ 43345 w 50078"/>
                    <a:gd name="connsiteY7" fmla="*/ 8844 h 47663"/>
                    <a:gd name="connsiteX8" fmla="*/ 44314 w 50078"/>
                    <a:gd name="connsiteY8" fmla="*/ 2175 h 47663"/>
                    <a:gd name="connsiteX9" fmla="*/ 48364 w 50078"/>
                    <a:gd name="connsiteY9" fmla="*/ 528 h 47663"/>
                    <a:gd name="connsiteX10" fmla="*/ 48364 w 50078"/>
                    <a:gd name="connsiteY10" fmla="*/ -1262 h 47663"/>
                    <a:gd name="connsiteX11" fmla="*/ 24890 w 50078"/>
                    <a:gd name="connsiteY11" fmla="*/ -1262 h 47663"/>
                    <a:gd name="connsiteX12" fmla="*/ 24890 w 50078"/>
                    <a:gd name="connsiteY12" fmla="*/ 528 h 47663"/>
                    <a:gd name="connsiteX13" fmla="*/ 28654 w 50078"/>
                    <a:gd name="connsiteY13" fmla="*/ 2698 h 47663"/>
                    <a:gd name="connsiteX14" fmla="*/ 29448 w 50078"/>
                    <a:gd name="connsiteY14" fmla="*/ 8844 h 47663"/>
                    <a:gd name="connsiteX15" fmla="*/ 29448 w 50078"/>
                    <a:gd name="connsiteY15" fmla="*/ 29436 h 47663"/>
                    <a:gd name="connsiteX16" fmla="*/ 29003 w 50078"/>
                    <a:gd name="connsiteY16" fmla="*/ 36596 h 47663"/>
                    <a:gd name="connsiteX17" fmla="*/ 27494 w 50078"/>
                    <a:gd name="connsiteY17" fmla="*/ 38909 h 47663"/>
                    <a:gd name="connsiteX18" fmla="*/ 25128 w 50078"/>
                    <a:gd name="connsiteY18" fmla="*/ 39733 h 47663"/>
                    <a:gd name="connsiteX19" fmla="*/ 17186 w 50078"/>
                    <a:gd name="connsiteY19" fmla="*/ 33634 h 47663"/>
                    <a:gd name="connsiteX20" fmla="*/ 17186 w 50078"/>
                    <a:gd name="connsiteY20" fmla="*/ 8844 h 47663"/>
                    <a:gd name="connsiteX21" fmla="*/ 18155 w 50078"/>
                    <a:gd name="connsiteY21" fmla="*/ 2239 h 47663"/>
                    <a:gd name="connsiteX22" fmla="*/ 21761 w 50078"/>
                    <a:gd name="connsiteY22" fmla="*/ 528 h 47663"/>
                    <a:gd name="connsiteX23" fmla="*/ 21761 w 50078"/>
                    <a:gd name="connsiteY23" fmla="*/ -1262 h 47663"/>
                    <a:gd name="connsiteX24" fmla="*/ -1714 w 50078"/>
                    <a:gd name="connsiteY24" fmla="*/ -1262 h 47663"/>
                    <a:gd name="connsiteX25" fmla="*/ -1714 w 50078"/>
                    <a:gd name="connsiteY25" fmla="*/ 528 h 47663"/>
                    <a:gd name="connsiteX26" fmla="*/ 2447 w 50078"/>
                    <a:gd name="connsiteY26" fmla="*/ 2397 h 47663"/>
                    <a:gd name="connsiteX27" fmla="*/ 3289 w 50078"/>
                    <a:gd name="connsiteY27" fmla="*/ 8844 h 47663"/>
                    <a:gd name="connsiteX28" fmla="*/ 3289 w 50078"/>
                    <a:gd name="connsiteY28" fmla="*/ 34980 h 47663"/>
                    <a:gd name="connsiteX29" fmla="*/ 2320 w 50078"/>
                    <a:gd name="connsiteY29" fmla="*/ 41507 h 47663"/>
                    <a:gd name="connsiteX30" fmla="*/ -1714 w 50078"/>
                    <a:gd name="connsiteY30" fmla="*/ 43186 h 47663"/>
                    <a:gd name="connsiteX31" fmla="*/ -1714 w 50078"/>
                    <a:gd name="connsiteY31" fmla="*/ 45023 h 47663"/>
                    <a:gd name="connsiteX32" fmla="*/ 17186 w 50078"/>
                    <a:gd name="connsiteY32" fmla="*/ 45023 h 476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50078" h="47663">
                      <a:moveTo>
                        <a:pt x="17186" y="45023"/>
                      </a:moveTo>
                      <a:lnTo>
                        <a:pt x="17186" y="39036"/>
                      </a:lnTo>
                      <a:cubicBezTo>
                        <a:pt x="19569" y="41612"/>
                        <a:pt x="21851" y="43481"/>
                        <a:pt x="24032" y="44643"/>
                      </a:cubicBezTo>
                      <a:cubicBezTo>
                        <a:pt x="26224" y="45815"/>
                        <a:pt x="28574" y="46401"/>
                        <a:pt x="31084" y="46401"/>
                      </a:cubicBezTo>
                      <a:cubicBezTo>
                        <a:pt x="34102" y="46401"/>
                        <a:pt x="36600" y="45567"/>
                        <a:pt x="38580" y="43898"/>
                      </a:cubicBezTo>
                      <a:cubicBezTo>
                        <a:pt x="40571" y="42241"/>
                        <a:pt x="41895" y="40171"/>
                        <a:pt x="42551" y="37689"/>
                      </a:cubicBezTo>
                      <a:cubicBezTo>
                        <a:pt x="43081" y="35809"/>
                        <a:pt x="43345" y="32198"/>
                        <a:pt x="43345" y="26854"/>
                      </a:cubicBezTo>
                      <a:lnTo>
                        <a:pt x="43345" y="8844"/>
                      </a:lnTo>
                      <a:cubicBezTo>
                        <a:pt x="43345" y="5275"/>
                        <a:pt x="43668" y="3052"/>
                        <a:pt x="44314" y="2175"/>
                      </a:cubicBezTo>
                      <a:cubicBezTo>
                        <a:pt x="44960" y="1299"/>
                        <a:pt x="46310" y="750"/>
                        <a:pt x="48364" y="528"/>
                      </a:cubicBezTo>
                      <a:lnTo>
                        <a:pt x="48364" y="-1262"/>
                      </a:lnTo>
                      <a:lnTo>
                        <a:pt x="24890" y="-1262"/>
                      </a:lnTo>
                      <a:lnTo>
                        <a:pt x="24890" y="528"/>
                      </a:lnTo>
                      <a:cubicBezTo>
                        <a:pt x="26637" y="750"/>
                        <a:pt x="27891" y="1473"/>
                        <a:pt x="28654" y="2698"/>
                      </a:cubicBezTo>
                      <a:cubicBezTo>
                        <a:pt x="29183" y="3522"/>
                        <a:pt x="29448" y="5571"/>
                        <a:pt x="29448" y="8844"/>
                      </a:cubicBezTo>
                      <a:lnTo>
                        <a:pt x="29448" y="29436"/>
                      </a:lnTo>
                      <a:cubicBezTo>
                        <a:pt x="29448" y="33227"/>
                        <a:pt x="29300" y="35614"/>
                        <a:pt x="29003" y="36596"/>
                      </a:cubicBezTo>
                      <a:cubicBezTo>
                        <a:pt x="28707" y="37589"/>
                        <a:pt x="28204" y="38360"/>
                        <a:pt x="27494" y="38909"/>
                      </a:cubicBezTo>
                      <a:cubicBezTo>
                        <a:pt x="26785" y="39458"/>
                        <a:pt x="25996" y="39733"/>
                        <a:pt x="25128" y="39733"/>
                      </a:cubicBezTo>
                      <a:cubicBezTo>
                        <a:pt x="22290" y="39733"/>
                        <a:pt x="19643" y="37700"/>
                        <a:pt x="17186" y="33634"/>
                      </a:cubicBezTo>
                      <a:lnTo>
                        <a:pt x="17186" y="8844"/>
                      </a:lnTo>
                      <a:cubicBezTo>
                        <a:pt x="17186" y="5370"/>
                        <a:pt x="17509" y="3168"/>
                        <a:pt x="18155" y="2239"/>
                      </a:cubicBezTo>
                      <a:cubicBezTo>
                        <a:pt x="18801" y="1320"/>
                        <a:pt x="20003" y="750"/>
                        <a:pt x="21761" y="528"/>
                      </a:cubicBezTo>
                      <a:lnTo>
                        <a:pt x="21761" y="-1262"/>
                      </a:lnTo>
                      <a:lnTo>
                        <a:pt x="-1714" y="-1262"/>
                      </a:lnTo>
                      <a:lnTo>
                        <a:pt x="-1714" y="528"/>
                      </a:lnTo>
                      <a:cubicBezTo>
                        <a:pt x="234" y="718"/>
                        <a:pt x="1621" y="1341"/>
                        <a:pt x="2447" y="2397"/>
                      </a:cubicBezTo>
                      <a:cubicBezTo>
                        <a:pt x="3008" y="3126"/>
                        <a:pt x="3289" y="5275"/>
                        <a:pt x="3289" y="8844"/>
                      </a:cubicBezTo>
                      <a:lnTo>
                        <a:pt x="3289" y="34980"/>
                      </a:lnTo>
                      <a:cubicBezTo>
                        <a:pt x="3289" y="38476"/>
                        <a:pt x="2966" y="40651"/>
                        <a:pt x="2320" y="41507"/>
                      </a:cubicBezTo>
                      <a:cubicBezTo>
                        <a:pt x="1685" y="42362"/>
                        <a:pt x="340" y="42922"/>
                        <a:pt x="-1714" y="43186"/>
                      </a:cubicBezTo>
                      <a:lnTo>
                        <a:pt x="-1714" y="45023"/>
                      </a:lnTo>
                      <a:lnTo>
                        <a:pt x="17186" y="4502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418" name="Freeform: Shape 417">
                  <a:extLst>
                    <a:ext uri="{FF2B5EF4-FFF2-40B4-BE49-F238E27FC236}">
                      <a16:creationId xmlns:a16="http://schemas.microsoft.com/office/drawing/2014/main" id="{3084DB89-DAFC-8A95-C667-72F6CF0F2195}"/>
                    </a:ext>
                  </a:extLst>
                </p:cNvPr>
                <p:cNvSpPr/>
                <p:nvPr/>
              </p:nvSpPr>
              <p:spPr>
                <a:xfrm flipV="1">
                  <a:off x="1066488" y="3052495"/>
                  <a:ext cx="38960" cy="49057"/>
                </a:xfrm>
                <a:custGeom>
                  <a:avLst/>
                  <a:gdLst>
                    <a:gd name="connsiteX0" fmla="*/ 36035 w 38960"/>
                    <a:gd name="connsiteY0" fmla="*/ 12104 h 49057"/>
                    <a:gd name="connsiteX1" fmla="*/ 37575 w 38960"/>
                    <a:gd name="connsiteY1" fmla="*/ 10916 h 49057"/>
                    <a:gd name="connsiteX2" fmla="*/ 29412 w 38960"/>
                    <a:gd name="connsiteY2" fmla="*/ 1776 h 49057"/>
                    <a:gd name="connsiteX3" fmla="*/ 19008 w 38960"/>
                    <a:gd name="connsiteY3" fmla="*/ -1218 h 49057"/>
                    <a:gd name="connsiteX4" fmla="*/ 4174 w 38960"/>
                    <a:gd name="connsiteY4" fmla="*/ 5768 h 49057"/>
                    <a:gd name="connsiteX5" fmla="*/ -1385 w 38960"/>
                    <a:gd name="connsiteY5" fmla="*/ 22558 h 49057"/>
                    <a:gd name="connsiteX6" fmla="*/ 3682 w 38960"/>
                    <a:gd name="connsiteY6" fmla="*/ 39190 h 49057"/>
                    <a:gd name="connsiteX7" fmla="*/ 20501 w 38960"/>
                    <a:gd name="connsiteY7" fmla="*/ 47839 h 49057"/>
                    <a:gd name="connsiteX8" fmla="*/ 31937 w 38960"/>
                    <a:gd name="connsiteY8" fmla="*/ 44228 h 49057"/>
                    <a:gd name="connsiteX9" fmla="*/ 36178 w 38960"/>
                    <a:gd name="connsiteY9" fmla="*/ 36165 h 49057"/>
                    <a:gd name="connsiteX10" fmla="*/ 34462 w 38960"/>
                    <a:gd name="connsiteY10" fmla="*/ 31651 h 49057"/>
                    <a:gd name="connsiteX11" fmla="*/ 29983 w 38960"/>
                    <a:gd name="connsiteY11" fmla="*/ 29972 h 49057"/>
                    <a:gd name="connsiteX12" fmla="*/ 25139 w 38960"/>
                    <a:gd name="connsiteY12" fmla="*/ 31904 h 49057"/>
                    <a:gd name="connsiteX13" fmla="*/ 22789 w 38960"/>
                    <a:gd name="connsiteY13" fmla="*/ 38794 h 49057"/>
                    <a:gd name="connsiteX14" fmla="*/ 21343 w 38960"/>
                    <a:gd name="connsiteY14" fmla="*/ 43151 h 49057"/>
                    <a:gd name="connsiteX15" fmla="*/ 18659 w 38960"/>
                    <a:gd name="connsiteY15" fmla="*/ 44386 h 49057"/>
                    <a:gd name="connsiteX16" fmla="*/ 14593 w 38960"/>
                    <a:gd name="connsiteY16" fmla="*/ 41852 h 49057"/>
                    <a:gd name="connsiteX17" fmla="*/ 12020 w 38960"/>
                    <a:gd name="connsiteY17" fmla="*/ 30177 h 49057"/>
                    <a:gd name="connsiteX18" fmla="*/ 14101 w 38960"/>
                    <a:gd name="connsiteY18" fmla="*/ 17664 h 49057"/>
                    <a:gd name="connsiteX19" fmla="*/ 19803 w 38960"/>
                    <a:gd name="connsiteY19" fmla="*/ 8793 h 49057"/>
                    <a:gd name="connsiteX20" fmla="*/ 26251 w 38960"/>
                    <a:gd name="connsiteY20" fmla="*/ 6655 h 49057"/>
                    <a:gd name="connsiteX21" fmla="*/ 30873 w 38960"/>
                    <a:gd name="connsiteY21" fmla="*/ 7795 h 49057"/>
                    <a:gd name="connsiteX22" fmla="*/ 36035 w 38960"/>
                    <a:gd name="connsiteY22" fmla="*/ 12104 h 490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38960" h="49057">
                      <a:moveTo>
                        <a:pt x="36035" y="12104"/>
                      </a:moveTo>
                      <a:lnTo>
                        <a:pt x="37575" y="10916"/>
                      </a:lnTo>
                      <a:cubicBezTo>
                        <a:pt x="35394" y="6829"/>
                        <a:pt x="32673" y="3782"/>
                        <a:pt x="29412" y="1776"/>
                      </a:cubicBezTo>
                      <a:cubicBezTo>
                        <a:pt x="26150" y="-220"/>
                        <a:pt x="22683" y="-1218"/>
                        <a:pt x="19008" y="-1218"/>
                      </a:cubicBezTo>
                      <a:cubicBezTo>
                        <a:pt x="12825" y="-1218"/>
                        <a:pt x="7880" y="1111"/>
                        <a:pt x="4174" y="5768"/>
                      </a:cubicBezTo>
                      <a:cubicBezTo>
                        <a:pt x="468" y="10425"/>
                        <a:pt x="-1385" y="16022"/>
                        <a:pt x="-1385" y="22558"/>
                      </a:cubicBezTo>
                      <a:cubicBezTo>
                        <a:pt x="-1385" y="28852"/>
                        <a:pt x="304" y="34396"/>
                        <a:pt x="3682" y="39190"/>
                      </a:cubicBezTo>
                      <a:cubicBezTo>
                        <a:pt x="7748" y="44956"/>
                        <a:pt x="13354" y="47839"/>
                        <a:pt x="20501" y="47839"/>
                      </a:cubicBezTo>
                      <a:cubicBezTo>
                        <a:pt x="25298" y="47839"/>
                        <a:pt x="29110" y="46635"/>
                        <a:pt x="31937" y="44228"/>
                      </a:cubicBezTo>
                      <a:cubicBezTo>
                        <a:pt x="34764" y="41820"/>
                        <a:pt x="36178" y="39132"/>
                        <a:pt x="36178" y="36165"/>
                      </a:cubicBezTo>
                      <a:cubicBezTo>
                        <a:pt x="36178" y="34285"/>
                        <a:pt x="35606" y="32780"/>
                        <a:pt x="34462" y="31651"/>
                      </a:cubicBezTo>
                      <a:cubicBezTo>
                        <a:pt x="33329" y="30531"/>
                        <a:pt x="31836" y="29972"/>
                        <a:pt x="29983" y="29972"/>
                      </a:cubicBezTo>
                      <a:cubicBezTo>
                        <a:pt x="28025" y="29972"/>
                        <a:pt x="26410" y="30616"/>
                        <a:pt x="25139" y="31904"/>
                      </a:cubicBezTo>
                      <a:cubicBezTo>
                        <a:pt x="23869" y="33192"/>
                        <a:pt x="23085" y="35489"/>
                        <a:pt x="22789" y="38794"/>
                      </a:cubicBezTo>
                      <a:cubicBezTo>
                        <a:pt x="22587" y="40864"/>
                        <a:pt x="22106" y="42316"/>
                        <a:pt x="21343" y="43151"/>
                      </a:cubicBezTo>
                      <a:cubicBezTo>
                        <a:pt x="20581" y="43974"/>
                        <a:pt x="19686" y="44386"/>
                        <a:pt x="18659" y="44386"/>
                      </a:cubicBezTo>
                      <a:cubicBezTo>
                        <a:pt x="17071" y="44386"/>
                        <a:pt x="15715" y="43541"/>
                        <a:pt x="14593" y="41852"/>
                      </a:cubicBezTo>
                      <a:cubicBezTo>
                        <a:pt x="12878" y="39317"/>
                        <a:pt x="12020" y="35426"/>
                        <a:pt x="12020" y="30177"/>
                      </a:cubicBezTo>
                      <a:cubicBezTo>
                        <a:pt x="12020" y="25816"/>
                        <a:pt x="12714" y="21645"/>
                        <a:pt x="14101" y="17664"/>
                      </a:cubicBezTo>
                      <a:cubicBezTo>
                        <a:pt x="15488" y="13693"/>
                        <a:pt x="17388" y="10736"/>
                        <a:pt x="19803" y="8793"/>
                      </a:cubicBezTo>
                      <a:cubicBezTo>
                        <a:pt x="21624" y="7368"/>
                        <a:pt x="23773" y="6655"/>
                        <a:pt x="26251" y="6655"/>
                      </a:cubicBezTo>
                      <a:cubicBezTo>
                        <a:pt x="27882" y="6655"/>
                        <a:pt x="29422" y="7035"/>
                        <a:pt x="30873" y="7795"/>
                      </a:cubicBezTo>
                      <a:cubicBezTo>
                        <a:pt x="32334" y="8556"/>
                        <a:pt x="34055" y="9992"/>
                        <a:pt x="36035" y="12104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419" name="Freeform: Shape 418">
                  <a:extLst>
                    <a:ext uri="{FF2B5EF4-FFF2-40B4-BE49-F238E27FC236}">
                      <a16:creationId xmlns:a16="http://schemas.microsoft.com/office/drawing/2014/main" id="{F043D3A6-6C30-1A42-CACA-D7725A949BEC}"/>
                    </a:ext>
                  </a:extLst>
                </p:cNvPr>
                <p:cNvSpPr/>
                <p:nvPr/>
              </p:nvSpPr>
              <p:spPr>
                <a:xfrm flipV="1">
                  <a:off x="1116418" y="3052542"/>
                  <a:ext cx="16533" cy="48851"/>
                </a:xfrm>
                <a:custGeom>
                  <a:avLst/>
                  <a:gdLst>
                    <a:gd name="connsiteX0" fmla="*/ 7312 w 16533"/>
                    <a:gd name="connsiteY0" fmla="*/ 47630 h 48851"/>
                    <a:gd name="connsiteX1" fmla="*/ 13141 w 16533"/>
                    <a:gd name="connsiteY1" fmla="*/ 45222 h 48851"/>
                    <a:gd name="connsiteX2" fmla="*/ 15555 w 16533"/>
                    <a:gd name="connsiteY2" fmla="*/ 39425 h 48851"/>
                    <a:gd name="connsiteX3" fmla="*/ 13141 w 16533"/>
                    <a:gd name="connsiteY3" fmla="*/ 33595 h 48851"/>
                    <a:gd name="connsiteX4" fmla="*/ 7312 w 16533"/>
                    <a:gd name="connsiteY4" fmla="*/ 31204 h 48851"/>
                    <a:gd name="connsiteX5" fmla="*/ 1467 w 16533"/>
                    <a:gd name="connsiteY5" fmla="*/ 33595 h 48851"/>
                    <a:gd name="connsiteX6" fmla="*/ -931 w 16533"/>
                    <a:gd name="connsiteY6" fmla="*/ 39425 h 48851"/>
                    <a:gd name="connsiteX7" fmla="*/ 1467 w 16533"/>
                    <a:gd name="connsiteY7" fmla="*/ 45222 h 48851"/>
                    <a:gd name="connsiteX8" fmla="*/ 7312 w 16533"/>
                    <a:gd name="connsiteY8" fmla="*/ 47630 h 48851"/>
                    <a:gd name="connsiteX9" fmla="*/ 7264 w 16533"/>
                    <a:gd name="connsiteY9" fmla="*/ 15268 h 48851"/>
                    <a:gd name="connsiteX10" fmla="*/ 13141 w 16533"/>
                    <a:gd name="connsiteY10" fmla="*/ 12829 h 48851"/>
                    <a:gd name="connsiteX11" fmla="*/ 15555 w 16533"/>
                    <a:gd name="connsiteY11" fmla="*/ 7000 h 48851"/>
                    <a:gd name="connsiteX12" fmla="*/ 13109 w 16533"/>
                    <a:gd name="connsiteY12" fmla="*/ 1171 h 48851"/>
                    <a:gd name="connsiteX13" fmla="*/ 7264 w 16533"/>
                    <a:gd name="connsiteY13" fmla="*/ -1221 h 48851"/>
                    <a:gd name="connsiteX14" fmla="*/ 1419 w 16533"/>
                    <a:gd name="connsiteY14" fmla="*/ 1171 h 48851"/>
                    <a:gd name="connsiteX15" fmla="*/ -979 w 16533"/>
                    <a:gd name="connsiteY15" fmla="*/ 7000 h 48851"/>
                    <a:gd name="connsiteX16" fmla="*/ 1419 w 16533"/>
                    <a:gd name="connsiteY16" fmla="*/ 12829 h 48851"/>
                    <a:gd name="connsiteX17" fmla="*/ 7264 w 16533"/>
                    <a:gd name="connsiteY17" fmla="*/ 15268 h 488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16533" h="48851">
                      <a:moveTo>
                        <a:pt x="7312" y="47630"/>
                      </a:moveTo>
                      <a:cubicBezTo>
                        <a:pt x="9588" y="47630"/>
                        <a:pt x="11531" y="46827"/>
                        <a:pt x="13141" y="45222"/>
                      </a:cubicBezTo>
                      <a:cubicBezTo>
                        <a:pt x="14750" y="43627"/>
                        <a:pt x="15555" y="41695"/>
                        <a:pt x="15555" y="39425"/>
                      </a:cubicBezTo>
                      <a:cubicBezTo>
                        <a:pt x="15555" y="37144"/>
                        <a:pt x="14750" y="35200"/>
                        <a:pt x="13141" y="33595"/>
                      </a:cubicBezTo>
                      <a:cubicBezTo>
                        <a:pt x="11531" y="32001"/>
                        <a:pt x="9588" y="31204"/>
                        <a:pt x="7312" y="31204"/>
                      </a:cubicBezTo>
                      <a:cubicBezTo>
                        <a:pt x="5025" y="31204"/>
                        <a:pt x="3076" y="32001"/>
                        <a:pt x="1467" y="33595"/>
                      </a:cubicBezTo>
                      <a:cubicBezTo>
                        <a:pt x="-132" y="35200"/>
                        <a:pt x="-931" y="37144"/>
                        <a:pt x="-931" y="39425"/>
                      </a:cubicBezTo>
                      <a:cubicBezTo>
                        <a:pt x="-931" y="41695"/>
                        <a:pt x="-132" y="43627"/>
                        <a:pt x="1467" y="45222"/>
                      </a:cubicBezTo>
                      <a:cubicBezTo>
                        <a:pt x="3076" y="46827"/>
                        <a:pt x="5025" y="47630"/>
                        <a:pt x="7312" y="47630"/>
                      </a:cubicBezTo>
                      <a:close/>
                      <a:moveTo>
                        <a:pt x="7264" y="15268"/>
                      </a:moveTo>
                      <a:cubicBezTo>
                        <a:pt x="9572" y="15268"/>
                        <a:pt x="11531" y="14455"/>
                        <a:pt x="13141" y="12829"/>
                      </a:cubicBezTo>
                      <a:cubicBezTo>
                        <a:pt x="14750" y="11213"/>
                        <a:pt x="15555" y="9270"/>
                        <a:pt x="15555" y="7000"/>
                      </a:cubicBezTo>
                      <a:cubicBezTo>
                        <a:pt x="15555" y="4719"/>
                        <a:pt x="14740" y="2776"/>
                        <a:pt x="13109" y="1171"/>
                      </a:cubicBezTo>
                      <a:cubicBezTo>
                        <a:pt x="11489" y="-424"/>
                        <a:pt x="9541" y="-1221"/>
                        <a:pt x="7264" y="-1221"/>
                      </a:cubicBezTo>
                      <a:cubicBezTo>
                        <a:pt x="4977" y="-1221"/>
                        <a:pt x="3029" y="-424"/>
                        <a:pt x="1419" y="1171"/>
                      </a:cubicBezTo>
                      <a:cubicBezTo>
                        <a:pt x="-180" y="2776"/>
                        <a:pt x="-979" y="4719"/>
                        <a:pt x="-979" y="7000"/>
                      </a:cubicBezTo>
                      <a:cubicBezTo>
                        <a:pt x="-979" y="9270"/>
                        <a:pt x="-180" y="11213"/>
                        <a:pt x="1419" y="12829"/>
                      </a:cubicBezTo>
                      <a:cubicBezTo>
                        <a:pt x="3029" y="14455"/>
                        <a:pt x="4977" y="15268"/>
                        <a:pt x="7264" y="15268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420" name="Freeform: Shape 419">
                  <a:extLst>
                    <a:ext uri="{FF2B5EF4-FFF2-40B4-BE49-F238E27FC236}">
                      <a16:creationId xmlns:a16="http://schemas.microsoft.com/office/drawing/2014/main" id="{2DAD908F-851C-B4FA-4797-E2CD39AE078C}"/>
                    </a:ext>
                  </a:extLst>
                </p:cNvPr>
                <p:cNvSpPr/>
                <p:nvPr/>
              </p:nvSpPr>
              <p:spPr>
                <a:xfrm flipV="1">
                  <a:off x="1146837" y="3031506"/>
                  <a:ext cx="47203" cy="70235"/>
                </a:xfrm>
                <a:custGeom>
                  <a:avLst/>
                  <a:gdLst>
                    <a:gd name="connsiteX0" fmla="*/ 40761 w 47203"/>
                    <a:gd name="connsiteY0" fmla="*/ 68360 h 70235"/>
                    <a:gd name="connsiteX1" fmla="*/ 41317 w 47203"/>
                    <a:gd name="connsiteY1" fmla="*/ 45994 h 70235"/>
                    <a:gd name="connsiteX2" fmla="*/ 39284 w 47203"/>
                    <a:gd name="connsiteY2" fmla="*/ 45994 h 70235"/>
                    <a:gd name="connsiteX3" fmla="*/ 32201 w 47203"/>
                    <a:gd name="connsiteY3" fmla="*/ 59521 h 70235"/>
                    <a:gd name="connsiteX4" fmla="*/ 20019 w 47203"/>
                    <a:gd name="connsiteY4" fmla="*/ 64654 h 70235"/>
                    <a:gd name="connsiteX5" fmla="*/ 11998 w 47203"/>
                    <a:gd name="connsiteY5" fmla="*/ 61945 h 70235"/>
                    <a:gd name="connsiteX6" fmla="*/ 9044 w 47203"/>
                    <a:gd name="connsiteY6" fmla="*/ 55751 h 70235"/>
                    <a:gd name="connsiteX7" fmla="*/ 10092 w 47203"/>
                    <a:gd name="connsiteY7" fmla="*/ 51791 h 70235"/>
                    <a:gd name="connsiteX8" fmla="*/ 14714 w 47203"/>
                    <a:gd name="connsiteY8" fmla="*/ 47182 h 70235"/>
                    <a:gd name="connsiteX9" fmla="*/ 25482 w 47203"/>
                    <a:gd name="connsiteY9" fmla="*/ 41384 h 70235"/>
                    <a:gd name="connsiteX10" fmla="*/ 41413 w 47203"/>
                    <a:gd name="connsiteY10" fmla="*/ 30455 h 70235"/>
                    <a:gd name="connsiteX11" fmla="*/ 45479 w 47203"/>
                    <a:gd name="connsiteY11" fmla="*/ 18670 h 70235"/>
                    <a:gd name="connsiteX12" fmla="*/ 38903 w 47203"/>
                    <a:gd name="connsiteY12" fmla="*/ 4192 h 70235"/>
                    <a:gd name="connsiteX13" fmla="*/ 22210 w 47203"/>
                    <a:gd name="connsiteY13" fmla="*/ -1875 h 70235"/>
                    <a:gd name="connsiteX14" fmla="*/ 16191 w 47203"/>
                    <a:gd name="connsiteY14" fmla="*/ -1226 h 70235"/>
                    <a:gd name="connsiteX15" fmla="*/ 9107 w 47203"/>
                    <a:gd name="connsiteY15" fmla="*/ 1198 h 70235"/>
                    <a:gd name="connsiteX16" fmla="*/ 5184 w 47203"/>
                    <a:gd name="connsiteY16" fmla="*/ 2180 h 70235"/>
                    <a:gd name="connsiteX17" fmla="*/ 2436 w 47203"/>
                    <a:gd name="connsiteY17" fmla="*/ 1182 h 70235"/>
                    <a:gd name="connsiteX18" fmla="*/ 118 w 47203"/>
                    <a:gd name="connsiteY18" fmla="*/ -1828 h 70235"/>
                    <a:gd name="connsiteX19" fmla="*/ -1725 w 47203"/>
                    <a:gd name="connsiteY19" fmla="*/ -1828 h 70235"/>
                    <a:gd name="connsiteX20" fmla="*/ -1725 w 47203"/>
                    <a:gd name="connsiteY20" fmla="*/ 23517 h 70235"/>
                    <a:gd name="connsiteX21" fmla="*/ 118 w 47203"/>
                    <a:gd name="connsiteY21" fmla="*/ 23517 h 70235"/>
                    <a:gd name="connsiteX22" fmla="*/ 8519 w 47203"/>
                    <a:gd name="connsiteY22" fmla="*/ 7201 h 70235"/>
                    <a:gd name="connsiteX23" fmla="*/ 21956 w 47203"/>
                    <a:gd name="connsiteY23" fmla="*/ 1594 h 70235"/>
                    <a:gd name="connsiteX24" fmla="*/ 30819 w 47203"/>
                    <a:gd name="connsiteY24" fmla="*/ 4603 h 70235"/>
                    <a:gd name="connsiteX25" fmla="*/ 34122 w 47203"/>
                    <a:gd name="connsiteY25" fmla="*/ 11637 h 70235"/>
                    <a:gd name="connsiteX26" fmla="*/ 32852 w 47203"/>
                    <a:gd name="connsiteY26" fmla="*/ 16230 h 70235"/>
                    <a:gd name="connsiteX27" fmla="*/ 28992 w 47203"/>
                    <a:gd name="connsiteY27" fmla="*/ 20475 h 70235"/>
                    <a:gd name="connsiteX28" fmla="*/ 19876 w 47203"/>
                    <a:gd name="connsiteY28" fmla="*/ 25703 h 70235"/>
                    <a:gd name="connsiteX29" fmla="*/ 6661 w 47203"/>
                    <a:gd name="connsiteY29" fmla="*/ 33369 h 70235"/>
                    <a:gd name="connsiteX30" fmla="*/ 483 w 47203"/>
                    <a:gd name="connsiteY30" fmla="*/ 40450 h 70235"/>
                    <a:gd name="connsiteX31" fmla="*/ -1677 w 47203"/>
                    <a:gd name="connsiteY31" fmla="*/ 49067 h 70235"/>
                    <a:gd name="connsiteX32" fmla="*/ 4231 w 47203"/>
                    <a:gd name="connsiteY32" fmla="*/ 62721 h 70235"/>
                    <a:gd name="connsiteX33" fmla="*/ 19129 w 47203"/>
                    <a:gd name="connsiteY33" fmla="*/ 68360 h 70235"/>
                    <a:gd name="connsiteX34" fmla="*/ 25482 w 47203"/>
                    <a:gd name="connsiteY34" fmla="*/ 67568 h 70235"/>
                    <a:gd name="connsiteX35" fmla="*/ 31168 w 47203"/>
                    <a:gd name="connsiteY35" fmla="*/ 65366 h 70235"/>
                    <a:gd name="connsiteX36" fmla="*/ 35854 w 47203"/>
                    <a:gd name="connsiteY36" fmla="*/ 63767 h 70235"/>
                    <a:gd name="connsiteX37" fmla="*/ 37887 w 47203"/>
                    <a:gd name="connsiteY37" fmla="*/ 64559 h 70235"/>
                    <a:gd name="connsiteX38" fmla="*/ 39284 w 47203"/>
                    <a:gd name="connsiteY38" fmla="*/ 68360 h 70235"/>
                    <a:gd name="connsiteX39" fmla="*/ 40761 w 47203"/>
                    <a:gd name="connsiteY39" fmla="*/ 68360 h 702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</a:cxnLst>
                  <a:rect l="l" t="t" r="r" b="b"/>
                  <a:pathLst>
                    <a:path w="47203" h="70235">
                      <a:moveTo>
                        <a:pt x="40761" y="68360"/>
                      </a:moveTo>
                      <a:lnTo>
                        <a:pt x="41317" y="45994"/>
                      </a:lnTo>
                      <a:lnTo>
                        <a:pt x="39284" y="45994"/>
                      </a:lnTo>
                      <a:cubicBezTo>
                        <a:pt x="38321" y="51601"/>
                        <a:pt x="35960" y="56111"/>
                        <a:pt x="32201" y="59521"/>
                      </a:cubicBezTo>
                      <a:cubicBezTo>
                        <a:pt x="28452" y="62943"/>
                        <a:pt x="24392" y="64654"/>
                        <a:pt x="20019" y="64654"/>
                      </a:cubicBezTo>
                      <a:cubicBezTo>
                        <a:pt x="16641" y="64654"/>
                        <a:pt x="13967" y="63751"/>
                        <a:pt x="11998" y="61945"/>
                      </a:cubicBezTo>
                      <a:cubicBezTo>
                        <a:pt x="10028" y="60150"/>
                        <a:pt x="9044" y="58085"/>
                        <a:pt x="9044" y="55751"/>
                      </a:cubicBezTo>
                      <a:cubicBezTo>
                        <a:pt x="9044" y="54262"/>
                        <a:pt x="9393" y="52943"/>
                        <a:pt x="10092" y="51791"/>
                      </a:cubicBezTo>
                      <a:cubicBezTo>
                        <a:pt x="11055" y="50239"/>
                        <a:pt x="12596" y="48703"/>
                        <a:pt x="14714" y="47182"/>
                      </a:cubicBezTo>
                      <a:cubicBezTo>
                        <a:pt x="16270" y="46094"/>
                        <a:pt x="19860" y="44162"/>
                        <a:pt x="25482" y="41384"/>
                      </a:cubicBezTo>
                      <a:cubicBezTo>
                        <a:pt x="33360" y="37530"/>
                        <a:pt x="38670" y="33887"/>
                        <a:pt x="41413" y="30455"/>
                      </a:cubicBezTo>
                      <a:cubicBezTo>
                        <a:pt x="44123" y="27023"/>
                        <a:pt x="45479" y="23094"/>
                        <a:pt x="45479" y="18670"/>
                      </a:cubicBezTo>
                      <a:cubicBezTo>
                        <a:pt x="45479" y="13062"/>
                        <a:pt x="43287" y="8236"/>
                        <a:pt x="38903" y="4192"/>
                      </a:cubicBezTo>
                      <a:cubicBezTo>
                        <a:pt x="34520" y="147"/>
                        <a:pt x="28955" y="-1875"/>
                        <a:pt x="22210" y="-1875"/>
                      </a:cubicBezTo>
                      <a:cubicBezTo>
                        <a:pt x="20093" y="-1875"/>
                        <a:pt x="18086" y="-1659"/>
                        <a:pt x="16191" y="-1226"/>
                      </a:cubicBezTo>
                      <a:cubicBezTo>
                        <a:pt x="14306" y="-803"/>
                        <a:pt x="11945" y="5"/>
                        <a:pt x="9107" y="1198"/>
                      </a:cubicBezTo>
                      <a:cubicBezTo>
                        <a:pt x="7519" y="1853"/>
                        <a:pt x="6211" y="2180"/>
                        <a:pt x="5184" y="2180"/>
                      </a:cubicBezTo>
                      <a:cubicBezTo>
                        <a:pt x="4316" y="2180"/>
                        <a:pt x="3400" y="1847"/>
                        <a:pt x="2436" y="1182"/>
                      </a:cubicBezTo>
                      <a:cubicBezTo>
                        <a:pt x="1483" y="527"/>
                        <a:pt x="710" y="-476"/>
                        <a:pt x="118" y="-1828"/>
                      </a:cubicBezTo>
                      <a:lnTo>
                        <a:pt x="-1725" y="-1828"/>
                      </a:lnTo>
                      <a:lnTo>
                        <a:pt x="-1725" y="23517"/>
                      </a:lnTo>
                      <a:lnTo>
                        <a:pt x="118" y="23517"/>
                      </a:lnTo>
                      <a:cubicBezTo>
                        <a:pt x="1568" y="16389"/>
                        <a:pt x="4369" y="10950"/>
                        <a:pt x="8519" y="7201"/>
                      </a:cubicBezTo>
                      <a:cubicBezTo>
                        <a:pt x="12681" y="3463"/>
                        <a:pt x="17160" y="1594"/>
                        <a:pt x="21956" y="1594"/>
                      </a:cubicBezTo>
                      <a:cubicBezTo>
                        <a:pt x="25662" y="1594"/>
                        <a:pt x="28616" y="2597"/>
                        <a:pt x="30819" y="4603"/>
                      </a:cubicBezTo>
                      <a:cubicBezTo>
                        <a:pt x="33021" y="6620"/>
                        <a:pt x="34122" y="8965"/>
                        <a:pt x="34122" y="11637"/>
                      </a:cubicBezTo>
                      <a:cubicBezTo>
                        <a:pt x="34122" y="13221"/>
                        <a:pt x="33699" y="14752"/>
                        <a:pt x="32852" y="16230"/>
                      </a:cubicBezTo>
                      <a:cubicBezTo>
                        <a:pt x="32005" y="17719"/>
                        <a:pt x="30718" y="19134"/>
                        <a:pt x="28992" y="20475"/>
                      </a:cubicBezTo>
                      <a:cubicBezTo>
                        <a:pt x="27277" y="21817"/>
                        <a:pt x="24238" y="23559"/>
                        <a:pt x="19876" y="25703"/>
                      </a:cubicBezTo>
                      <a:cubicBezTo>
                        <a:pt x="13756" y="28702"/>
                        <a:pt x="9351" y="31257"/>
                        <a:pt x="6661" y="33369"/>
                      </a:cubicBezTo>
                      <a:cubicBezTo>
                        <a:pt x="3982" y="35481"/>
                        <a:pt x="1923" y="37841"/>
                        <a:pt x="483" y="40450"/>
                      </a:cubicBezTo>
                      <a:cubicBezTo>
                        <a:pt x="-957" y="43058"/>
                        <a:pt x="-1677" y="45931"/>
                        <a:pt x="-1677" y="49067"/>
                      </a:cubicBezTo>
                      <a:cubicBezTo>
                        <a:pt x="-1677" y="54410"/>
                        <a:pt x="292" y="58962"/>
                        <a:pt x="4231" y="62721"/>
                      </a:cubicBezTo>
                      <a:cubicBezTo>
                        <a:pt x="8170" y="66480"/>
                        <a:pt x="13136" y="68360"/>
                        <a:pt x="19129" y="68360"/>
                      </a:cubicBezTo>
                      <a:cubicBezTo>
                        <a:pt x="21310" y="68360"/>
                        <a:pt x="23428" y="68096"/>
                        <a:pt x="25482" y="67568"/>
                      </a:cubicBezTo>
                      <a:cubicBezTo>
                        <a:pt x="27039" y="67177"/>
                        <a:pt x="28934" y="66444"/>
                        <a:pt x="31168" y="65366"/>
                      </a:cubicBezTo>
                      <a:cubicBezTo>
                        <a:pt x="33403" y="64300"/>
                        <a:pt x="34964" y="63767"/>
                        <a:pt x="35854" y="63767"/>
                      </a:cubicBezTo>
                      <a:cubicBezTo>
                        <a:pt x="36711" y="63767"/>
                        <a:pt x="37389" y="64031"/>
                        <a:pt x="37887" y="64559"/>
                      </a:cubicBezTo>
                      <a:cubicBezTo>
                        <a:pt x="38384" y="65087"/>
                        <a:pt x="38850" y="66354"/>
                        <a:pt x="39284" y="68360"/>
                      </a:cubicBezTo>
                      <a:lnTo>
                        <a:pt x="40761" y="6836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421" name="Freeform: Shape 420">
                  <a:extLst>
                    <a:ext uri="{FF2B5EF4-FFF2-40B4-BE49-F238E27FC236}">
                      <a16:creationId xmlns:a16="http://schemas.microsoft.com/office/drawing/2014/main" id="{A0E08820-0DB2-D4AA-DA38-D8766A9C6212}"/>
                    </a:ext>
                  </a:extLst>
                </p:cNvPr>
                <p:cNvSpPr/>
                <p:nvPr/>
              </p:nvSpPr>
              <p:spPr>
                <a:xfrm flipV="1">
                  <a:off x="1200050" y="3052495"/>
                  <a:ext cx="50173" cy="69348"/>
                </a:xfrm>
                <a:custGeom>
                  <a:avLst/>
                  <a:gdLst>
                    <a:gd name="connsiteX0" fmla="*/ 17851 w 50173"/>
                    <a:gd name="connsiteY0" fmla="*/ 25813 h 69348"/>
                    <a:gd name="connsiteX1" fmla="*/ 17851 w 50173"/>
                    <a:gd name="connsiteY1" fmla="*/ 8579 h 69348"/>
                    <a:gd name="connsiteX2" fmla="*/ 18423 w 50173"/>
                    <a:gd name="connsiteY2" fmla="*/ 3732 h 69348"/>
                    <a:gd name="connsiteX3" fmla="*/ 20186 w 50173"/>
                    <a:gd name="connsiteY3" fmla="*/ 1863 h 69348"/>
                    <a:gd name="connsiteX4" fmla="*/ 24856 w 50173"/>
                    <a:gd name="connsiteY4" fmla="*/ 1261 h 69348"/>
                    <a:gd name="connsiteX5" fmla="*/ 24856 w 50173"/>
                    <a:gd name="connsiteY5" fmla="*/ -577 h 69348"/>
                    <a:gd name="connsiteX6" fmla="*/ -1605 w 50173"/>
                    <a:gd name="connsiteY6" fmla="*/ -577 h 69348"/>
                    <a:gd name="connsiteX7" fmla="*/ -1605 w 50173"/>
                    <a:gd name="connsiteY7" fmla="*/ 1261 h 69348"/>
                    <a:gd name="connsiteX8" fmla="*/ 2953 w 50173"/>
                    <a:gd name="connsiteY8" fmla="*/ 2988 h 69348"/>
                    <a:gd name="connsiteX9" fmla="*/ 3954 w 50173"/>
                    <a:gd name="connsiteY9" fmla="*/ 8880 h 69348"/>
                    <a:gd name="connsiteX10" fmla="*/ 3954 w 50173"/>
                    <a:gd name="connsiteY10" fmla="*/ 57747 h 69348"/>
                    <a:gd name="connsiteX11" fmla="*/ 2810 w 50173"/>
                    <a:gd name="connsiteY11" fmla="*/ 64004 h 69348"/>
                    <a:gd name="connsiteX12" fmla="*/ -1605 w 50173"/>
                    <a:gd name="connsiteY12" fmla="*/ 65556 h 69348"/>
                    <a:gd name="connsiteX13" fmla="*/ -1605 w 50173"/>
                    <a:gd name="connsiteY13" fmla="*/ 67394 h 69348"/>
                    <a:gd name="connsiteX14" fmla="*/ 17851 w 50173"/>
                    <a:gd name="connsiteY14" fmla="*/ 67394 h 69348"/>
                    <a:gd name="connsiteX15" fmla="*/ 17851 w 50173"/>
                    <a:gd name="connsiteY15" fmla="*/ 61311 h 69348"/>
                    <a:gd name="connsiteX16" fmla="*/ 22807 w 50173"/>
                    <a:gd name="connsiteY16" fmla="*/ 66459 h 69348"/>
                    <a:gd name="connsiteX17" fmla="*/ 30700 w 50173"/>
                    <a:gd name="connsiteY17" fmla="*/ 68772 h 69348"/>
                    <a:gd name="connsiteX18" fmla="*/ 40008 w 50173"/>
                    <a:gd name="connsiteY18" fmla="*/ 65556 h 69348"/>
                    <a:gd name="connsiteX19" fmla="*/ 46377 w 50173"/>
                    <a:gd name="connsiteY19" fmla="*/ 56670 h 69348"/>
                    <a:gd name="connsiteX20" fmla="*/ 48569 w 50173"/>
                    <a:gd name="connsiteY20" fmla="*/ 44473 h 69348"/>
                    <a:gd name="connsiteX21" fmla="*/ 46313 w 50173"/>
                    <a:gd name="connsiteY21" fmla="*/ 31627 h 69348"/>
                    <a:gd name="connsiteX22" fmla="*/ 39754 w 50173"/>
                    <a:gd name="connsiteY22" fmla="*/ 22756 h 69348"/>
                    <a:gd name="connsiteX23" fmla="*/ 30208 w 50173"/>
                    <a:gd name="connsiteY23" fmla="*/ 19715 h 69348"/>
                    <a:gd name="connsiteX24" fmla="*/ 23061 w 50173"/>
                    <a:gd name="connsiteY24" fmla="*/ 21410 h 69348"/>
                    <a:gd name="connsiteX25" fmla="*/ 17851 w 50173"/>
                    <a:gd name="connsiteY25" fmla="*/ 25813 h 69348"/>
                    <a:gd name="connsiteX26" fmla="*/ 17851 w 50173"/>
                    <a:gd name="connsiteY26" fmla="*/ 30819 h 69348"/>
                    <a:gd name="connsiteX27" fmla="*/ 26984 w 50173"/>
                    <a:gd name="connsiteY27" fmla="*/ 24768 h 69348"/>
                    <a:gd name="connsiteX28" fmla="*/ 31399 w 50173"/>
                    <a:gd name="connsiteY28" fmla="*/ 27587 h 69348"/>
                    <a:gd name="connsiteX29" fmla="*/ 33988 w 50173"/>
                    <a:gd name="connsiteY29" fmla="*/ 43428 h 69348"/>
                    <a:gd name="connsiteX30" fmla="*/ 31145 w 50173"/>
                    <a:gd name="connsiteY30" fmla="*/ 59822 h 69348"/>
                    <a:gd name="connsiteX31" fmla="*/ 26094 w 50173"/>
                    <a:gd name="connsiteY31" fmla="*/ 62737 h 69348"/>
                    <a:gd name="connsiteX32" fmla="*/ 17851 w 50173"/>
                    <a:gd name="connsiteY32" fmla="*/ 55514 h 69348"/>
                    <a:gd name="connsiteX33" fmla="*/ 17851 w 50173"/>
                    <a:gd name="connsiteY33" fmla="*/ 30819 h 693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</a:cxnLst>
                  <a:rect l="l" t="t" r="r" b="b"/>
                  <a:pathLst>
                    <a:path w="50173" h="69348">
                      <a:moveTo>
                        <a:pt x="17851" y="25813"/>
                      </a:moveTo>
                      <a:lnTo>
                        <a:pt x="17851" y="8579"/>
                      </a:lnTo>
                      <a:cubicBezTo>
                        <a:pt x="17851" y="6203"/>
                        <a:pt x="18042" y="4587"/>
                        <a:pt x="18423" y="3732"/>
                      </a:cubicBezTo>
                      <a:cubicBezTo>
                        <a:pt x="18804" y="2877"/>
                        <a:pt x="19392" y="2254"/>
                        <a:pt x="20186" y="1863"/>
                      </a:cubicBezTo>
                      <a:cubicBezTo>
                        <a:pt x="20980" y="1462"/>
                        <a:pt x="22537" y="1261"/>
                        <a:pt x="24856" y="1261"/>
                      </a:cubicBezTo>
                      <a:lnTo>
                        <a:pt x="24856" y="-577"/>
                      </a:lnTo>
                      <a:lnTo>
                        <a:pt x="-1605" y="-577"/>
                      </a:lnTo>
                      <a:lnTo>
                        <a:pt x="-1605" y="1261"/>
                      </a:lnTo>
                      <a:cubicBezTo>
                        <a:pt x="449" y="1324"/>
                        <a:pt x="1969" y="1900"/>
                        <a:pt x="2953" y="2988"/>
                      </a:cubicBezTo>
                      <a:cubicBezTo>
                        <a:pt x="3620" y="3748"/>
                        <a:pt x="3954" y="5712"/>
                        <a:pt x="3954" y="8880"/>
                      </a:cubicBezTo>
                      <a:lnTo>
                        <a:pt x="3954" y="57747"/>
                      </a:lnTo>
                      <a:cubicBezTo>
                        <a:pt x="3954" y="61010"/>
                        <a:pt x="3573" y="63096"/>
                        <a:pt x="2810" y="64004"/>
                      </a:cubicBezTo>
                      <a:cubicBezTo>
                        <a:pt x="2048" y="64912"/>
                        <a:pt x="576" y="65430"/>
                        <a:pt x="-1605" y="65556"/>
                      </a:cubicBezTo>
                      <a:lnTo>
                        <a:pt x="-1605" y="67394"/>
                      </a:lnTo>
                      <a:lnTo>
                        <a:pt x="17851" y="67394"/>
                      </a:lnTo>
                      <a:lnTo>
                        <a:pt x="17851" y="61311"/>
                      </a:lnTo>
                      <a:cubicBezTo>
                        <a:pt x="19471" y="63687"/>
                        <a:pt x="21123" y="65403"/>
                        <a:pt x="22807" y="66459"/>
                      </a:cubicBezTo>
                      <a:cubicBezTo>
                        <a:pt x="25232" y="68001"/>
                        <a:pt x="27863" y="68772"/>
                        <a:pt x="30700" y="68772"/>
                      </a:cubicBezTo>
                      <a:cubicBezTo>
                        <a:pt x="34110" y="68772"/>
                        <a:pt x="37212" y="67700"/>
                        <a:pt x="40008" y="65556"/>
                      </a:cubicBezTo>
                      <a:cubicBezTo>
                        <a:pt x="42803" y="63413"/>
                        <a:pt x="44926" y="60450"/>
                        <a:pt x="46377" y="56670"/>
                      </a:cubicBezTo>
                      <a:cubicBezTo>
                        <a:pt x="47838" y="52900"/>
                        <a:pt x="48569" y="48834"/>
                        <a:pt x="48569" y="44473"/>
                      </a:cubicBezTo>
                      <a:cubicBezTo>
                        <a:pt x="48569" y="39784"/>
                        <a:pt x="47817" y="35502"/>
                        <a:pt x="46313" y="31627"/>
                      </a:cubicBezTo>
                      <a:cubicBezTo>
                        <a:pt x="44810" y="27751"/>
                        <a:pt x="42623" y="24794"/>
                        <a:pt x="39754" y="22756"/>
                      </a:cubicBezTo>
                      <a:cubicBezTo>
                        <a:pt x="36895" y="20729"/>
                        <a:pt x="33713" y="19715"/>
                        <a:pt x="30208" y="19715"/>
                      </a:cubicBezTo>
                      <a:cubicBezTo>
                        <a:pt x="27656" y="19715"/>
                        <a:pt x="25274" y="20280"/>
                        <a:pt x="23061" y="21410"/>
                      </a:cubicBezTo>
                      <a:cubicBezTo>
                        <a:pt x="21409" y="22265"/>
                        <a:pt x="19673" y="23733"/>
                        <a:pt x="17851" y="25813"/>
                      </a:cubicBezTo>
                      <a:close/>
                      <a:moveTo>
                        <a:pt x="17851" y="30819"/>
                      </a:moveTo>
                      <a:cubicBezTo>
                        <a:pt x="20700" y="26785"/>
                        <a:pt x="23744" y="24768"/>
                        <a:pt x="26984" y="24768"/>
                      </a:cubicBezTo>
                      <a:cubicBezTo>
                        <a:pt x="28773" y="24768"/>
                        <a:pt x="30245" y="25708"/>
                        <a:pt x="31399" y="27587"/>
                      </a:cubicBezTo>
                      <a:cubicBezTo>
                        <a:pt x="33125" y="30365"/>
                        <a:pt x="33988" y="35645"/>
                        <a:pt x="33988" y="43428"/>
                      </a:cubicBezTo>
                      <a:cubicBezTo>
                        <a:pt x="33988" y="51422"/>
                        <a:pt x="33040" y="56886"/>
                        <a:pt x="31145" y="59822"/>
                      </a:cubicBezTo>
                      <a:cubicBezTo>
                        <a:pt x="29896" y="61765"/>
                        <a:pt x="28212" y="62737"/>
                        <a:pt x="26094" y="62737"/>
                      </a:cubicBezTo>
                      <a:cubicBezTo>
                        <a:pt x="22748" y="62737"/>
                        <a:pt x="20001" y="60329"/>
                        <a:pt x="17851" y="55514"/>
                      </a:cubicBezTo>
                      <a:lnTo>
                        <a:pt x="17851" y="3081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422" name="Freeform: Shape 421">
                  <a:extLst>
                    <a:ext uri="{FF2B5EF4-FFF2-40B4-BE49-F238E27FC236}">
                      <a16:creationId xmlns:a16="http://schemas.microsoft.com/office/drawing/2014/main" id="{DB4FFE3B-D6CF-9A77-4F74-3D95BE58E123}"/>
                    </a:ext>
                  </a:extLst>
                </p:cNvPr>
                <p:cNvSpPr/>
                <p:nvPr/>
              </p:nvSpPr>
              <p:spPr>
                <a:xfrm flipV="1">
                  <a:off x="1259219" y="3052495"/>
                  <a:ext cx="44567" cy="48312"/>
                </a:xfrm>
                <a:custGeom>
                  <a:avLst/>
                  <a:gdLst>
                    <a:gd name="connsiteX0" fmla="*/ 22869 w 44567"/>
                    <a:gd name="connsiteY0" fmla="*/ 6235 h 48312"/>
                    <a:gd name="connsiteX1" fmla="*/ 7638 w 44567"/>
                    <a:gd name="connsiteY1" fmla="*/ -1241 h 48312"/>
                    <a:gd name="connsiteX2" fmla="*/ 1031 w 44567"/>
                    <a:gd name="connsiteY2" fmla="*/ 1356 h 48312"/>
                    <a:gd name="connsiteX3" fmla="*/ -1590 w 44567"/>
                    <a:gd name="connsiteY3" fmla="*/ 7867 h 48312"/>
                    <a:gd name="connsiteX4" fmla="*/ 2968 w 44567"/>
                    <a:gd name="connsiteY4" fmla="*/ 17403 h 48312"/>
                    <a:gd name="connsiteX5" fmla="*/ 22869 w 44567"/>
                    <a:gd name="connsiteY5" fmla="*/ 28665 h 48312"/>
                    <a:gd name="connsiteX6" fmla="*/ 22869 w 44567"/>
                    <a:gd name="connsiteY6" fmla="*/ 33322 h 48312"/>
                    <a:gd name="connsiteX7" fmla="*/ 22298 w 44567"/>
                    <a:gd name="connsiteY7" fmla="*/ 39927 h 48312"/>
                    <a:gd name="connsiteX8" fmla="*/ 20137 w 44567"/>
                    <a:gd name="connsiteY8" fmla="*/ 42303 h 48312"/>
                    <a:gd name="connsiteX9" fmla="*/ 16564 w 44567"/>
                    <a:gd name="connsiteY9" fmla="*/ 43317 h 48312"/>
                    <a:gd name="connsiteX10" fmla="*/ 11259 w 44567"/>
                    <a:gd name="connsiteY10" fmla="*/ 41876 h 48312"/>
                    <a:gd name="connsiteX11" fmla="*/ 9973 w 44567"/>
                    <a:gd name="connsiteY11" fmla="*/ 39801 h 48312"/>
                    <a:gd name="connsiteX12" fmla="*/ 11354 w 44567"/>
                    <a:gd name="connsiteY12" fmla="*/ 37234 h 48312"/>
                    <a:gd name="connsiteX13" fmla="*/ 13244 w 44567"/>
                    <a:gd name="connsiteY13" fmla="*/ 33116 h 48312"/>
                    <a:gd name="connsiteX14" fmla="*/ 11434 w 44567"/>
                    <a:gd name="connsiteY14" fmla="*/ 28982 h 48312"/>
                    <a:gd name="connsiteX15" fmla="*/ 6685 w 44567"/>
                    <a:gd name="connsiteY15" fmla="*/ 27271 h 48312"/>
                    <a:gd name="connsiteX16" fmla="*/ 1459 w 44567"/>
                    <a:gd name="connsiteY16" fmla="*/ 29156 h 48312"/>
                    <a:gd name="connsiteX17" fmla="*/ -653 w 44567"/>
                    <a:gd name="connsiteY17" fmla="*/ 33560 h 48312"/>
                    <a:gd name="connsiteX18" fmla="*/ 2174 w 44567"/>
                    <a:gd name="connsiteY18" fmla="*/ 40371 h 48312"/>
                    <a:gd name="connsiteX19" fmla="*/ 10068 w 44567"/>
                    <a:gd name="connsiteY19" fmla="*/ 45345 h 48312"/>
                    <a:gd name="connsiteX20" fmla="*/ 20582 w 44567"/>
                    <a:gd name="connsiteY20" fmla="*/ 47071 h 48312"/>
                    <a:gd name="connsiteX21" fmla="*/ 31033 w 44567"/>
                    <a:gd name="connsiteY21" fmla="*/ 44268 h 48312"/>
                    <a:gd name="connsiteX22" fmla="*/ 36020 w 44567"/>
                    <a:gd name="connsiteY22" fmla="*/ 38217 h 48312"/>
                    <a:gd name="connsiteX23" fmla="*/ 36719 w 44567"/>
                    <a:gd name="connsiteY23" fmla="*/ 28665 h 48312"/>
                    <a:gd name="connsiteX24" fmla="*/ 36719 w 44567"/>
                    <a:gd name="connsiteY24" fmla="*/ 10702 h 48312"/>
                    <a:gd name="connsiteX25" fmla="*/ 36957 w 44567"/>
                    <a:gd name="connsiteY25" fmla="*/ 6710 h 48312"/>
                    <a:gd name="connsiteX26" fmla="*/ 37704 w 44567"/>
                    <a:gd name="connsiteY26" fmla="*/ 5491 h 48312"/>
                    <a:gd name="connsiteX27" fmla="*/ 38847 w 44567"/>
                    <a:gd name="connsiteY27" fmla="*/ 5095 h 48312"/>
                    <a:gd name="connsiteX28" fmla="*/ 41484 w 44567"/>
                    <a:gd name="connsiteY28" fmla="*/ 6932 h 48312"/>
                    <a:gd name="connsiteX29" fmla="*/ 42977 w 44567"/>
                    <a:gd name="connsiteY29" fmla="*/ 5744 h 48312"/>
                    <a:gd name="connsiteX30" fmla="*/ 37831 w 44567"/>
                    <a:gd name="connsiteY30" fmla="*/ 422 h 48312"/>
                    <a:gd name="connsiteX31" fmla="*/ 31811 w 44567"/>
                    <a:gd name="connsiteY31" fmla="*/ -1241 h 48312"/>
                    <a:gd name="connsiteX32" fmla="*/ 25601 w 44567"/>
                    <a:gd name="connsiteY32" fmla="*/ 612 h 48312"/>
                    <a:gd name="connsiteX33" fmla="*/ 22869 w 44567"/>
                    <a:gd name="connsiteY33" fmla="*/ 6235 h 48312"/>
                    <a:gd name="connsiteX34" fmla="*/ 22869 w 44567"/>
                    <a:gd name="connsiteY34" fmla="*/ 9847 h 48312"/>
                    <a:gd name="connsiteX35" fmla="*/ 22869 w 44567"/>
                    <a:gd name="connsiteY35" fmla="*/ 25354 h 48312"/>
                    <a:gd name="connsiteX36" fmla="*/ 13943 w 44567"/>
                    <a:gd name="connsiteY36" fmla="*/ 17830 h 48312"/>
                    <a:gd name="connsiteX37" fmla="*/ 12005 w 44567"/>
                    <a:gd name="connsiteY37" fmla="*/ 12429 h 48312"/>
                    <a:gd name="connsiteX38" fmla="*/ 13641 w 44567"/>
                    <a:gd name="connsiteY38" fmla="*/ 8421 h 48312"/>
                    <a:gd name="connsiteX39" fmla="*/ 17120 w 44567"/>
                    <a:gd name="connsiteY39" fmla="*/ 7075 h 48312"/>
                    <a:gd name="connsiteX40" fmla="*/ 22869 w 44567"/>
                    <a:gd name="connsiteY40" fmla="*/ 9847 h 483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</a:cxnLst>
                  <a:rect l="l" t="t" r="r" b="b"/>
                  <a:pathLst>
                    <a:path w="44567" h="48312">
                      <a:moveTo>
                        <a:pt x="22869" y="6235"/>
                      </a:moveTo>
                      <a:cubicBezTo>
                        <a:pt x="17215" y="1251"/>
                        <a:pt x="12138" y="-1241"/>
                        <a:pt x="7638" y="-1241"/>
                      </a:cubicBezTo>
                      <a:cubicBezTo>
                        <a:pt x="4991" y="-1241"/>
                        <a:pt x="2788" y="-375"/>
                        <a:pt x="1031" y="1356"/>
                      </a:cubicBezTo>
                      <a:cubicBezTo>
                        <a:pt x="-717" y="3099"/>
                        <a:pt x="-1590" y="5269"/>
                        <a:pt x="-1590" y="7867"/>
                      </a:cubicBezTo>
                      <a:cubicBezTo>
                        <a:pt x="-1590" y="11404"/>
                        <a:pt x="-71" y="14583"/>
                        <a:pt x="2968" y="17403"/>
                      </a:cubicBezTo>
                      <a:cubicBezTo>
                        <a:pt x="6018" y="20222"/>
                        <a:pt x="12651" y="23976"/>
                        <a:pt x="22869" y="28665"/>
                      </a:cubicBezTo>
                      <a:lnTo>
                        <a:pt x="22869" y="33322"/>
                      </a:lnTo>
                      <a:cubicBezTo>
                        <a:pt x="22869" y="36817"/>
                        <a:pt x="22679" y="39019"/>
                        <a:pt x="22298" y="39927"/>
                      </a:cubicBezTo>
                      <a:cubicBezTo>
                        <a:pt x="21916" y="40835"/>
                        <a:pt x="21196" y="41627"/>
                        <a:pt x="20137" y="42303"/>
                      </a:cubicBezTo>
                      <a:cubicBezTo>
                        <a:pt x="19079" y="42979"/>
                        <a:pt x="17887" y="43317"/>
                        <a:pt x="16564" y="43317"/>
                      </a:cubicBezTo>
                      <a:cubicBezTo>
                        <a:pt x="14414" y="43317"/>
                        <a:pt x="12646" y="42837"/>
                        <a:pt x="11259" y="41876"/>
                      </a:cubicBezTo>
                      <a:cubicBezTo>
                        <a:pt x="10401" y="41284"/>
                        <a:pt x="9973" y="40593"/>
                        <a:pt x="9973" y="39801"/>
                      </a:cubicBezTo>
                      <a:cubicBezTo>
                        <a:pt x="9973" y="39104"/>
                        <a:pt x="10433" y="38248"/>
                        <a:pt x="11354" y="37234"/>
                      </a:cubicBezTo>
                      <a:cubicBezTo>
                        <a:pt x="12614" y="35809"/>
                        <a:pt x="13244" y="34436"/>
                        <a:pt x="13244" y="33116"/>
                      </a:cubicBezTo>
                      <a:cubicBezTo>
                        <a:pt x="13244" y="31500"/>
                        <a:pt x="12641" y="30122"/>
                        <a:pt x="11434" y="28982"/>
                      </a:cubicBezTo>
                      <a:cubicBezTo>
                        <a:pt x="10227" y="27841"/>
                        <a:pt x="8644" y="27271"/>
                        <a:pt x="6685" y="27271"/>
                      </a:cubicBezTo>
                      <a:cubicBezTo>
                        <a:pt x="4609" y="27271"/>
                        <a:pt x="2868" y="27899"/>
                        <a:pt x="1459" y="29156"/>
                      </a:cubicBezTo>
                      <a:cubicBezTo>
                        <a:pt x="51" y="30413"/>
                        <a:pt x="-653" y="31880"/>
                        <a:pt x="-653" y="33560"/>
                      </a:cubicBezTo>
                      <a:cubicBezTo>
                        <a:pt x="-653" y="35936"/>
                        <a:pt x="289" y="38206"/>
                        <a:pt x="2174" y="40371"/>
                      </a:cubicBezTo>
                      <a:cubicBezTo>
                        <a:pt x="4059" y="42536"/>
                        <a:pt x="6690" y="44194"/>
                        <a:pt x="10068" y="45345"/>
                      </a:cubicBezTo>
                      <a:cubicBezTo>
                        <a:pt x="13446" y="46496"/>
                        <a:pt x="16950" y="47071"/>
                        <a:pt x="20582" y="47071"/>
                      </a:cubicBezTo>
                      <a:cubicBezTo>
                        <a:pt x="24987" y="47071"/>
                        <a:pt x="28471" y="46137"/>
                        <a:pt x="31033" y="44268"/>
                      </a:cubicBezTo>
                      <a:cubicBezTo>
                        <a:pt x="33595" y="42409"/>
                        <a:pt x="35258" y="40392"/>
                        <a:pt x="36020" y="38217"/>
                      </a:cubicBezTo>
                      <a:cubicBezTo>
                        <a:pt x="36486" y="36833"/>
                        <a:pt x="36719" y="33649"/>
                        <a:pt x="36719" y="28665"/>
                      </a:cubicBezTo>
                      <a:lnTo>
                        <a:pt x="36719" y="10702"/>
                      </a:lnTo>
                      <a:cubicBezTo>
                        <a:pt x="36719" y="8590"/>
                        <a:pt x="36798" y="7260"/>
                        <a:pt x="36957" y="6710"/>
                      </a:cubicBezTo>
                      <a:cubicBezTo>
                        <a:pt x="37127" y="6161"/>
                        <a:pt x="37375" y="5755"/>
                        <a:pt x="37704" y="5491"/>
                      </a:cubicBezTo>
                      <a:cubicBezTo>
                        <a:pt x="38043" y="5227"/>
                        <a:pt x="38424" y="5095"/>
                        <a:pt x="38847" y="5095"/>
                      </a:cubicBezTo>
                      <a:cubicBezTo>
                        <a:pt x="39716" y="5095"/>
                        <a:pt x="40594" y="5707"/>
                        <a:pt x="41484" y="6932"/>
                      </a:cubicBezTo>
                      <a:lnTo>
                        <a:pt x="42977" y="5744"/>
                      </a:lnTo>
                      <a:cubicBezTo>
                        <a:pt x="41325" y="3305"/>
                        <a:pt x="39610" y="1531"/>
                        <a:pt x="37831" y="422"/>
                      </a:cubicBezTo>
                      <a:cubicBezTo>
                        <a:pt x="36063" y="-687"/>
                        <a:pt x="34056" y="-1241"/>
                        <a:pt x="31811" y="-1241"/>
                      </a:cubicBezTo>
                      <a:cubicBezTo>
                        <a:pt x="29164" y="-1241"/>
                        <a:pt x="27094" y="-624"/>
                        <a:pt x="25601" y="612"/>
                      </a:cubicBezTo>
                      <a:cubicBezTo>
                        <a:pt x="24108" y="1858"/>
                        <a:pt x="23198" y="3732"/>
                        <a:pt x="22869" y="6235"/>
                      </a:cubicBezTo>
                      <a:close/>
                      <a:moveTo>
                        <a:pt x="22869" y="9847"/>
                      </a:moveTo>
                      <a:lnTo>
                        <a:pt x="22869" y="25354"/>
                      </a:lnTo>
                      <a:cubicBezTo>
                        <a:pt x="18867" y="23010"/>
                        <a:pt x="15892" y="20502"/>
                        <a:pt x="13943" y="17830"/>
                      </a:cubicBezTo>
                      <a:cubicBezTo>
                        <a:pt x="12651" y="16046"/>
                        <a:pt x="12005" y="14245"/>
                        <a:pt x="12005" y="12429"/>
                      </a:cubicBezTo>
                      <a:cubicBezTo>
                        <a:pt x="12005" y="10908"/>
                        <a:pt x="12551" y="9572"/>
                        <a:pt x="13641" y="8421"/>
                      </a:cubicBezTo>
                      <a:cubicBezTo>
                        <a:pt x="14467" y="7524"/>
                        <a:pt x="15627" y="7075"/>
                        <a:pt x="17120" y="7075"/>
                      </a:cubicBezTo>
                      <a:cubicBezTo>
                        <a:pt x="18772" y="7075"/>
                        <a:pt x="20688" y="7999"/>
                        <a:pt x="22869" y="9847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423" name="Freeform: Shape 422">
                  <a:extLst>
                    <a:ext uri="{FF2B5EF4-FFF2-40B4-BE49-F238E27FC236}">
                      <a16:creationId xmlns:a16="http://schemas.microsoft.com/office/drawing/2014/main" id="{92353B48-CC2F-A145-57C3-C512B382F3F9}"/>
                    </a:ext>
                  </a:extLst>
                </p:cNvPr>
                <p:cNvSpPr/>
                <p:nvPr/>
              </p:nvSpPr>
              <p:spPr>
                <a:xfrm flipV="1">
                  <a:off x="1307360" y="3036939"/>
                  <a:ext cx="30971" cy="63867"/>
                </a:xfrm>
                <a:custGeom>
                  <a:avLst/>
                  <a:gdLst>
                    <a:gd name="connsiteX0" fmla="*/ 18959 w 30971"/>
                    <a:gd name="connsiteY0" fmla="*/ 62135 h 63867"/>
                    <a:gd name="connsiteX1" fmla="*/ 18959 w 30971"/>
                    <a:gd name="connsiteY1" fmla="*/ 45202 h 63867"/>
                    <a:gd name="connsiteX2" fmla="*/ 29981 w 30971"/>
                    <a:gd name="connsiteY2" fmla="*/ 45202 h 63867"/>
                    <a:gd name="connsiteX3" fmla="*/ 29981 w 30971"/>
                    <a:gd name="connsiteY3" fmla="*/ 40307 h 63867"/>
                    <a:gd name="connsiteX4" fmla="*/ 18959 w 30971"/>
                    <a:gd name="connsiteY4" fmla="*/ 40307 h 63867"/>
                    <a:gd name="connsiteX5" fmla="*/ 18959 w 30971"/>
                    <a:gd name="connsiteY5" fmla="*/ 11731 h 63867"/>
                    <a:gd name="connsiteX6" fmla="*/ 19324 w 30971"/>
                    <a:gd name="connsiteY6" fmla="*/ 6551 h 63867"/>
                    <a:gd name="connsiteX7" fmla="*/ 20642 w 30971"/>
                    <a:gd name="connsiteY7" fmla="*/ 4682 h 63867"/>
                    <a:gd name="connsiteX8" fmla="*/ 22390 w 30971"/>
                    <a:gd name="connsiteY8" fmla="*/ 3970 h 63867"/>
                    <a:gd name="connsiteX9" fmla="*/ 28488 w 30971"/>
                    <a:gd name="connsiteY9" fmla="*/ 8864 h 63867"/>
                    <a:gd name="connsiteX10" fmla="*/ 29981 w 30971"/>
                    <a:gd name="connsiteY10" fmla="*/ 7771 h 63867"/>
                    <a:gd name="connsiteX11" fmla="*/ 16926 w 30971"/>
                    <a:gd name="connsiteY11" fmla="*/ -1733 h 63867"/>
                    <a:gd name="connsiteX12" fmla="*/ 9445 w 30971"/>
                    <a:gd name="connsiteY12" fmla="*/ 722 h 63867"/>
                    <a:gd name="connsiteX13" fmla="*/ 5554 w 30971"/>
                    <a:gd name="connsiteY13" fmla="*/ 6187 h 63867"/>
                    <a:gd name="connsiteX14" fmla="*/ 5061 w 30971"/>
                    <a:gd name="connsiteY14" fmla="*/ 15295 h 63867"/>
                    <a:gd name="connsiteX15" fmla="*/ 5061 w 30971"/>
                    <a:gd name="connsiteY15" fmla="*/ 40307 h 63867"/>
                    <a:gd name="connsiteX16" fmla="*/ -990 w 30971"/>
                    <a:gd name="connsiteY16" fmla="*/ 40307 h 63867"/>
                    <a:gd name="connsiteX17" fmla="*/ -990 w 30971"/>
                    <a:gd name="connsiteY17" fmla="*/ 42033 h 63867"/>
                    <a:gd name="connsiteX18" fmla="*/ 9652 w 30971"/>
                    <a:gd name="connsiteY18" fmla="*/ 51284 h 63867"/>
                    <a:gd name="connsiteX19" fmla="*/ 17323 w 30971"/>
                    <a:gd name="connsiteY19" fmla="*/ 62135 h 63867"/>
                    <a:gd name="connsiteX20" fmla="*/ 18959 w 30971"/>
                    <a:gd name="connsiteY20" fmla="*/ 62135 h 638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30971" h="63867">
                      <a:moveTo>
                        <a:pt x="18959" y="62135"/>
                      </a:moveTo>
                      <a:lnTo>
                        <a:pt x="18959" y="45202"/>
                      </a:lnTo>
                      <a:lnTo>
                        <a:pt x="29981" y="45202"/>
                      </a:lnTo>
                      <a:lnTo>
                        <a:pt x="29981" y="40307"/>
                      </a:lnTo>
                      <a:lnTo>
                        <a:pt x="18959" y="40307"/>
                      </a:lnTo>
                      <a:lnTo>
                        <a:pt x="18959" y="11731"/>
                      </a:lnTo>
                      <a:cubicBezTo>
                        <a:pt x="18959" y="9059"/>
                        <a:pt x="19081" y="7333"/>
                        <a:pt x="19324" y="6551"/>
                      </a:cubicBezTo>
                      <a:cubicBezTo>
                        <a:pt x="19578" y="5781"/>
                        <a:pt x="20018" y="5158"/>
                        <a:pt x="20642" y="4682"/>
                      </a:cubicBezTo>
                      <a:cubicBezTo>
                        <a:pt x="21278" y="4207"/>
                        <a:pt x="21860" y="3970"/>
                        <a:pt x="22390" y="3970"/>
                      </a:cubicBezTo>
                      <a:cubicBezTo>
                        <a:pt x="24539" y="3970"/>
                        <a:pt x="26572" y="5601"/>
                        <a:pt x="28488" y="8864"/>
                      </a:cubicBezTo>
                      <a:lnTo>
                        <a:pt x="29981" y="7771"/>
                      </a:lnTo>
                      <a:cubicBezTo>
                        <a:pt x="27303" y="1435"/>
                        <a:pt x="22951" y="-1733"/>
                        <a:pt x="16926" y="-1733"/>
                      </a:cubicBezTo>
                      <a:cubicBezTo>
                        <a:pt x="13982" y="-1733"/>
                        <a:pt x="11489" y="-915"/>
                        <a:pt x="9445" y="722"/>
                      </a:cubicBezTo>
                      <a:cubicBezTo>
                        <a:pt x="7412" y="2359"/>
                        <a:pt x="6115" y="4181"/>
                        <a:pt x="5554" y="6187"/>
                      </a:cubicBezTo>
                      <a:cubicBezTo>
                        <a:pt x="5226" y="7317"/>
                        <a:pt x="5061" y="10353"/>
                        <a:pt x="5061" y="15295"/>
                      </a:cubicBezTo>
                      <a:lnTo>
                        <a:pt x="5061" y="40307"/>
                      </a:lnTo>
                      <a:lnTo>
                        <a:pt x="-990" y="40307"/>
                      </a:lnTo>
                      <a:lnTo>
                        <a:pt x="-990" y="42033"/>
                      </a:lnTo>
                      <a:cubicBezTo>
                        <a:pt x="3182" y="44969"/>
                        <a:pt x="6729" y="48053"/>
                        <a:pt x="9652" y="51284"/>
                      </a:cubicBezTo>
                      <a:cubicBezTo>
                        <a:pt x="12585" y="54526"/>
                        <a:pt x="15142" y="58143"/>
                        <a:pt x="17323" y="62135"/>
                      </a:cubicBezTo>
                      <a:lnTo>
                        <a:pt x="18959" y="6213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424" name="Freeform: Shape 423">
                  <a:extLst>
                    <a:ext uri="{FF2B5EF4-FFF2-40B4-BE49-F238E27FC236}">
                      <a16:creationId xmlns:a16="http://schemas.microsoft.com/office/drawing/2014/main" id="{173D03B4-3566-B379-0331-B00F0D6288F2}"/>
                    </a:ext>
                  </a:extLst>
                </p:cNvPr>
                <p:cNvSpPr/>
                <p:nvPr/>
              </p:nvSpPr>
              <p:spPr>
                <a:xfrm flipV="1">
                  <a:off x="1341210" y="3033027"/>
                  <a:ext cx="72409" cy="67130"/>
                </a:xfrm>
                <a:custGeom>
                  <a:avLst/>
                  <a:gdLst>
                    <a:gd name="connsiteX0" fmla="*/ 22821 w 72409"/>
                    <a:gd name="connsiteY0" fmla="*/ 28710 h 67130"/>
                    <a:gd name="connsiteX1" fmla="*/ 22821 w 72409"/>
                    <a:gd name="connsiteY1" fmla="*/ 9908 h 67130"/>
                    <a:gd name="connsiteX2" fmla="*/ 23488 w 72409"/>
                    <a:gd name="connsiteY2" fmla="*/ 3049 h 67130"/>
                    <a:gd name="connsiteX3" fmla="*/ 25838 w 72409"/>
                    <a:gd name="connsiteY3" fmla="*/ 800 h 67130"/>
                    <a:gd name="connsiteX4" fmla="*/ 32160 w 72409"/>
                    <a:gd name="connsiteY4" fmla="*/ -40 h 67130"/>
                    <a:gd name="connsiteX5" fmla="*/ 32160 w 72409"/>
                    <a:gd name="connsiteY5" fmla="*/ -1877 h 67130"/>
                    <a:gd name="connsiteX6" fmla="*/ -2290 w 72409"/>
                    <a:gd name="connsiteY6" fmla="*/ -1877 h 67130"/>
                    <a:gd name="connsiteX7" fmla="*/ -2290 w 72409"/>
                    <a:gd name="connsiteY7" fmla="*/ -40 h 67130"/>
                    <a:gd name="connsiteX8" fmla="*/ 4031 w 72409"/>
                    <a:gd name="connsiteY8" fmla="*/ 816 h 67130"/>
                    <a:gd name="connsiteX9" fmla="*/ 6366 w 72409"/>
                    <a:gd name="connsiteY9" fmla="*/ 3065 h 67130"/>
                    <a:gd name="connsiteX10" fmla="*/ 7033 w 72409"/>
                    <a:gd name="connsiteY10" fmla="*/ 9908 h 67130"/>
                    <a:gd name="connsiteX11" fmla="*/ 7033 w 72409"/>
                    <a:gd name="connsiteY11" fmla="*/ 53468 h 67130"/>
                    <a:gd name="connsiteX12" fmla="*/ 6366 w 72409"/>
                    <a:gd name="connsiteY12" fmla="*/ 60327 h 67130"/>
                    <a:gd name="connsiteX13" fmla="*/ 3999 w 72409"/>
                    <a:gd name="connsiteY13" fmla="*/ 62577 h 67130"/>
                    <a:gd name="connsiteX14" fmla="*/ -2290 w 72409"/>
                    <a:gd name="connsiteY14" fmla="*/ 63416 h 67130"/>
                    <a:gd name="connsiteX15" fmla="*/ -2290 w 72409"/>
                    <a:gd name="connsiteY15" fmla="*/ 65254 h 67130"/>
                    <a:gd name="connsiteX16" fmla="*/ 28983 w 72409"/>
                    <a:gd name="connsiteY16" fmla="*/ 65254 h 67130"/>
                    <a:gd name="connsiteX17" fmla="*/ 46835 w 72409"/>
                    <a:gd name="connsiteY17" fmla="*/ 63559 h 67130"/>
                    <a:gd name="connsiteX18" fmla="*/ 56079 w 72409"/>
                    <a:gd name="connsiteY18" fmla="*/ 57349 h 67130"/>
                    <a:gd name="connsiteX19" fmla="*/ 59653 w 72409"/>
                    <a:gd name="connsiteY19" fmla="*/ 46736 h 67130"/>
                    <a:gd name="connsiteX20" fmla="*/ 54284 w 72409"/>
                    <a:gd name="connsiteY20" fmla="*/ 34460 h 67130"/>
                    <a:gd name="connsiteX21" fmla="*/ 44707 w 72409"/>
                    <a:gd name="connsiteY21" fmla="*/ 29851 h 67130"/>
                    <a:gd name="connsiteX22" fmla="*/ 60891 w 72409"/>
                    <a:gd name="connsiteY22" fmla="*/ 7136 h 67130"/>
                    <a:gd name="connsiteX23" fmla="*/ 65402 w 72409"/>
                    <a:gd name="connsiteY23" fmla="*/ 1639 h 67130"/>
                    <a:gd name="connsiteX24" fmla="*/ 70119 w 72409"/>
                    <a:gd name="connsiteY24" fmla="*/ -40 h 67130"/>
                    <a:gd name="connsiteX25" fmla="*/ 70119 w 72409"/>
                    <a:gd name="connsiteY25" fmla="*/ -1877 h 67130"/>
                    <a:gd name="connsiteX26" fmla="*/ 48932 w 72409"/>
                    <a:gd name="connsiteY26" fmla="*/ -1877 h 67130"/>
                    <a:gd name="connsiteX27" fmla="*/ 27236 w 72409"/>
                    <a:gd name="connsiteY27" fmla="*/ 28710 h 67130"/>
                    <a:gd name="connsiteX28" fmla="*/ 22821 w 72409"/>
                    <a:gd name="connsiteY28" fmla="*/ 28710 h 67130"/>
                    <a:gd name="connsiteX29" fmla="*/ 22821 w 72409"/>
                    <a:gd name="connsiteY29" fmla="*/ 61626 h 67130"/>
                    <a:gd name="connsiteX30" fmla="*/ 22821 w 72409"/>
                    <a:gd name="connsiteY30" fmla="*/ 32227 h 67130"/>
                    <a:gd name="connsiteX31" fmla="*/ 25648 w 72409"/>
                    <a:gd name="connsiteY31" fmla="*/ 32227 h 67130"/>
                    <a:gd name="connsiteX32" fmla="*/ 35971 w 72409"/>
                    <a:gd name="connsiteY32" fmla="*/ 33494 h 67130"/>
                    <a:gd name="connsiteX33" fmla="*/ 41356 w 72409"/>
                    <a:gd name="connsiteY33" fmla="*/ 38040 h 67130"/>
                    <a:gd name="connsiteX34" fmla="*/ 43325 w 72409"/>
                    <a:gd name="connsiteY34" fmla="*/ 46641 h 67130"/>
                    <a:gd name="connsiteX35" fmla="*/ 39720 w 72409"/>
                    <a:gd name="connsiteY35" fmla="*/ 57967 h 67130"/>
                    <a:gd name="connsiteX36" fmla="*/ 28125 w 72409"/>
                    <a:gd name="connsiteY36" fmla="*/ 61626 h 67130"/>
                    <a:gd name="connsiteX37" fmla="*/ 22821 w 72409"/>
                    <a:gd name="connsiteY37" fmla="*/ 61626 h 671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</a:cxnLst>
                  <a:rect l="l" t="t" r="r" b="b"/>
                  <a:pathLst>
                    <a:path w="72409" h="67130">
                      <a:moveTo>
                        <a:pt x="22821" y="28710"/>
                      </a:moveTo>
                      <a:lnTo>
                        <a:pt x="22821" y="9908"/>
                      </a:lnTo>
                      <a:cubicBezTo>
                        <a:pt x="22821" y="6275"/>
                        <a:pt x="23043" y="3989"/>
                        <a:pt x="23488" y="3049"/>
                      </a:cubicBezTo>
                      <a:cubicBezTo>
                        <a:pt x="23932" y="2109"/>
                        <a:pt x="24716" y="1360"/>
                        <a:pt x="25838" y="800"/>
                      </a:cubicBezTo>
                      <a:cubicBezTo>
                        <a:pt x="26971" y="240"/>
                        <a:pt x="29078" y="-40"/>
                        <a:pt x="32160" y="-40"/>
                      </a:cubicBezTo>
                      <a:lnTo>
                        <a:pt x="32160" y="-1877"/>
                      </a:lnTo>
                      <a:lnTo>
                        <a:pt x="-2290" y="-1877"/>
                      </a:lnTo>
                      <a:lnTo>
                        <a:pt x="-2290" y="-40"/>
                      </a:lnTo>
                      <a:cubicBezTo>
                        <a:pt x="823" y="-40"/>
                        <a:pt x="2930" y="245"/>
                        <a:pt x="4031" y="816"/>
                      </a:cubicBezTo>
                      <a:cubicBezTo>
                        <a:pt x="5143" y="1397"/>
                        <a:pt x="5921" y="2146"/>
                        <a:pt x="6366" y="3065"/>
                      </a:cubicBezTo>
                      <a:cubicBezTo>
                        <a:pt x="6811" y="3994"/>
                        <a:pt x="7033" y="6275"/>
                        <a:pt x="7033" y="9908"/>
                      </a:cubicBezTo>
                      <a:lnTo>
                        <a:pt x="7033" y="53468"/>
                      </a:lnTo>
                      <a:cubicBezTo>
                        <a:pt x="7033" y="57101"/>
                        <a:pt x="6811" y="59387"/>
                        <a:pt x="6366" y="60327"/>
                      </a:cubicBezTo>
                      <a:cubicBezTo>
                        <a:pt x="5921" y="61267"/>
                        <a:pt x="5132" y="62017"/>
                        <a:pt x="3999" y="62577"/>
                      </a:cubicBezTo>
                      <a:cubicBezTo>
                        <a:pt x="2877" y="63136"/>
                        <a:pt x="781" y="63416"/>
                        <a:pt x="-2290" y="63416"/>
                      </a:cubicBezTo>
                      <a:lnTo>
                        <a:pt x="-2290" y="65254"/>
                      </a:lnTo>
                      <a:lnTo>
                        <a:pt x="28983" y="65254"/>
                      </a:lnTo>
                      <a:cubicBezTo>
                        <a:pt x="37115" y="65254"/>
                        <a:pt x="43066" y="64689"/>
                        <a:pt x="46835" y="63559"/>
                      </a:cubicBezTo>
                      <a:cubicBezTo>
                        <a:pt x="50615" y="62439"/>
                        <a:pt x="53697" y="60370"/>
                        <a:pt x="56079" y="57349"/>
                      </a:cubicBezTo>
                      <a:cubicBezTo>
                        <a:pt x="58461" y="54329"/>
                        <a:pt x="59653" y="50791"/>
                        <a:pt x="59653" y="46736"/>
                      </a:cubicBezTo>
                      <a:cubicBezTo>
                        <a:pt x="59653" y="41784"/>
                        <a:pt x="57863" y="37692"/>
                        <a:pt x="54284" y="34460"/>
                      </a:cubicBezTo>
                      <a:cubicBezTo>
                        <a:pt x="52008" y="32412"/>
                        <a:pt x="48815" y="30875"/>
                        <a:pt x="44707" y="29851"/>
                      </a:cubicBezTo>
                      <a:lnTo>
                        <a:pt x="60891" y="7136"/>
                      </a:lnTo>
                      <a:cubicBezTo>
                        <a:pt x="63009" y="4200"/>
                        <a:pt x="64513" y="2368"/>
                        <a:pt x="65402" y="1639"/>
                      </a:cubicBezTo>
                      <a:cubicBezTo>
                        <a:pt x="66757" y="615"/>
                        <a:pt x="68330" y="55"/>
                        <a:pt x="70119" y="-40"/>
                      </a:cubicBezTo>
                      <a:lnTo>
                        <a:pt x="70119" y="-1877"/>
                      </a:lnTo>
                      <a:lnTo>
                        <a:pt x="48932" y="-1877"/>
                      </a:lnTo>
                      <a:lnTo>
                        <a:pt x="27236" y="28710"/>
                      </a:lnTo>
                      <a:lnTo>
                        <a:pt x="22821" y="28710"/>
                      </a:lnTo>
                      <a:close/>
                      <a:moveTo>
                        <a:pt x="22821" y="61626"/>
                      </a:moveTo>
                      <a:lnTo>
                        <a:pt x="22821" y="32227"/>
                      </a:lnTo>
                      <a:lnTo>
                        <a:pt x="25648" y="32227"/>
                      </a:lnTo>
                      <a:cubicBezTo>
                        <a:pt x="30254" y="32227"/>
                        <a:pt x="33695" y="32649"/>
                        <a:pt x="35971" y="33494"/>
                      </a:cubicBezTo>
                      <a:cubicBezTo>
                        <a:pt x="38259" y="34339"/>
                        <a:pt x="40053" y="35854"/>
                        <a:pt x="41356" y="38040"/>
                      </a:cubicBezTo>
                      <a:cubicBezTo>
                        <a:pt x="42669" y="40237"/>
                        <a:pt x="43325" y="43104"/>
                        <a:pt x="43325" y="46641"/>
                      </a:cubicBezTo>
                      <a:cubicBezTo>
                        <a:pt x="43325" y="51753"/>
                        <a:pt x="42123" y="55528"/>
                        <a:pt x="39720" y="57967"/>
                      </a:cubicBezTo>
                      <a:cubicBezTo>
                        <a:pt x="37327" y="60406"/>
                        <a:pt x="33462" y="61626"/>
                        <a:pt x="28125" y="61626"/>
                      </a:cubicBezTo>
                      <a:lnTo>
                        <a:pt x="22821" y="6162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425" name="Freeform: Shape 424">
                  <a:extLst>
                    <a:ext uri="{FF2B5EF4-FFF2-40B4-BE49-F238E27FC236}">
                      <a16:creationId xmlns:a16="http://schemas.microsoft.com/office/drawing/2014/main" id="{833966FC-65EA-7186-9F7C-140D917E8C61}"/>
                    </a:ext>
                  </a:extLst>
                </p:cNvPr>
                <p:cNvSpPr/>
                <p:nvPr/>
              </p:nvSpPr>
              <p:spPr>
                <a:xfrm flipV="1">
                  <a:off x="1415063" y="3053873"/>
                  <a:ext cx="46854" cy="46285"/>
                </a:xfrm>
                <a:custGeom>
                  <a:avLst/>
                  <a:gdLst>
                    <a:gd name="connsiteX0" fmla="*/ 27033 w 46854"/>
                    <a:gd name="connsiteY0" fmla="*/ 27151 h 46285"/>
                    <a:gd name="connsiteX1" fmla="*/ 35069 w 46854"/>
                    <a:gd name="connsiteY1" fmla="*/ 11897 h 46285"/>
                    <a:gd name="connsiteX2" fmla="*/ 41676 w 46854"/>
                    <a:gd name="connsiteY2" fmla="*/ 1807 h 46285"/>
                    <a:gd name="connsiteX3" fmla="*/ 45345 w 46854"/>
                    <a:gd name="connsiteY3" fmla="*/ 572 h 46285"/>
                    <a:gd name="connsiteX4" fmla="*/ 45345 w 46854"/>
                    <a:gd name="connsiteY4" fmla="*/ -1218 h 46285"/>
                    <a:gd name="connsiteX5" fmla="*/ 19488 w 46854"/>
                    <a:gd name="connsiteY5" fmla="*/ -1218 h 46285"/>
                    <a:gd name="connsiteX6" fmla="*/ 19488 w 46854"/>
                    <a:gd name="connsiteY6" fmla="*/ 572 h 46285"/>
                    <a:gd name="connsiteX7" fmla="*/ 23221 w 46854"/>
                    <a:gd name="connsiteY7" fmla="*/ 1348 h 46285"/>
                    <a:gd name="connsiteX8" fmla="*/ 23951 w 46854"/>
                    <a:gd name="connsiteY8" fmla="*/ 2837 h 46285"/>
                    <a:gd name="connsiteX9" fmla="*/ 22363 w 46854"/>
                    <a:gd name="connsiteY9" fmla="*/ 7193 h 46285"/>
                    <a:gd name="connsiteX10" fmla="*/ 18345 w 46854"/>
                    <a:gd name="connsiteY10" fmla="*/ 14717 h 46285"/>
                    <a:gd name="connsiteX11" fmla="*/ 14914 w 46854"/>
                    <a:gd name="connsiteY11" fmla="*/ 9727 h 46285"/>
                    <a:gd name="connsiteX12" fmla="*/ 12293 w 46854"/>
                    <a:gd name="connsiteY12" fmla="*/ 5656 h 46285"/>
                    <a:gd name="connsiteX13" fmla="*/ 11896 w 46854"/>
                    <a:gd name="connsiteY13" fmla="*/ 3977 h 46285"/>
                    <a:gd name="connsiteX14" fmla="*/ 12357 w 46854"/>
                    <a:gd name="connsiteY14" fmla="*/ 2061 h 46285"/>
                    <a:gd name="connsiteX15" fmla="*/ 13643 w 46854"/>
                    <a:gd name="connsiteY15" fmla="*/ 936 h 46285"/>
                    <a:gd name="connsiteX16" fmla="*/ 16661 w 46854"/>
                    <a:gd name="connsiteY16" fmla="*/ 572 h 46285"/>
                    <a:gd name="connsiteX17" fmla="*/ 16661 w 46854"/>
                    <a:gd name="connsiteY17" fmla="*/ -1218 h 46285"/>
                    <a:gd name="connsiteX18" fmla="*/ -1509 w 46854"/>
                    <a:gd name="connsiteY18" fmla="*/ -1218 h 46285"/>
                    <a:gd name="connsiteX19" fmla="*/ -1509 w 46854"/>
                    <a:gd name="connsiteY19" fmla="*/ 572 h 46285"/>
                    <a:gd name="connsiteX20" fmla="*/ 4670 w 46854"/>
                    <a:gd name="connsiteY20" fmla="*/ 2425 h 46285"/>
                    <a:gd name="connsiteX21" fmla="*/ 12833 w 46854"/>
                    <a:gd name="connsiteY21" fmla="*/ 12151 h 46285"/>
                    <a:gd name="connsiteX22" fmla="*/ 16661 w 46854"/>
                    <a:gd name="connsiteY22" fmla="*/ 17790 h 46285"/>
                    <a:gd name="connsiteX23" fmla="*/ 8672 w 46854"/>
                    <a:gd name="connsiteY23" fmla="*/ 32537 h 46285"/>
                    <a:gd name="connsiteX24" fmla="*/ 2811 w 46854"/>
                    <a:gd name="connsiteY24" fmla="*/ 41408 h 46285"/>
                    <a:gd name="connsiteX25" fmla="*/ -1509 w 46854"/>
                    <a:gd name="connsiteY25" fmla="*/ 43229 h 46285"/>
                    <a:gd name="connsiteX26" fmla="*/ -1509 w 46854"/>
                    <a:gd name="connsiteY26" fmla="*/ 45067 h 46285"/>
                    <a:gd name="connsiteX27" fmla="*/ 24205 w 46854"/>
                    <a:gd name="connsiteY27" fmla="*/ 45067 h 46285"/>
                    <a:gd name="connsiteX28" fmla="*/ 24205 w 46854"/>
                    <a:gd name="connsiteY28" fmla="*/ 43229 h 46285"/>
                    <a:gd name="connsiteX29" fmla="*/ 22855 w 46854"/>
                    <a:gd name="connsiteY29" fmla="*/ 43182 h 46285"/>
                    <a:gd name="connsiteX30" fmla="*/ 20282 w 46854"/>
                    <a:gd name="connsiteY30" fmla="*/ 42295 h 46285"/>
                    <a:gd name="connsiteX31" fmla="*/ 19885 w 46854"/>
                    <a:gd name="connsiteY31" fmla="*/ 41154 h 46285"/>
                    <a:gd name="connsiteX32" fmla="*/ 20124 w 46854"/>
                    <a:gd name="connsiteY32" fmla="*/ 39618 h 46285"/>
                    <a:gd name="connsiteX33" fmla="*/ 21521 w 46854"/>
                    <a:gd name="connsiteY33" fmla="*/ 36941 h 46285"/>
                    <a:gd name="connsiteX34" fmla="*/ 25142 w 46854"/>
                    <a:gd name="connsiteY34" fmla="*/ 30209 h 46285"/>
                    <a:gd name="connsiteX35" fmla="*/ 27033 w 46854"/>
                    <a:gd name="connsiteY35" fmla="*/ 32886 h 46285"/>
                    <a:gd name="connsiteX36" fmla="*/ 31003 w 46854"/>
                    <a:gd name="connsiteY36" fmla="*/ 40505 h 46285"/>
                    <a:gd name="connsiteX37" fmla="*/ 30130 w 46854"/>
                    <a:gd name="connsiteY37" fmla="*/ 42263 h 46285"/>
                    <a:gd name="connsiteX38" fmla="*/ 27033 w 46854"/>
                    <a:gd name="connsiteY38" fmla="*/ 43229 h 46285"/>
                    <a:gd name="connsiteX39" fmla="*/ 27033 w 46854"/>
                    <a:gd name="connsiteY39" fmla="*/ 45067 h 46285"/>
                    <a:gd name="connsiteX40" fmla="*/ 43455 w 46854"/>
                    <a:gd name="connsiteY40" fmla="*/ 45067 h 46285"/>
                    <a:gd name="connsiteX41" fmla="*/ 43455 w 46854"/>
                    <a:gd name="connsiteY41" fmla="*/ 43229 h 46285"/>
                    <a:gd name="connsiteX42" fmla="*/ 37801 w 46854"/>
                    <a:gd name="connsiteY42" fmla="*/ 41376 h 46285"/>
                    <a:gd name="connsiteX43" fmla="*/ 31893 w 46854"/>
                    <a:gd name="connsiteY43" fmla="*/ 34565 h 46285"/>
                    <a:gd name="connsiteX44" fmla="*/ 27033 w 46854"/>
                    <a:gd name="connsiteY44" fmla="*/ 27151 h 462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</a:cxnLst>
                  <a:rect l="l" t="t" r="r" b="b"/>
                  <a:pathLst>
                    <a:path w="46854" h="46285">
                      <a:moveTo>
                        <a:pt x="27033" y="27151"/>
                      </a:moveTo>
                      <a:lnTo>
                        <a:pt x="35069" y="11897"/>
                      </a:lnTo>
                      <a:cubicBezTo>
                        <a:pt x="37854" y="6586"/>
                        <a:pt x="40056" y="3222"/>
                        <a:pt x="41676" y="1807"/>
                      </a:cubicBezTo>
                      <a:cubicBezTo>
                        <a:pt x="42566" y="1047"/>
                        <a:pt x="43789" y="635"/>
                        <a:pt x="45345" y="572"/>
                      </a:cubicBezTo>
                      <a:lnTo>
                        <a:pt x="45345" y="-1218"/>
                      </a:lnTo>
                      <a:lnTo>
                        <a:pt x="19488" y="-1218"/>
                      </a:lnTo>
                      <a:lnTo>
                        <a:pt x="19488" y="572"/>
                      </a:lnTo>
                      <a:cubicBezTo>
                        <a:pt x="21500" y="730"/>
                        <a:pt x="22744" y="989"/>
                        <a:pt x="23221" y="1348"/>
                      </a:cubicBezTo>
                      <a:cubicBezTo>
                        <a:pt x="23708" y="1717"/>
                        <a:pt x="23951" y="2214"/>
                        <a:pt x="23951" y="2837"/>
                      </a:cubicBezTo>
                      <a:cubicBezTo>
                        <a:pt x="23951" y="3766"/>
                        <a:pt x="23422" y="5218"/>
                        <a:pt x="22363" y="7193"/>
                      </a:cubicBezTo>
                      <a:lnTo>
                        <a:pt x="18345" y="14717"/>
                      </a:lnTo>
                      <a:lnTo>
                        <a:pt x="14914" y="9727"/>
                      </a:lnTo>
                      <a:cubicBezTo>
                        <a:pt x="13357" y="7446"/>
                        <a:pt x="12484" y="6089"/>
                        <a:pt x="12293" y="5656"/>
                      </a:cubicBezTo>
                      <a:cubicBezTo>
                        <a:pt x="12029" y="5033"/>
                        <a:pt x="11896" y="4474"/>
                        <a:pt x="11896" y="3977"/>
                      </a:cubicBezTo>
                      <a:cubicBezTo>
                        <a:pt x="11896" y="3217"/>
                        <a:pt x="12050" y="2578"/>
                        <a:pt x="12357" y="2061"/>
                      </a:cubicBezTo>
                      <a:cubicBezTo>
                        <a:pt x="12675" y="1554"/>
                        <a:pt x="13103" y="1179"/>
                        <a:pt x="13643" y="936"/>
                      </a:cubicBezTo>
                      <a:cubicBezTo>
                        <a:pt x="14194" y="693"/>
                        <a:pt x="15200" y="572"/>
                        <a:pt x="16661" y="572"/>
                      </a:cubicBezTo>
                      <a:lnTo>
                        <a:pt x="16661" y="-1218"/>
                      </a:lnTo>
                      <a:lnTo>
                        <a:pt x="-1509" y="-1218"/>
                      </a:lnTo>
                      <a:lnTo>
                        <a:pt x="-1509" y="572"/>
                      </a:lnTo>
                      <a:cubicBezTo>
                        <a:pt x="736" y="572"/>
                        <a:pt x="2795" y="1189"/>
                        <a:pt x="4670" y="2425"/>
                      </a:cubicBezTo>
                      <a:cubicBezTo>
                        <a:pt x="6544" y="3660"/>
                        <a:pt x="9265" y="6902"/>
                        <a:pt x="12833" y="12151"/>
                      </a:cubicBezTo>
                      <a:lnTo>
                        <a:pt x="16661" y="17790"/>
                      </a:lnTo>
                      <a:lnTo>
                        <a:pt x="8672" y="32537"/>
                      </a:lnTo>
                      <a:cubicBezTo>
                        <a:pt x="6057" y="37363"/>
                        <a:pt x="4103" y="40320"/>
                        <a:pt x="2811" y="41408"/>
                      </a:cubicBezTo>
                      <a:cubicBezTo>
                        <a:pt x="1520" y="42495"/>
                        <a:pt x="79" y="43103"/>
                        <a:pt x="-1509" y="43229"/>
                      </a:cubicBezTo>
                      <a:lnTo>
                        <a:pt x="-1509" y="45067"/>
                      </a:lnTo>
                      <a:lnTo>
                        <a:pt x="24205" y="45067"/>
                      </a:lnTo>
                      <a:lnTo>
                        <a:pt x="24205" y="43229"/>
                      </a:lnTo>
                      <a:lnTo>
                        <a:pt x="22855" y="43182"/>
                      </a:lnTo>
                      <a:lnTo>
                        <a:pt x="20282" y="42295"/>
                      </a:lnTo>
                      <a:cubicBezTo>
                        <a:pt x="20018" y="42062"/>
                        <a:pt x="19885" y="41682"/>
                        <a:pt x="19885" y="41154"/>
                      </a:cubicBezTo>
                      <a:cubicBezTo>
                        <a:pt x="19885" y="40658"/>
                        <a:pt x="19965" y="40146"/>
                        <a:pt x="20124" y="39618"/>
                      </a:cubicBezTo>
                      <a:cubicBezTo>
                        <a:pt x="20229" y="39385"/>
                        <a:pt x="20695" y="38493"/>
                        <a:pt x="21521" y="36941"/>
                      </a:cubicBezTo>
                      <a:lnTo>
                        <a:pt x="25142" y="30209"/>
                      </a:lnTo>
                      <a:lnTo>
                        <a:pt x="27033" y="32886"/>
                      </a:lnTo>
                      <a:cubicBezTo>
                        <a:pt x="29680" y="36518"/>
                        <a:pt x="31003" y="39058"/>
                        <a:pt x="31003" y="40505"/>
                      </a:cubicBezTo>
                      <a:cubicBezTo>
                        <a:pt x="31003" y="41202"/>
                        <a:pt x="30712" y="41788"/>
                        <a:pt x="30130" y="42263"/>
                      </a:cubicBezTo>
                      <a:cubicBezTo>
                        <a:pt x="29547" y="42749"/>
                        <a:pt x="28515" y="43071"/>
                        <a:pt x="27033" y="43229"/>
                      </a:cubicBezTo>
                      <a:lnTo>
                        <a:pt x="27033" y="45067"/>
                      </a:lnTo>
                      <a:lnTo>
                        <a:pt x="43455" y="45067"/>
                      </a:lnTo>
                      <a:lnTo>
                        <a:pt x="43455" y="43229"/>
                      </a:lnTo>
                      <a:cubicBezTo>
                        <a:pt x="41443" y="43166"/>
                        <a:pt x="39559" y="42548"/>
                        <a:pt x="37801" y="41376"/>
                      </a:cubicBezTo>
                      <a:cubicBezTo>
                        <a:pt x="36043" y="40204"/>
                        <a:pt x="34074" y="37933"/>
                        <a:pt x="31893" y="34565"/>
                      </a:cubicBezTo>
                      <a:lnTo>
                        <a:pt x="27033" y="2715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</p:grpSp>
        </p:grpSp>
        <p:grpSp>
          <p:nvGrpSpPr>
            <p:cNvPr id="426" name="Graphic 57">
              <a:extLst>
                <a:ext uri="{FF2B5EF4-FFF2-40B4-BE49-F238E27FC236}">
                  <a16:creationId xmlns:a16="http://schemas.microsoft.com/office/drawing/2014/main" id="{45966ACF-E3C7-9275-7BB5-EFE5A814DF90}"/>
                </a:ext>
              </a:extLst>
            </p:cNvPr>
            <p:cNvGrpSpPr/>
            <p:nvPr/>
          </p:nvGrpSpPr>
          <p:grpSpPr>
            <a:xfrm>
              <a:off x="2379245" y="3031506"/>
              <a:ext cx="1571330" cy="1160724"/>
              <a:chOff x="2379245" y="3031506"/>
              <a:chExt cx="1571330" cy="1160724"/>
            </a:xfrm>
          </p:grpSpPr>
          <p:sp>
            <p:nvSpPr>
              <p:cNvPr id="427" name="Freeform: Shape 426">
                <a:extLst>
                  <a:ext uri="{FF2B5EF4-FFF2-40B4-BE49-F238E27FC236}">
                    <a16:creationId xmlns:a16="http://schemas.microsoft.com/office/drawing/2014/main" id="{649F41A2-0DF2-8261-A93B-21484BEAC441}"/>
                  </a:ext>
                </a:extLst>
              </p:cNvPr>
              <p:cNvSpPr/>
              <p:nvPr/>
            </p:nvSpPr>
            <p:spPr>
              <a:xfrm>
                <a:off x="2832707" y="3322871"/>
                <a:ext cx="951288" cy="849500"/>
              </a:xfrm>
              <a:custGeom>
                <a:avLst/>
                <a:gdLst>
                  <a:gd name="connsiteX0" fmla="*/ 0 w 951288"/>
                  <a:gd name="connsiteY0" fmla="*/ 375121 h 849500"/>
                  <a:gd name="connsiteX1" fmla="*/ 59770 w 951288"/>
                  <a:gd name="connsiteY1" fmla="*/ 605336 h 849500"/>
                  <a:gd name="connsiteX2" fmla="*/ 224049 w 951288"/>
                  <a:gd name="connsiteY2" fmla="*/ 777703 h 849500"/>
                  <a:gd name="connsiteX3" fmla="*/ 451553 w 951288"/>
                  <a:gd name="connsiteY3" fmla="*/ 848895 h 849500"/>
                  <a:gd name="connsiteX4" fmla="*/ 685119 w 951288"/>
                  <a:gd name="connsiteY4" fmla="*/ 801019 h 849500"/>
                  <a:gd name="connsiteX5" fmla="*/ 866042 w 951288"/>
                  <a:gd name="connsiteY5" fmla="*/ 646115 h 849500"/>
                  <a:gd name="connsiteX6" fmla="*/ 948848 w 951288"/>
                  <a:gd name="connsiteY6" fmla="*/ 423123 h 849500"/>
                  <a:gd name="connsiteX7" fmla="*/ 912737 w 951288"/>
                  <a:gd name="connsiteY7" fmla="*/ 188055 h 849500"/>
                  <a:gd name="connsiteX8" fmla="*/ 766794 w 951288"/>
                  <a:gd name="connsiteY8" fmla="*/ 0 h 849500"/>
                  <a:gd name="connsiteX9" fmla="*/ 475644 w 951288"/>
                  <a:gd name="connsiteY9" fmla="*/ 375121 h 849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51288" h="849500">
                    <a:moveTo>
                      <a:pt x="0" y="375121"/>
                    </a:moveTo>
                    <a:cubicBezTo>
                      <a:pt x="0" y="455678"/>
                      <a:pt x="20571" y="534917"/>
                      <a:pt x="59770" y="605336"/>
                    </a:cubicBezTo>
                    <a:cubicBezTo>
                      <a:pt x="98956" y="675768"/>
                      <a:pt x="155499" y="735086"/>
                      <a:pt x="224049" y="777703"/>
                    </a:cubicBezTo>
                    <a:cubicBezTo>
                      <a:pt x="292586" y="820306"/>
                      <a:pt x="370894" y="844814"/>
                      <a:pt x="451553" y="848895"/>
                    </a:cubicBezTo>
                    <a:cubicBezTo>
                      <a:pt x="532212" y="852962"/>
                      <a:pt x="612604" y="836489"/>
                      <a:pt x="685119" y="801019"/>
                    </a:cubicBezTo>
                    <a:cubicBezTo>
                      <a:pt x="757620" y="765550"/>
                      <a:pt x="819893" y="712226"/>
                      <a:pt x="866042" y="646115"/>
                    </a:cubicBezTo>
                    <a:cubicBezTo>
                      <a:pt x="912178" y="580004"/>
                      <a:pt x="940678" y="503249"/>
                      <a:pt x="948848" y="423123"/>
                    </a:cubicBezTo>
                    <a:cubicBezTo>
                      <a:pt x="957018" y="342985"/>
                      <a:pt x="944592" y="262073"/>
                      <a:pt x="912737" y="188055"/>
                    </a:cubicBezTo>
                    <a:cubicBezTo>
                      <a:pt x="880896" y="114037"/>
                      <a:pt x="830655" y="49307"/>
                      <a:pt x="766794" y="0"/>
                    </a:cubicBezTo>
                    <a:lnTo>
                      <a:pt x="475644" y="375121"/>
                    </a:lnTo>
                    <a:close/>
                  </a:path>
                </a:pathLst>
              </a:custGeom>
              <a:solidFill>
                <a:srgbClr val="1F77B4"/>
              </a:solidFill>
              <a:ln w="1270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428" name="Freeform: Shape 427">
                <a:extLst>
                  <a:ext uri="{FF2B5EF4-FFF2-40B4-BE49-F238E27FC236}">
                    <a16:creationId xmlns:a16="http://schemas.microsoft.com/office/drawing/2014/main" id="{0A0C040F-6D07-6B02-8147-8FD4759A8316}"/>
                  </a:ext>
                </a:extLst>
              </p:cNvPr>
              <p:cNvSpPr/>
              <p:nvPr/>
            </p:nvSpPr>
            <p:spPr>
              <a:xfrm>
                <a:off x="2842440" y="3223624"/>
                <a:ext cx="757060" cy="474367"/>
              </a:xfrm>
              <a:custGeom>
                <a:avLst/>
                <a:gdLst>
                  <a:gd name="connsiteX0" fmla="*/ 757061 w 757060"/>
                  <a:gd name="connsiteY0" fmla="*/ 99246 h 474367"/>
                  <a:gd name="connsiteX1" fmla="*/ 537942 w 757060"/>
                  <a:gd name="connsiteY1" fmla="*/ 5472 h 474367"/>
                  <a:gd name="connsiteX2" fmla="*/ 300718 w 757060"/>
                  <a:gd name="connsiteY2" fmla="*/ 29524 h 474367"/>
                  <a:gd name="connsiteX3" fmla="*/ 105004 w 757060"/>
                  <a:gd name="connsiteY3" fmla="*/ 165382 h 474367"/>
                  <a:gd name="connsiteX4" fmla="*/ 0 w 757060"/>
                  <a:gd name="connsiteY4" fmla="*/ 378882 h 474367"/>
                  <a:gd name="connsiteX5" fmla="*/ 465911 w 757060"/>
                  <a:gd name="connsiteY5" fmla="*/ 474367 h 4743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57060" h="474367">
                    <a:moveTo>
                      <a:pt x="757061" y="99246"/>
                    </a:moveTo>
                    <a:cubicBezTo>
                      <a:pt x="693187" y="49951"/>
                      <a:pt x="617776" y="17663"/>
                      <a:pt x="537942" y="5472"/>
                    </a:cubicBezTo>
                    <a:cubicBezTo>
                      <a:pt x="458097" y="-6731"/>
                      <a:pt x="376459" y="1557"/>
                      <a:pt x="300718" y="29524"/>
                    </a:cubicBezTo>
                    <a:cubicBezTo>
                      <a:pt x="224976" y="57504"/>
                      <a:pt x="157620" y="104264"/>
                      <a:pt x="105004" y="165382"/>
                    </a:cubicBezTo>
                    <a:cubicBezTo>
                      <a:pt x="52400" y="226500"/>
                      <a:pt x="16264" y="299986"/>
                      <a:pt x="0" y="378882"/>
                    </a:cubicBezTo>
                    <a:lnTo>
                      <a:pt x="465911" y="474367"/>
                    </a:lnTo>
                    <a:close/>
                  </a:path>
                </a:pathLst>
              </a:custGeom>
              <a:solidFill>
                <a:srgbClr val="FF7F0E"/>
              </a:solidFill>
              <a:ln w="1270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429" name="Freeform: Shape 428">
                <a:extLst>
                  <a:ext uri="{FF2B5EF4-FFF2-40B4-BE49-F238E27FC236}">
                    <a16:creationId xmlns:a16="http://schemas.microsoft.com/office/drawing/2014/main" id="{9620DBCB-BF8E-8BE8-2F0D-0A4CF80F449B}"/>
                  </a:ext>
                </a:extLst>
              </p:cNvPr>
              <p:cNvSpPr/>
              <p:nvPr/>
            </p:nvSpPr>
            <p:spPr>
              <a:xfrm>
                <a:off x="2832707" y="3602507"/>
                <a:ext cx="475643" cy="95484"/>
              </a:xfrm>
              <a:custGeom>
                <a:avLst/>
                <a:gdLst>
                  <a:gd name="connsiteX0" fmla="*/ 9733 w 475643"/>
                  <a:gd name="connsiteY0" fmla="*/ 0 h 95484"/>
                  <a:gd name="connsiteX1" fmla="*/ 2440 w 475643"/>
                  <a:gd name="connsiteY1" fmla="*/ 47495 h 95484"/>
                  <a:gd name="connsiteX2" fmla="*/ 0 w 475643"/>
                  <a:gd name="connsiteY2" fmla="*/ 95485 h 95484"/>
                  <a:gd name="connsiteX3" fmla="*/ 475644 w 475643"/>
                  <a:gd name="connsiteY3" fmla="*/ 95485 h 954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5643" h="95484">
                    <a:moveTo>
                      <a:pt x="9733" y="0"/>
                    </a:moveTo>
                    <a:cubicBezTo>
                      <a:pt x="6493" y="15701"/>
                      <a:pt x="4066" y="31554"/>
                      <a:pt x="2440" y="47495"/>
                    </a:cubicBezTo>
                    <a:cubicBezTo>
                      <a:pt x="813" y="63450"/>
                      <a:pt x="0" y="79467"/>
                      <a:pt x="0" y="95485"/>
                    </a:cubicBezTo>
                    <a:lnTo>
                      <a:pt x="475644" y="95485"/>
                    </a:lnTo>
                    <a:close/>
                  </a:path>
                </a:pathLst>
              </a:custGeom>
              <a:solidFill>
                <a:srgbClr val="2CA02C"/>
              </a:solidFill>
              <a:ln w="1270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grpSp>
            <p:nvGrpSpPr>
              <p:cNvPr id="430" name="Graphic 57">
                <a:extLst>
                  <a:ext uri="{FF2B5EF4-FFF2-40B4-BE49-F238E27FC236}">
                    <a16:creationId xmlns:a16="http://schemas.microsoft.com/office/drawing/2014/main" id="{FD3A7A3E-12F9-2472-CA5D-A4F168E153A8}"/>
                  </a:ext>
                </a:extLst>
              </p:cNvPr>
              <p:cNvGrpSpPr/>
              <p:nvPr/>
            </p:nvGrpSpPr>
            <p:grpSpPr>
              <a:xfrm>
                <a:off x="3542434" y="4122328"/>
                <a:ext cx="408140" cy="69902"/>
                <a:chOff x="3542434" y="4122328"/>
                <a:chExt cx="408140" cy="69902"/>
              </a:xfrm>
              <a:solidFill>
                <a:srgbClr val="000000"/>
              </a:solidFill>
            </p:grpSpPr>
            <p:sp>
              <p:nvSpPr>
                <p:cNvPr id="431" name="Freeform: Shape 430">
                  <a:extLst>
                    <a:ext uri="{FF2B5EF4-FFF2-40B4-BE49-F238E27FC236}">
                      <a16:creationId xmlns:a16="http://schemas.microsoft.com/office/drawing/2014/main" id="{B2FD2FEC-1C34-C4D3-44D2-9BCFCC386AA0}"/>
                    </a:ext>
                  </a:extLst>
                </p:cNvPr>
                <p:cNvSpPr/>
                <p:nvPr/>
              </p:nvSpPr>
              <p:spPr>
                <a:xfrm flipV="1">
                  <a:off x="3542434" y="4122328"/>
                  <a:ext cx="43534" cy="69696"/>
                </a:xfrm>
                <a:custGeom>
                  <a:avLst/>
                  <a:gdLst>
                    <a:gd name="connsiteX0" fmla="*/ -1321 w 43534"/>
                    <a:gd name="connsiteY0" fmla="*/ 32560 h 69696"/>
                    <a:gd name="connsiteX1" fmla="*/ 2157 w 43534"/>
                    <a:gd name="connsiteY1" fmla="*/ 52329 h 69696"/>
                    <a:gd name="connsiteX2" fmla="*/ 11385 w 43534"/>
                    <a:gd name="connsiteY2" fmla="*/ 64684 h 69696"/>
                    <a:gd name="connsiteX3" fmla="*/ 20629 w 43534"/>
                    <a:gd name="connsiteY3" fmla="*/ 67900 h 69696"/>
                    <a:gd name="connsiteX4" fmla="*/ 34526 w 43534"/>
                    <a:gd name="connsiteY4" fmla="*/ 60027 h 69696"/>
                    <a:gd name="connsiteX5" fmla="*/ 42214 w 43534"/>
                    <a:gd name="connsiteY5" fmla="*/ 33590 h 69696"/>
                    <a:gd name="connsiteX6" fmla="*/ 38831 w 43534"/>
                    <a:gd name="connsiteY6" fmla="*/ 13742 h 69696"/>
                    <a:gd name="connsiteX7" fmla="*/ 30222 w 43534"/>
                    <a:gd name="connsiteY7" fmla="*/ 1894 h 69696"/>
                    <a:gd name="connsiteX8" fmla="*/ 20121 w 43534"/>
                    <a:gd name="connsiteY8" fmla="*/ -1797 h 69696"/>
                    <a:gd name="connsiteX9" fmla="*/ 4095 w 43534"/>
                    <a:gd name="connsiteY9" fmla="*/ 9544 h 69696"/>
                    <a:gd name="connsiteX10" fmla="*/ -1321 w 43534"/>
                    <a:gd name="connsiteY10" fmla="*/ 32560 h 69696"/>
                    <a:gd name="connsiteX11" fmla="*/ 8415 w 43534"/>
                    <a:gd name="connsiteY11" fmla="*/ 31325 h 69696"/>
                    <a:gd name="connsiteX12" fmla="*/ 11830 w 43534"/>
                    <a:gd name="connsiteY12" fmla="*/ 8705 h 69696"/>
                    <a:gd name="connsiteX13" fmla="*/ 20280 w 43534"/>
                    <a:gd name="connsiteY13" fmla="*/ 1323 h 69696"/>
                    <a:gd name="connsiteX14" fmla="*/ 25823 w 43534"/>
                    <a:gd name="connsiteY14" fmla="*/ 3715 h 69696"/>
                    <a:gd name="connsiteX15" fmla="*/ 30206 w 43534"/>
                    <a:gd name="connsiteY15" fmla="*/ 11762 h 69696"/>
                    <a:gd name="connsiteX16" fmla="*/ 32478 w 43534"/>
                    <a:gd name="connsiteY16" fmla="*/ 35776 h 69696"/>
                    <a:gd name="connsiteX17" fmla="*/ 30095 w 43534"/>
                    <a:gd name="connsiteY17" fmla="*/ 54927 h 69696"/>
                    <a:gd name="connsiteX18" fmla="*/ 25489 w 43534"/>
                    <a:gd name="connsiteY18" fmla="*/ 63005 h 69696"/>
                    <a:gd name="connsiteX19" fmla="*/ 20565 w 43534"/>
                    <a:gd name="connsiteY19" fmla="*/ 64637 h 69696"/>
                    <a:gd name="connsiteX20" fmla="*/ 14562 w 43534"/>
                    <a:gd name="connsiteY20" fmla="*/ 61611 h 69696"/>
                    <a:gd name="connsiteX21" fmla="*/ 9702 w 43534"/>
                    <a:gd name="connsiteY21" fmla="*/ 48686 h 69696"/>
                    <a:gd name="connsiteX22" fmla="*/ 8415 w 43534"/>
                    <a:gd name="connsiteY22" fmla="*/ 31325 h 696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43534" h="69696">
                      <a:moveTo>
                        <a:pt x="-1321" y="32560"/>
                      </a:moveTo>
                      <a:cubicBezTo>
                        <a:pt x="-1321" y="40216"/>
                        <a:pt x="-162" y="46806"/>
                        <a:pt x="2157" y="52329"/>
                      </a:cubicBezTo>
                      <a:cubicBezTo>
                        <a:pt x="4476" y="57862"/>
                        <a:pt x="7552" y="61981"/>
                        <a:pt x="11385" y="64684"/>
                      </a:cubicBezTo>
                      <a:cubicBezTo>
                        <a:pt x="14371" y="66828"/>
                        <a:pt x="17452" y="67900"/>
                        <a:pt x="20629" y="67900"/>
                      </a:cubicBezTo>
                      <a:cubicBezTo>
                        <a:pt x="25786" y="67900"/>
                        <a:pt x="30418" y="65275"/>
                        <a:pt x="34526" y="60027"/>
                      </a:cubicBezTo>
                      <a:cubicBezTo>
                        <a:pt x="39651" y="53533"/>
                        <a:pt x="42214" y="44720"/>
                        <a:pt x="42214" y="33590"/>
                      </a:cubicBezTo>
                      <a:cubicBezTo>
                        <a:pt x="42214" y="25807"/>
                        <a:pt x="41086" y="19191"/>
                        <a:pt x="38831" y="13742"/>
                      </a:cubicBezTo>
                      <a:cubicBezTo>
                        <a:pt x="36586" y="8304"/>
                        <a:pt x="33716" y="4354"/>
                        <a:pt x="30222" y="1894"/>
                      </a:cubicBezTo>
                      <a:cubicBezTo>
                        <a:pt x="26739" y="-567"/>
                        <a:pt x="23371" y="-1797"/>
                        <a:pt x="20121" y="-1797"/>
                      </a:cubicBezTo>
                      <a:cubicBezTo>
                        <a:pt x="13704" y="-1797"/>
                        <a:pt x="8362" y="1983"/>
                        <a:pt x="4095" y="9544"/>
                      </a:cubicBezTo>
                      <a:cubicBezTo>
                        <a:pt x="484" y="15912"/>
                        <a:pt x="-1321" y="23584"/>
                        <a:pt x="-1321" y="32560"/>
                      </a:cubicBezTo>
                      <a:close/>
                      <a:moveTo>
                        <a:pt x="8415" y="31325"/>
                      </a:moveTo>
                      <a:cubicBezTo>
                        <a:pt x="8415" y="22085"/>
                        <a:pt x="9553" y="14545"/>
                        <a:pt x="11830" y="8705"/>
                      </a:cubicBezTo>
                      <a:cubicBezTo>
                        <a:pt x="13725" y="3784"/>
                        <a:pt x="16542" y="1323"/>
                        <a:pt x="20280" y="1323"/>
                      </a:cubicBezTo>
                      <a:cubicBezTo>
                        <a:pt x="22058" y="1323"/>
                        <a:pt x="23906" y="2121"/>
                        <a:pt x="25823" y="3715"/>
                      </a:cubicBezTo>
                      <a:cubicBezTo>
                        <a:pt x="27750" y="5320"/>
                        <a:pt x="29211" y="8003"/>
                        <a:pt x="30206" y="11762"/>
                      </a:cubicBezTo>
                      <a:cubicBezTo>
                        <a:pt x="31720" y="17444"/>
                        <a:pt x="32478" y="25448"/>
                        <a:pt x="32478" y="35776"/>
                      </a:cubicBezTo>
                      <a:cubicBezTo>
                        <a:pt x="32478" y="43432"/>
                        <a:pt x="31683" y="49815"/>
                        <a:pt x="30095" y="54927"/>
                      </a:cubicBezTo>
                      <a:cubicBezTo>
                        <a:pt x="28909" y="58728"/>
                        <a:pt x="27374" y="61421"/>
                        <a:pt x="25489" y="63005"/>
                      </a:cubicBezTo>
                      <a:cubicBezTo>
                        <a:pt x="24134" y="64093"/>
                        <a:pt x="22492" y="64637"/>
                        <a:pt x="20565" y="64637"/>
                      </a:cubicBezTo>
                      <a:cubicBezTo>
                        <a:pt x="18321" y="64637"/>
                        <a:pt x="16320" y="63628"/>
                        <a:pt x="14562" y="61611"/>
                      </a:cubicBezTo>
                      <a:cubicBezTo>
                        <a:pt x="12179" y="58876"/>
                        <a:pt x="10559" y="54568"/>
                        <a:pt x="9702" y="48686"/>
                      </a:cubicBezTo>
                      <a:cubicBezTo>
                        <a:pt x="8844" y="42814"/>
                        <a:pt x="8415" y="37027"/>
                        <a:pt x="8415" y="31325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432" name="Freeform: Shape 431">
                  <a:extLst>
                    <a:ext uri="{FF2B5EF4-FFF2-40B4-BE49-F238E27FC236}">
                      <a16:creationId xmlns:a16="http://schemas.microsoft.com/office/drawing/2014/main" id="{AE1E9168-17C7-AF47-073B-A9AB5EEED6D6}"/>
                    </a:ext>
                  </a:extLst>
                </p:cNvPr>
                <p:cNvSpPr/>
                <p:nvPr/>
              </p:nvSpPr>
              <p:spPr>
                <a:xfrm flipV="1">
                  <a:off x="3596785" y="4181238"/>
                  <a:ext cx="11022" cy="10993"/>
                </a:xfrm>
                <a:custGeom>
                  <a:avLst/>
                  <a:gdLst>
                    <a:gd name="connsiteX0" fmla="*/ 4995 w 11022"/>
                    <a:gd name="connsiteY0" fmla="*/ 11064 h 10993"/>
                    <a:gd name="connsiteX1" fmla="*/ 8918 w 11022"/>
                    <a:gd name="connsiteY1" fmla="*/ 9449 h 10993"/>
                    <a:gd name="connsiteX2" fmla="*/ 10506 w 11022"/>
                    <a:gd name="connsiteY2" fmla="*/ 5568 h 10993"/>
                    <a:gd name="connsiteX3" fmla="*/ 8886 w 11022"/>
                    <a:gd name="connsiteY3" fmla="*/ 1687 h 10993"/>
                    <a:gd name="connsiteX4" fmla="*/ 4995 w 11022"/>
                    <a:gd name="connsiteY4" fmla="*/ 71 h 10993"/>
                    <a:gd name="connsiteX5" fmla="*/ 1088 w 11022"/>
                    <a:gd name="connsiteY5" fmla="*/ 1687 h 10993"/>
                    <a:gd name="connsiteX6" fmla="*/ -516 w 11022"/>
                    <a:gd name="connsiteY6" fmla="*/ 5568 h 10993"/>
                    <a:gd name="connsiteX7" fmla="*/ 1088 w 11022"/>
                    <a:gd name="connsiteY7" fmla="*/ 9480 h 10993"/>
                    <a:gd name="connsiteX8" fmla="*/ 4995 w 11022"/>
                    <a:gd name="connsiteY8" fmla="*/ 11064 h 109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1022" h="10993">
                      <a:moveTo>
                        <a:pt x="4995" y="11064"/>
                      </a:moveTo>
                      <a:cubicBezTo>
                        <a:pt x="6551" y="11064"/>
                        <a:pt x="7859" y="10526"/>
                        <a:pt x="8918" y="9449"/>
                      </a:cubicBezTo>
                      <a:cubicBezTo>
                        <a:pt x="9977" y="8382"/>
                        <a:pt x="10506" y="7088"/>
                        <a:pt x="10506" y="5568"/>
                      </a:cubicBezTo>
                      <a:cubicBezTo>
                        <a:pt x="10506" y="4058"/>
                        <a:pt x="9966" y="2764"/>
                        <a:pt x="8886" y="1687"/>
                      </a:cubicBezTo>
                      <a:cubicBezTo>
                        <a:pt x="7817" y="610"/>
                        <a:pt x="6520" y="71"/>
                        <a:pt x="4995" y="71"/>
                      </a:cubicBezTo>
                      <a:cubicBezTo>
                        <a:pt x="3470" y="71"/>
                        <a:pt x="2168" y="610"/>
                        <a:pt x="1088" y="1687"/>
                      </a:cubicBezTo>
                      <a:cubicBezTo>
                        <a:pt x="18" y="2764"/>
                        <a:pt x="-516" y="4058"/>
                        <a:pt x="-516" y="5568"/>
                      </a:cubicBezTo>
                      <a:cubicBezTo>
                        <a:pt x="-516" y="7120"/>
                        <a:pt x="18" y="8424"/>
                        <a:pt x="1088" y="9480"/>
                      </a:cubicBezTo>
                      <a:cubicBezTo>
                        <a:pt x="2168" y="10536"/>
                        <a:pt x="3470" y="11064"/>
                        <a:pt x="4995" y="11064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433" name="Freeform: Shape 432">
                  <a:extLst>
                    <a:ext uri="{FF2B5EF4-FFF2-40B4-BE49-F238E27FC236}">
                      <a16:creationId xmlns:a16="http://schemas.microsoft.com/office/drawing/2014/main" id="{241A29B5-C056-9E63-984C-0211D88A7D17}"/>
                    </a:ext>
                  </a:extLst>
                </p:cNvPr>
                <p:cNvSpPr/>
                <p:nvPr/>
              </p:nvSpPr>
              <p:spPr>
                <a:xfrm flipV="1">
                  <a:off x="3617194" y="4122328"/>
                  <a:ext cx="44408" cy="68508"/>
                </a:xfrm>
                <a:custGeom>
                  <a:avLst/>
                  <a:gdLst>
                    <a:gd name="connsiteX0" fmla="*/ 43159 w 44408"/>
                    <a:gd name="connsiteY0" fmla="*/ 11091 h 68508"/>
                    <a:gd name="connsiteX1" fmla="*/ 38457 w 44408"/>
                    <a:gd name="connsiteY1" fmla="*/ -1835 h 68508"/>
                    <a:gd name="connsiteX2" fmla="*/ -1250 w 44408"/>
                    <a:gd name="connsiteY2" fmla="*/ -1835 h 68508"/>
                    <a:gd name="connsiteX3" fmla="*/ -1250 w 44408"/>
                    <a:gd name="connsiteY3" fmla="*/ 3 h 68508"/>
                    <a:gd name="connsiteX4" fmla="*/ 23416 w 44408"/>
                    <a:gd name="connsiteY4" fmla="*/ 26028 h 68508"/>
                    <a:gd name="connsiteX5" fmla="*/ 30564 w 44408"/>
                    <a:gd name="connsiteY5" fmla="*/ 44498 h 68508"/>
                    <a:gd name="connsiteX6" fmla="*/ 26641 w 44408"/>
                    <a:gd name="connsiteY6" fmla="*/ 54984 h 68508"/>
                    <a:gd name="connsiteX7" fmla="*/ 17254 w 44408"/>
                    <a:gd name="connsiteY7" fmla="*/ 59103 h 68508"/>
                    <a:gd name="connsiteX8" fmla="*/ 8344 w 44408"/>
                    <a:gd name="connsiteY8" fmla="*/ 56204 h 68508"/>
                    <a:gd name="connsiteX9" fmla="*/ 2515 w 44408"/>
                    <a:gd name="connsiteY9" fmla="*/ 47713 h 68508"/>
                    <a:gd name="connsiteX10" fmla="*/ 672 w 44408"/>
                    <a:gd name="connsiteY10" fmla="*/ 47713 h 68508"/>
                    <a:gd name="connsiteX11" fmla="*/ 7057 w 44408"/>
                    <a:gd name="connsiteY11" fmla="*/ 61764 h 68508"/>
                    <a:gd name="connsiteX12" fmla="*/ 19890 w 44408"/>
                    <a:gd name="connsiteY12" fmla="*/ 66674 h 68508"/>
                    <a:gd name="connsiteX13" fmla="*/ 33550 w 44408"/>
                    <a:gd name="connsiteY13" fmla="*/ 61431 h 68508"/>
                    <a:gd name="connsiteX14" fmla="*/ 39045 w 44408"/>
                    <a:gd name="connsiteY14" fmla="*/ 49060 h 68508"/>
                    <a:gd name="connsiteX15" fmla="*/ 36663 w 44408"/>
                    <a:gd name="connsiteY15" fmla="*/ 38859 h 68508"/>
                    <a:gd name="connsiteX16" fmla="*/ 24750 w 44408"/>
                    <a:gd name="connsiteY16" fmla="*/ 21878 h 68508"/>
                    <a:gd name="connsiteX17" fmla="*/ 9312 w 44408"/>
                    <a:gd name="connsiteY17" fmla="*/ 5642 h 68508"/>
                    <a:gd name="connsiteX18" fmla="*/ 26879 w 44408"/>
                    <a:gd name="connsiteY18" fmla="*/ 5642 h 68508"/>
                    <a:gd name="connsiteX19" fmla="*/ 34407 w 44408"/>
                    <a:gd name="connsiteY19" fmla="*/ 6038 h 68508"/>
                    <a:gd name="connsiteX20" fmla="*/ 38298 w 44408"/>
                    <a:gd name="connsiteY20" fmla="*/ 7638 h 68508"/>
                    <a:gd name="connsiteX21" fmla="*/ 41332 w 44408"/>
                    <a:gd name="connsiteY21" fmla="*/ 11091 h 68508"/>
                    <a:gd name="connsiteX22" fmla="*/ 43159 w 44408"/>
                    <a:gd name="connsiteY22" fmla="*/ 11091 h 685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44408" h="68508">
                      <a:moveTo>
                        <a:pt x="43159" y="11091"/>
                      </a:moveTo>
                      <a:lnTo>
                        <a:pt x="38457" y="-1835"/>
                      </a:lnTo>
                      <a:lnTo>
                        <a:pt x="-1250" y="-1835"/>
                      </a:lnTo>
                      <a:lnTo>
                        <a:pt x="-1250" y="3"/>
                      </a:lnTo>
                      <a:cubicBezTo>
                        <a:pt x="10430" y="10626"/>
                        <a:pt x="18652" y="19301"/>
                        <a:pt x="23416" y="26028"/>
                      </a:cubicBezTo>
                      <a:cubicBezTo>
                        <a:pt x="28181" y="32766"/>
                        <a:pt x="30564" y="38922"/>
                        <a:pt x="30564" y="44498"/>
                      </a:cubicBezTo>
                      <a:cubicBezTo>
                        <a:pt x="30564" y="48754"/>
                        <a:pt x="29256" y="52249"/>
                        <a:pt x="26641" y="54984"/>
                      </a:cubicBezTo>
                      <a:cubicBezTo>
                        <a:pt x="24025" y="57730"/>
                        <a:pt x="20896" y="59103"/>
                        <a:pt x="17254" y="59103"/>
                      </a:cubicBezTo>
                      <a:cubicBezTo>
                        <a:pt x="13950" y="59103"/>
                        <a:pt x="10980" y="58136"/>
                        <a:pt x="8344" y="56204"/>
                      </a:cubicBezTo>
                      <a:cubicBezTo>
                        <a:pt x="5718" y="54271"/>
                        <a:pt x="3775" y="51441"/>
                        <a:pt x="2515" y="47713"/>
                      </a:cubicBezTo>
                      <a:lnTo>
                        <a:pt x="672" y="47713"/>
                      </a:lnTo>
                      <a:cubicBezTo>
                        <a:pt x="1509" y="53817"/>
                        <a:pt x="3637" y="58501"/>
                        <a:pt x="7057" y="61764"/>
                      </a:cubicBezTo>
                      <a:cubicBezTo>
                        <a:pt x="10477" y="65037"/>
                        <a:pt x="14755" y="66674"/>
                        <a:pt x="19890" y="66674"/>
                      </a:cubicBezTo>
                      <a:cubicBezTo>
                        <a:pt x="25343" y="66674"/>
                        <a:pt x="29897" y="64927"/>
                        <a:pt x="33550" y="61431"/>
                      </a:cubicBezTo>
                      <a:cubicBezTo>
                        <a:pt x="37213" y="57936"/>
                        <a:pt x="39045" y="53812"/>
                        <a:pt x="39045" y="49060"/>
                      </a:cubicBezTo>
                      <a:cubicBezTo>
                        <a:pt x="39045" y="45659"/>
                        <a:pt x="38251" y="42259"/>
                        <a:pt x="36663" y="38859"/>
                      </a:cubicBezTo>
                      <a:cubicBezTo>
                        <a:pt x="34217" y="33515"/>
                        <a:pt x="30246" y="27855"/>
                        <a:pt x="24750" y="21878"/>
                      </a:cubicBezTo>
                      <a:cubicBezTo>
                        <a:pt x="16513" y="12902"/>
                        <a:pt x="11367" y="7490"/>
                        <a:pt x="9312" y="5642"/>
                      </a:cubicBezTo>
                      <a:lnTo>
                        <a:pt x="26879" y="5642"/>
                      </a:lnTo>
                      <a:cubicBezTo>
                        <a:pt x="30458" y="5642"/>
                        <a:pt x="32967" y="5774"/>
                        <a:pt x="34407" y="6038"/>
                      </a:cubicBezTo>
                      <a:cubicBezTo>
                        <a:pt x="35847" y="6302"/>
                        <a:pt x="37144" y="6835"/>
                        <a:pt x="38298" y="7638"/>
                      </a:cubicBezTo>
                      <a:cubicBezTo>
                        <a:pt x="39463" y="8451"/>
                        <a:pt x="40474" y="9602"/>
                        <a:pt x="41332" y="11091"/>
                      </a:cubicBezTo>
                      <a:lnTo>
                        <a:pt x="43159" y="1109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434" name="Freeform: Shape 433">
                  <a:extLst>
                    <a:ext uri="{FF2B5EF4-FFF2-40B4-BE49-F238E27FC236}">
                      <a16:creationId xmlns:a16="http://schemas.microsoft.com/office/drawing/2014/main" id="{EC0EA52B-07D4-441A-4DD0-61E67F93F3E4}"/>
                    </a:ext>
                  </a:extLst>
                </p:cNvPr>
                <p:cNvSpPr/>
                <p:nvPr/>
              </p:nvSpPr>
              <p:spPr>
                <a:xfrm flipV="1">
                  <a:off x="3671990" y="4122328"/>
                  <a:ext cx="38801" cy="69696"/>
                </a:xfrm>
                <a:custGeom>
                  <a:avLst/>
                  <a:gdLst>
                    <a:gd name="connsiteX0" fmla="*/ 12023 w 38801"/>
                    <a:gd name="connsiteY0" fmla="*/ 33194 h 69696"/>
                    <a:gd name="connsiteX1" fmla="*/ 1715 w 38801"/>
                    <a:gd name="connsiteY1" fmla="*/ 43696 h 69696"/>
                    <a:gd name="connsiteX2" fmla="*/ -588 w 38801"/>
                    <a:gd name="connsiteY2" fmla="*/ 51917 h 69696"/>
                    <a:gd name="connsiteX3" fmla="*/ 4478 w 38801"/>
                    <a:gd name="connsiteY3" fmla="*/ 63164 h 69696"/>
                    <a:gd name="connsiteX4" fmla="*/ 17931 w 38801"/>
                    <a:gd name="connsiteY4" fmla="*/ 67900 h 69696"/>
                    <a:gd name="connsiteX5" fmla="*/ 31034 w 38801"/>
                    <a:gd name="connsiteY5" fmla="*/ 63496 h 69696"/>
                    <a:gd name="connsiteX6" fmla="*/ 36005 w 38801"/>
                    <a:gd name="connsiteY6" fmla="*/ 53453 h 69696"/>
                    <a:gd name="connsiteX7" fmla="*/ 33321 w 38801"/>
                    <a:gd name="connsiteY7" fmla="*/ 45771 h 69696"/>
                    <a:gd name="connsiteX8" fmla="*/ 22156 w 38801"/>
                    <a:gd name="connsiteY8" fmla="*/ 36568 h 69696"/>
                    <a:gd name="connsiteX9" fmla="*/ 33718 w 38801"/>
                    <a:gd name="connsiteY9" fmla="*/ 25971 h 69696"/>
                    <a:gd name="connsiteX10" fmla="*/ 37483 w 38801"/>
                    <a:gd name="connsiteY10" fmla="*/ 15326 h 69696"/>
                    <a:gd name="connsiteX11" fmla="*/ 32067 w 38801"/>
                    <a:gd name="connsiteY11" fmla="*/ 3224 h 69696"/>
                    <a:gd name="connsiteX12" fmla="*/ 17883 w 38801"/>
                    <a:gd name="connsiteY12" fmla="*/ -1797 h 69696"/>
                    <a:gd name="connsiteX13" fmla="*/ 2938 w 38801"/>
                    <a:gd name="connsiteY13" fmla="*/ 4191 h 69696"/>
                    <a:gd name="connsiteX14" fmla="*/ -1319 w 38801"/>
                    <a:gd name="connsiteY14" fmla="*/ 14693 h 69696"/>
                    <a:gd name="connsiteX15" fmla="*/ 1683 w 38801"/>
                    <a:gd name="connsiteY15" fmla="*/ 23516 h 69696"/>
                    <a:gd name="connsiteX16" fmla="*/ 12023 w 38801"/>
                    <a:gd name="connsiteY16" fmla="*/ 33194 h 69696"/>
                    <a:gd name="connsiteX17" fmla="*/ 19821 w 38801"/>
                    <a:gd name="connsiteY17" fmla="*/ 38500 h 69696"/>
                    <a:gd name="connsiteX18" fmla="*/ 27365 w 38801"/>
                    <a:gd name="connsiteY18" fmla="*/ 46927 h 69696"/>
                    <a:gd name="connsiteX19" fmla="*/ 28954 w 38801"/>
                    <a:gd name="connsiteY19" fmla="*/ 53945 h 69696"/>
                    <a:gd name="connsiteX20" fmla="*/ 26015 w 38801"/>
                    <a:gd name="connsiteY20" fmla="*/ 62086 h 69696"/>
                    <a:gd name="connsiteX21" fmla="*/ 18026 w 38801"/>
                    <a:gd name="connsiteY21" fmla="*/ 65033 h 69696"/>
                    <a:gd name="connsiteX22" fmla="*/ 9799 w 38801"/>
                    <a:gd name="connsiteY22" fmla="*/ 62102 h 69696"/>
                    <a:gd name="connsiteX23" fmla="*/ 6622 w 38801"/>
                    <a:gd name="connsiteY23" fmla="*/ 55275 h 69696"/>
                    <a:gd name="connsiteX24" fmla="*/ 7925 w 38801"/>
                    <a:gd name="connsiteY24" fmla="*/ 50127 h 69696"/>
                    <a:gd name="connsiteX25" fmla="*/ 11673 w 38801"/>
                    <a:gd name="connsiteY25" fmla="*/ 45232 h 69696"/>
                    <a:gd name="connsiteX26" fmla="*/ 19821 w 38801"/>
                    <a:gd name="connsiteY26" fmla="*/ 38500 h 69696"/>
                    <a:gd name="connsiteX27" fmla="*/ 14357 w 38801"/>
                    <a:gd name="connsiteY27" fmla="*/ 31325 h 69696"/>
                    <a:gd name="connsiteX28" fmla="*/ 8258 w 38801"/>
                    <a:gd name="connsiteY28" fmla="*/ 23769 h 69696"/>
                    <a:gd name="connsiteX29" fmla="*/ 6273 w 38801"/>
                    <a:gd name="connsiteY29" fmla="*/ 14930 h 69696"/>
                    <a:gd name="connsiteX30" fmla="*/ 9767 w 38801"/>
                    <a:gd name="connsiteY30" fmla="*/ 4713 h 69696"/>
                    <a:gd name="connsiteX31" fmla="*/ 18677 w 38801"/>
                    <a:gd name="connsiteY31" fmla="*/ 880 h 69696"/>
                    <a:gd name="connsiteX32" fmla="*/ 27254 w 38801"/>
                    <a:gd name="connsiteY32" fmla="*/ 3890 h 69696"/>
                    <a:gd name="connsiteX33" fmla="*/ 30494 w 38801"/>
                    <a:gd name="connsiteY33" fmla="*/ 11224 h 69696"/>
                    <a:gd name="connsiteX34" fmla="*/ 28604 w 38801"/>
                    <a:gd name="connsiteY34" fmla="*/ 17607 h 69696"/>
                    <a:gd name="connsiteX35" fmla="*/ 14357 w 38801"/>
                    <a:gd name="connsiteY35" fmla="*/ 31325 h 696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</a:cxnLst>
                  <a:rect l="l" t="t" r="r" b="b"/>
                  <a:pathLst>
                    <a:path w="38801" h="69696">
                      <a:moveTo>
                        <a:pt x="12023" y="33194"/>
                      </a:moveTo>
                      <a:cubicBezTo>
                        <a:pt x="6697" y="37555"/>
                        <a:pt x="3261" y="41056"/>
                        <a:pt x="1715" y="43696"/>
                      </a:cubicBezTo>
                      <a:cubicBezTo>
                        <a:pt x="179" y="46336"/>
                        <a:pt x="-588" y="49076"/>
                        <a:pt x="-588" y="51917"/>
                      </a:cubicBezTo>
                      <a:cubicBezTo>
                        <a:pt x="-588" y="56268"/>
                        <a:pt x="1100" y="60017"/>
                        <a:pt x="4478" y="63164"/>
                      </a:cubicBezTo>
                      <a:cubicBezTo>
                        <a:pt x="7856" y="66321"/>
                        <a:pt x="12340" y="67900"/>
                        <a:pt x="17931" y="67900"/>
                      </a:cubicBezTo>
                      <a:cubicBezTo>
                        <a:pt x="23363" y="67900"/>
                        <a:pt x="27731" y="66432"/>
                        <a:pt x="31034" y="63496"/>
                      </a:cubicBezTo>
                      <a:cubicBezTo>
                        <a:pt x="34348" y="60561"/>
                        <a:pt x="36005" y="57213"/>
                        <a:pt x="36005" y="53453"/>
                      </a:cubicBezTo>
                      <a:cubicBezTo>
                        <a:pt x="36005" y="50940"/>
                        <a:pt x="35111" y="48379"/>
                        <a:pt x="33321" y="45771"/>
                      </a:cubicBezTo>
                      <a:cubicBezTo>
                        <a:pt x="31532" y="43163"/>
                        <a:pt x="27810" y="40095"/>
                        <a:pt x="22156" y="36568"/>
                      </a:cubicBezTo>
                      <a:cubicBezTo>
                        <a:pt x="27979" y="32080"/>
                        <a:pt x="31834" y="28547"/>
                        <a:pt x="33718" y="25971"/>
                      </a:cubicBezTo>
                      <a:cubicBezTo>
                        <a:pt x="36228" y="22602"/>
                        <a:pt x="37483" y="19054"/>
                        <a:pt x="37483" y="15326"/>
                      </a:cubicBezTo>
                      <a:cubicBezTo>
                        <a:pt x="37483" y="10606"/>
                        <a:pt x="35677" y="6572"/>
                        <a:pt x="32067" y="3224"/>
                      </a:cubicBezTo>
                      <a:cubicBezTo>
                        <a:pt x="28466" y="-123"/>
                        <a:pt x="23739" y="-1797"/>
                        <a:pt x="17883" y="-1797"/>
                      </a:cubicBezTo>
                      <a:cubicBezTo>
                        <a:pt x="11498" y="-1797"/>
                        <a:pt x="6517" y="199"/>
                        <a:pt x="2938" y="4191"/>
                      </a:cubicBezTo>
                      <a:cubicBezTo>
                        <a:pt x="100" y="7390"/>
                        <a:pt x="-1319" y="10891"/>
                        <a:pt x="-1319" y="14693"/>
                      </a:cubicBezTo>
                      <a:cubicBezTo>
                        <a:pt x="-1319" y="17660"/>
                        <a:pt x="-318" y="20601"/>
                        <a:pt x="1683" y="23516"/>
                      </a:cubicBezTo>
                      <a:cubicBezTo>
                        <a:pt x="3684" y="26441"/>
                        <a:pt x="7131" y="29667"/>
                        <a:pt x="12023" y="33194"/>
                      </a:cubicBezTo>
                      <a:close/>
                      <a:moveTo>
                        <a:pt x="19821" y="38500"/>
                      </a:moveTo>
                      <a:cubicBezTo>
                        <a:pt x="23792" y="42059"/>
                        <a:pt x="26306" y="44868"/>
                        <a:pt x="27365" y="46927"/>
                      </a:cubicBezTo>
                      <a:cubicBezTo>
                        <a:pt x="28424" y="48997"/>
                        <a:pt x="28954" y="51336"/>
                        <a:pt x="28954" y="53945"/>
                      </a:cubicBezTo>
                      <a:cubicBezTo>
                        <a:pt x="28954" y="57408"/>
                        <a:pt x="27974" y="60122"/>
                        <a:pt x="26015" y="62086"/>
                      </a:cubicBezTo>
                      <a:cubicBezTo>
                        <a:pt x="24067" y="64051"/>
                        <a:pt x="21404" y="65033"/>
                        <a:pt x="18026" y="65033"/>
                      </a:cubicBezTo>
                      <a:cubicBezTo>
                        <a:pt x="14659" y="65033"/>
                        <a:pt x="11917" y="64056"/>
                        <a:pt x="9799" y="62102"/>
                      </a:cubicBezTo>
                      <a:cubicBezTo>
                        <a:pt x="7681" y="60159"/>
                        <a:pt x="6622" y="57884"/>
                        <a:pt x="6622" y="55275"/>
                      </a:cubicBezTo>
                      <a:cubicBezTo>
                        <a:pt x="6622" y="53564"/>
                        <a:pt x="7057" y="51848"/>
                        <a:pt x="7925" y="50127"/>
                      </a:cubicBezTo>
                      <a:cubicBezTo>
                        <a:pt x="8804" y="48416"/>
                        <a:pt x="10053" y="46785"/>
                        <a:pt x="11673" y="45232"/>
                      </a:cubicBezTo>
                      <a:lnTo>
                        <a:pt x="19821" y="38500"/>
                      </a:lnTo>
                      <a:close/>
                      <a:moveTo>
                        <a:pt x="14357" y="31325"/>
                      </a:moveTo>
                      <a:cubicBezTo>
                        <a:pt x="11615" y="29012"/>
                        <a:pt x="9582" y="26493"/>
                        <a:pt x="8258" y="23769"/>
                      </a:cubicBezTo>
                      <a:cubicBezTo>
                        <a:pt x="6935" y="21044"/>
                        <a:pt x="6273" y="18098"/>
                        <a:pt x="6273" y="14930"/>
                      </a:cubicBezTo>
                      <a:cubicBezTo>
                        <a:pt x="6273" y="10674"/>
                        <a:pt x="7438" y="7269"/>
                        <a:pt x="9767" y="4713"/>
                      </a:cubicBezTo>
                      <a:cubicBezTo>
                        <a:pt x="12097" y="2158"/>
                        <a:pt x="15067" y="880"/>
                        <a:pt x="18677" y="880"/>
                      </a:cubicBezTo>
                      <a:cubicBezTo>
                        <a:pt x="22246" y="880"/>
                        <a:pt x="25105" y="1883"/>
                        <a:pt x="27254" y="3890"/>
                      </a:cubicBezTo>
                      <a:cubicBezTo>
                        <a:pt x="29414" y="5907"/>
                        <a:pt x="30494" y="8351"/>
                        <a:pt x="30494" y="11224"/>
                      </a:cubicBezTo>
                      <a:cubicBezTo>
                        <a:pt x="30494" y="13600"/>
                        <a:pt x="29864" y="15727"/>
                        <a:pt x="28604" y="17607"/>
                      </a:cubicBezTo>
                      <a:cubicBezTo>
                        <a:pt x="26253" y="21103"/>
                        <a:pt x="21505" y="25675"/>
                        <a:pt x="14357" y="31325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435" name="Freeform: Shape 434">
                  <a:extLst>
                    <a:ext uri="{FF2B5EF4-FFF2-40B4-BE49-F238E27FC236}">
                      <a16:creationId xmlns:a16="http://schemas.microsoft.com/office/drawing/2014/main" id="{7406AFCB-D6AB-C048-BFB1-C54C17823A0E}"/>
                    </a:ext>
                  </a:extLst>
                </p:cNvPr>
                <p:cNvSpPr/>
                <p:nvPr/>
              </p:nvSpPr>
              <p:spPr>
                <a:xfrm flipV="1">
                  <a:off x="3720671" y="4122328"/>
                  <a:ext cx="42438" cy="69902"/>
                </a:xfrm>
                <a:custGeom>
                  <a:avLst/>
                  <a:gdLst>
                    <a:gd name="connsiteX0" fmla="*/ 56 w 42438"/>
                    <a:gd name="connsiteY0" fmla="*/ -1791 h 69902"/>
                    <a:gd name="connsiteX1" fmla="*/ 56 w 42438"/>
                    <a:gd name="connsiteY1" fmla="*/ 47 h 69902"/>
                    <a:gd name="connsiteX2" fmla="*/ 12063 w 42438"/>
                    <a:gd name="connsiteY2" fmla="*/ 3041 h 69902"/>
                    <a:gd name="connsiteX3" fmla="*/ 22800 w 42438"/>
                    <a:gd name="connsiteY3" fmla="*/ 13163 h 69902"/>
                    <a:gd name="connsiteX4" fmla="*/ 30026 w 42438"/>
                    <a:gd name="connsiteY4" fmla="*/ 29050 h 69902"/>
                    <a:gd name="connsiteX5" fmla="*/ 15938 w 42438"/>
                    <a:gd name="connsiteY5" fmla="*/ 24061 h 69902"/>
                    <a:gd name="connsiteX6" fmla="*/ 3772 w 42438"/>
                    <a:gd name="connsiteY6" fmla="*/ 29525 h 69902"/>
                    <a:gd name="connsiteX7" fmla="*/ -1295 w 42438"/>
                    <a:gd name="connsiteY7" fmla="*/ 44051 h 69902"/>
                    <a:gd name="connsiteX8" fmla="*/ 3772 w 42438"/>
                    <a:gd name="connsiteY8" fmla="*/ 59749 h 69902"/>
                    <a:gd name="connsiteX9" fmla="*/ 19702 w 42438"/>
                    <a:gd name="connsiteY9" fmla="*/ 68112 h 69902"/>
                    <a:gd name="connsiteX10" fmla="*/ 33902 w 42438"/>
                    <a:gd name="connsiteY10" fmla="*/ 61285 h 69902"/>
                    <a:gd name="connsiteX11" fmla="*/ 41144 w 42438"/>
                    <a:gd name="connsiteY11" fmla="*/ 40392 h 69902"/>
                    <a:gd name="connsiteX12" fmla="*/ 35633 w 42438"/>
                    <a:gd name="connsiteY12" fmla="*/ 19530 h 69902"/>
                    <a:gd name="connsiteX13" fmla="*/ 20306 w 42438"/>
                    <a:gd name="connsiteY13" fmla="*/ 3468 h 69902"/>
                    <a:gd name="connsiteX14" fmla="*/ 2883 w 42438"/>
                    <a:gd name="connsiteY14" fmla="*/ -1791 h 69902"/>
                    <a:gd name="connsiteX15" fmla="*/ 56 w 42438"/>
                    <a:gd name="connsiteY15" fmla="*/ -1791 h 69902"/>
                    <a:gd name="connsiteX16" fmla="*/ 30820 w 42438"/>
                    <a:gd name="connsiteY16" fmla="*/ 32725 h 69902"/>
                    <a:gd name="connsiteX17" fmla="*/ 31710 w 42438"/>
                    <a:gd name="connsiteY17" fmla="*/ 43021 h 69902"/>
                    <a:gd name="connsiteX18" fmla="*/ 30074 w 42438"/>
                    <a:gd name="connsiteY18" fmla="*/ 53381 h 69902"/>
                    <a:gd name="connsiteX19" fmla="*/ 25436 w 42438"/>
                    <a:gd name="connsiteY19" fmla="*/ 61919 h 69902"/>
                    <a:gd name="connsiteX20" fmla="*/ 18607 w 42438"/>
                    <a:gd name="connsiteY20" fmla="*/ 64897 h 69902"/>
                    <a:gd name="connsiteX21" fmla="*/ 10856 w 42438"/>
                    <a:gd name="connsiteY21" fmla="*/ 60937 h 69902"/>
                    <a:gd name="connsiteX22" fmla="*/ 7536 w 42438"/>
                    <a:gd name="connsiteY22" fmla="*/ 49151 h 69902"/>
                    <a:gd name="connsiteX23" fmla="*/ 11968 w 42438"/>
                    <a:gd name="connsiteY23" fmla="*/ 32820 h 69902"/>
                    <a:gd name="connsiteX24" fmla="*/ 19909 w 42438"/>
                    <a:gd name="connsiteY24" fmla="*/ 28559 h 69902"/>
                    <a:gd name="connsiteX25" fmla="*/ 25309 w 42438"/>
                    <a:gd name="connsiteY25" fmla="*/ 29652 h 69902"/>
                    <a:gd name="connsiteX26" fmla="*/ 30820 w 42438"/>
                    <a:gd name="connsiteY26" fmla="*/ 32725 h 699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42438" h="69902">
                      <a:moveTo>
                        <a:pt x="56" y="-1791"/>
                      </a:moveTo>
                      <a:lnTo>
                        <a:pt x="56" y="47"/>
                      </a:lnTo>
                      <a:cubicBezTo>
                        <a:pt x="4354" y="110"/>
                        <a:pt x="8357" y="1108"/>
                        <a:pt x="12063" y="3041"/>
                      </a:cubicBezTo>
                      <a:cubicBezTo>
                        <a:pt x="15769" y="4973"/>
                        <a:pt x="19348" y="8347"/>
                        <a:pt x="22800" y="13163"/>
                      </a:cubicBezTo>
                      <a:cubicBezTo>
                        <a:pt x="26262" y="17989"/>
                        <a:pt x="28671" y="23284"/>
                        <a:pt x="30026" y="29050"/>
                      </a:cubicBezTo>
                      <a:cubicBezTo>
                        <a:pt x="24827" y="25724"/>
                        <a:pt x="20131" y="24061"/>
                        <a:pt x="15938" y="24061"/>
                      </a:cubicBezTo>
                      <a:cubicBezTo>
                        <a:pt x="11205" y="24061"/>
                        <a:pt x="7150" y="25882"/>
                        <a:pt x="3772" y="29525"/>
                      </a:cubicBezTo>
                      <a:cubicBezTo>
                        <a:pt x="394" y="33169"/>
                        <a:pt x="-1295" y="38011"/>
                        <a:pt x="-1295" y="44051"/>
                      </a:cubicBezTo>
                      <a:cubicBezTo>
                        <a:pt x="-1295" y="49933"/>
                        <a:pt x="394" y="55166"/>
                        <a:pt x="3772" y="59749"/>
                      </a:cubicBezTo>
                      <a:cubicBezTo>
                        <a:pt x="7838" y="65324"/>
                        <a:pt x="13148" y="68112"/>
                        <a:pt x="19702" y="68112"/>
                      </a:cubicBezTo>
                      <a:cubicBezTo>
                        <a:pt x="25230" y="68112"/>
                        <a:pt x="29963" y="65836"/>
                        <a:pt x="33902" y="61285"/>
                      </a:cubicBezTo>
                      <a:cubicBezTo>
                        <a:pt x="38730" y="55635"/>
                        <a:pt x="41144" y="48671"/>
                        <a:pt x="41144" y="40392"/>
                      </a:cubicBezTo>
                      <a:cubicBezTo>
                        <a:pt x="41144" y="32936"/>
                        <a:pt x="39307" y="25983"/>
                        <a:pt x="35633" y="19530"/>
                      </a:cubicBezTo>
                      <a:cubicBezTo>
                        <a:pt x="31959" y="13078"/>
                        <a:pt x="26850" y="7724"/>
                        <a:pt x="20306" y="3468"/>
                      </a:cubicBezTo>
                      <a:cubicBezTo>
                        <a:pt x="14969" y="-38"/>
                        <a:pt x="9162" y="-1791"/>
                        <a:pt x="2883" y="-1791"/>
                      </a:cubicBezTo>
                      <a:lnTo>
                        <a:pt x="56" y="-1791"/>
                      </a:lnTo>
                      <a:close/>
                      <a:moveTo>
                        <a:pt x="30820" y="32725"/>
                      </a:moveTo>
                      <a:cubicBezTo>
                        <a:pt x="31413" y="37013"/>
                        <a:pt x="31710" y="40445"/>
                        <a:pt x="31710" y="43021"/>
                      </a:cubicBezTo>
                      <a:cubicBezTo>
                        <a:pt x="31710" y="46221"/>
                        <a:pt x="31165" y="49674"/>
                        <a:pt x="30074" y="53381"/>
                      </a:cubicBezTo>
                      <a:cubicBezTo>
                        <a:pt x="28983" y="57098"/>
                        <a:pt x="27437" y="59944"/>
                        <a:pt x="25436" y="61919"/>
                      </a:cubicBezTo>
                      <a:cubicBezTo>
                        <a:pt x="23435" y="63904"/>
                        <a:pt x="21158" y="64897"/>
                        <a:pt x="18607" y="64897"/>
                      </a:cubicBezTo>
                      <a:cubicBezTo>
                        <a:pt x="15663" y="64897"/>
                        <a:pt x="13079" y="63577"/>
                        <a:pt x="10856" y="60937"/>
                      </a:cubicBezTo>
                      <a:cubicBezTo>
                        <a:pt x="8643" y="58296"/>
                        <a:pt x="7536" y="54368"/>
                        <a:pt x="7536" y="49151"/>
                      </a:cubicBezTo>
                      <a:cubicBezTo>
                        <a:pt x="7536" y="42192"/>
                        <a:pt x="9013" y="36749"/>
                        <a:pt x="11968" y="32820"/>
                      </a:cubicBezTo>
                      <a:cubicBezTo>
                        <a:pt x="14117" y="29980"/>
                        <a:pt x="16764" y="28559"/>
                        <a:pt x="19909" y="28559"/>
                      </a:cubicBezTo>
                      <a:cubicBezTo>
                        <a:pt x="21423" y="28559"/>
                        <a:pt x="23223" y="28924"/>
                        <a:pt x="25309" y="29652"/>
                      </a:cubicBezTo>
                      <a:cubicBezTo>
                        <a:pt x="27395" y="30381"/>
                        <a:pt x="29232" y="31405"/>
                        <a:pt x="30820" y="32725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436" name="Freeform: Shape 435">
                  <a:extLst>
                    <a:ext uri="{FF2B5EF4-FFF2-40B4-BE49-F238E27FC236}">
                      <a16:creationId xmlns:a16="http://schemas.microsoft.com/office/drawing/2014/main" id="{6261022B-BB53-464F-56A3-3288D35D8EDA}"/>
                    </a:ext>
                  </a:extLst>
                </p:cNvPr>
                <p:cNvSpPr/>
                <p:nvPr/>
              </p:nvSpPr>
              <p:spPr>
                <a:xfrm flipV="1">
                  <a:off x="3767477" y="4190837"/>
                  <a:ext cx="12706" cy="126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06" h="12672"/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437" name="Freeform: Shape 436">
                  <a:extLst>
                    <a:ext uri="{FF2B5EF4-FFF2-40B4-BE49-F238E27FC236}">
                      <a16:creationId xmlns:a16="http://schemas.microsoft.com/office/drawing/2014/main" id="{83B87368-39E5-0273-26D0-C768B42FD8AE}"/>
                    </a:ext>
                  </a:extLst>
                </p:cNvPr>
                <p:cNvSpPr/>
                <p:nvPr/>
              </p:nvSpPr>
              <p:spPr>
                <a:xfrm flipV="1">
                  <a:off x="3793731" y="4144156"/>
                  <a:ext cx="77777" cy="46681"/>
                </a:xfrm>
                <a:custGeom>
                  <a:avLst/>
                  <a:gdLst>
                    <a:gd name="connsiteX0" fmla="*/ 13635 w 77777"/>
                    <a:gd name="connsiteY0" fmla="*/ 35890 h 46681"/>
                    <a:gd name="connsiteX1" fmla="*/ 19496 w 77777"/>
                    <a:gd name="connsiteY1" fmla="*/ 41576 h 46681"/>
                    <a:gd name="connsiteX2" fmla="*/ 24293 w 77777"/>
                    <a:gd name="connsiteY2" fmla="*/ 44491 h 46681"/>
                    <a:gd name="connsiteX3" fmla="*/ 29423 w 77777"/>
                    <a:gd name="connsiteY3" fmla="*/ 45536 h 46681"/>
                    <a:gd name="connsiteX4" fmla="*/ 36761 w 77777"/>
                    <a:gd name="connsiteY4" fmla="*/ 43049 h 46681"/>
                    <a:gd name="connsiteX5" fmla="*/ 40890 w 77777"/>
                    <a:gd name="connsiteY5" fmla="*/ 35890 h 46681"/>
                    <a:gd name="connsiteX6" fmla="*/ 49514 w 77777"/>
                    <a:gd name="connsiteY6" fmla="*/ 43683 h 46681"/>
                    <a:gd name="connsiteX7" fmla="*/ 56773 w 77777"/>
                    <a:gd name="connsiteY7" fmla="*/ 45536 h 46681"/>
                    <a:gd name="connsiteX8" fmla="*/ 63189 w 77777"/>
                    <a:gd name="connsiteY8" fmla="*/ 43683 h 46681"/>
                    <a:gd name="connsiteX9" fmla="*/ 67637 w 77777"/>
                    <a:gd name="connsiteY9" fmla="*/ 37616 h 46681"/>
                    <a:gd name="connsiteX10" fmla="*/ 68733 w 77777"/>
                    <a:gd name="connsiteY10" fmla="*/ 28603 h 46681"/>
                    <a:gd name="connsiteX11" fmla="*/ 68733 w 77777"/>
                    <a:gd name="connsiteY11" fmla="*/ 9104 h 46681"/>
                    <a:gd name="connsiteX12" fmla="*/ 69368 w 77777"/>
                    <a:gd name="connsiteY12" fmla="*/ 3259 h 46681"/>
                    <a:gd name="connsiteX13" fmla="*/ 71210 w 77777"/>
                    <a:gd name="connsiteY13" fmla="*/ 1406 h 46681"/>
                    <a:gd name="connsiteX14" fmla="*/ 75578 w 77777"/>
                    <a:gd name="connsiteY14" fmla="*/ 645 h 46681"/>
                    <a:gd name="connsiteX15" fmla="*/ 75578 w 77777"/>
                    <a:gd name="connsiteY15" fmla="*/ -1145 h 46681"/>
                    <a:gd name="connsiteX16" fmla="*/ 53152 w 77777"/>
                    <a:gd name="connsiteY16" fmla="*/ -1145 h 46681"/>
                    <a:gd name="connsiteX17" fmla="*/ 53152 w 77777"/>
                    <a:gd name="connsiteY17" fmla="*/ 645 h 46681"/>
                    <a:gd name="connsiteX18" fmla="*/ 54089 w 77777"/>
                    <a:gd name="connsiteY18" fmla="*/ 645 h 46681"/>
                    <a:gd name="connsiteX19" fmla="*/ 58647 w 77777"/>
                    <a:gd name="connsiteY19" fmla="*/ 1770 h 46681"/>
                    <a:gd name="connsiteX20" fmla="*/ 60299 w 77777"/>
                    <a:gd name="connsiteY20" fmla="*/ 4304 h 46681"/>
                    <a:gd name="connsiteX21" fmla="*/ 60489 w 77777"/>
                    <a:gd name="connsiteY21" fmla="*/ 9104 h 46681"/>
                    <a:gd name="connsiteX22" fmla="*/ 60489 w 77777"/>
                    <a:gd name="connsiteY22" fmla="*/ 28603 h 46681"/>
                    <a:gd name="connsiteX23" fmla="*/ 59155 w 77777"/>
                    <a:gd name="connsiteY23" fmla="*/ 36428 h 46681"/>
                    <a:gd name="connsiteX24" fmla="*/ 52945 w 77777"/>
                    <a:gd name="connsiteY24" fmla="*/ 39596 h 46681"/>
                    <a:gd name="connsiteX25" fmla="*/ 47656 w 77777"/>
                    <a:gd name="connsiteY25" fmla="*/ 38281 h 46681"/>
                    <a:gd name="connsiteX26" fmla="*/ 41239 w 77777"/>
                    <a:gd name="connsiteY26" fmla="*/ 33403 h 46681"/>
                    <a:gd name="connsiteX27" fmla="*/ 41128 w 77777"/>
                    <a:gd name="connsiteY27" fmla="*/ 32864 h 46681"/>
                    <a:gd name="connsiteX28" fmla="*/ 41239 w 77777"/>
                    <a:gd name="connsiteY28" fmla="*/ 30742 h 46681"/>
                    <a:gd name="connsiteX29" fmla="*/ 41239 w 77777"/>
                    <a:gd name="connsiteY29" fmla="*/ 9104 h 46681"/>
                    <a:gd name="connsiteX30" fmla="*/ 41748 w 77777"/>
                    <a:gd name="connsiteY30" fmla="*/ 3306 h 46681"/>
                    <a:gd name="connsiteX31" fmla="*/ 43701 w 77777"/>
                    <a:gd name="connsiteY31" fmla="*/ 1406 h 46681"/>
                    <a:gd name="connsiteX32" fmla="*/ 48625 w 77777"/>
                    <a:gd name="connsiteY32" fmla="*/ 645 h 46681"/>
                    <a:gd name="connsiteX33" fmla="*/ 48625 w 77777"/>
                    <a:gd name="connsiteY33" fmla="*/ -1145 h 46681"/>
                    <a:gd name="connsiteX34" fmla="*/ 25643 w 77777"/>
                    <a:gd name="connsiteY34" fmla="*/ -1145 h 46681"/>
                    <a:gd name="connsiteX35" fmla="*/ 25643 w 77777"/>
                    <a:gd name="connsiteY35" fmla="*/ 645 h 46681"/>
                    <a:gd name="connsiteX36" fmla="*/ 30836 w 77777"/>
                    <a:gd name="connsiteY36" fmla="*/ 1532 h 46681"/>
                    <a:gd name="connsiteX37" fmla="*/ 32790 w 77777"/>
                    <a:gd name="connsiteY37" fmla="*/ 4209 h 46681"/>
                    <a:gd name="connsiteX38" fmla="*/ 33044 w 77777"/>
                    <a:gd name="connsiteY38" fmla="*/ 9104 h 46681"/>
                    <a:gd name="connsiteX39" fmla="*/ 33044 w 77777"/>
                    <a:gd name="connsiteY39" fmla="*/ 28603 h 46681"/>
                    <a:gd name="connsiteX40" fmla="*/ 31408 w 77777"/>
                    <a:gd name="connsiteY40" fmla="*/ 36571 h 46681"/>
                    <a:gd name="connsiteX41" fmla="*/ 25293 w 77777"/>
                    <a:gd name="connsiteY41" fmla="*/ 39739 h 46681"/>
                    <a:gd name="connsiteX42" fmla="*/ 19988 w 77777"/>
                    <a:gd name="connsiteY42" fmla="*/ 38313 h 46681"/>
                    <a:gd name="connsiteX43" fmla="*/ 13635 w 77777"/>
                    <a:gd name="connsiteY43" fmla="*/ 33403 h 46681"/>
                    <a:gd name="connsiteX44" fmla="*/ 13635 w 77777"/>
                    <a:gd name="connsiteY44" fmla="*/ 9104 h 46681"/>
                    <a:gd name="connsiteX45" fmla="*/ 14255 w 77777"/>
                    <a:gd name="connsiteY45" fmla="*/ 3306 h 46681"/>
                    <a:gd name="connsiteX46" fmla="*/ 16081 w 77777"/>
                    <a:gd name="connsiteY46" fmla="*/ 1310 h 46681"/>
                    <a:gd name="connsiteX47" fmla="*/ 21037 w 77777"/>
                    <a:gd name="connsiteY47" fmla="*/ 645 h 46681"/>
                    <a:gd name="connsiteX48" fmla="*/ 21037 w 77777"/>
                    <a:gd name="connsiteY48" fmla="*/ -1145 h 46681"/>
                    <a:gd name="connsiteX49" fmla="*/ -1453 w 77777"/>
                    <a:gd name="connsiteY49" fmla="*/ -1145 h 46681"/>
                    <a:gd name="connsiteX50" fmla="*/ -1453 w 77777"/>
                    <a:gd name="connsiteY50" fmla="*/ 645 h 46681"/>
                    <a:gd name="connsiteX51" fmla="*/ 2914 w 77777"/>
                    <a:gd name="connsiteY51" fmla="*/ 1310 h 46681"/>
                    <a:gd name="connsiteX52" fmla="*/ 4789 w 77777"/>
                    <a:gd name="connsiteY52" fmla="*/ 3433 h 46681"/>
                    <a:gd name="connsiteX53" fmla="*/ 5440 w 77777"/>
                    <a:gd name="connsiteY53" fmla="*/ 9104 h 46681"/>
                    <a:gd name="connsiteX54" fmla="*/ 5440 w 77777"/>
                    <a:gd name="connsiteY54" fmla="*/ 26433 h 46681"/>
                    <a:gd name="connsiteX55" fmla="*/ 4995 w 77777"/>
                    <a:gd name="connsiteY55" fmla="*/ 36080 h 46681"/>
                    <a:gd name="connsiteX56" fmla="*/ 3899 w 77777"/>
                    <a:gd name="connsiteY56" fmla="*/ 38329 h 46681"/>
                    <a:gd name="connsiteX57" fmla="*/ 1866 w 77777"/>
                    <a:gd name="connsiteY57" fmla="*/ 38947 h 46681"/>
                    <a:gd name="connsiteX58" fmla="*/ -1453 w 77777"/>
                    <a:gd name="connsiteY58" fmla="*/ 38202 h 46681"/>
                    <a:gd name="connsiteX59" fmla="*/ -2200 w 77777"/>
                    <a:gd name="connsiteY59" fmla="*/ 39992 h 46681"/>
                    <a:gd name="connsiteX60" fmla="*/ 11507 w 77777"/>
                    <a:gd name="connsiteY60" fmla="*/ 45536 h 46681"/>
                    <a:gd name="connsiteX61" fmla="*/ 13635 w 77777"/>
                    <a:gd name="connsiteY61" fmla="*/ 45536 h 46681"/>
                    <a:gd name="connsiteX62" fmla="*/ 13635 w 77777"/>
                    <a:gd name="connsiteY62" fmla="*/ 35890 h 466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</a:cxnLst>
                  <a:rect l="l" t="t" r="r" b="b"/>
                  <a:pathLst>
                    <a:path w="77777" h="46681">
                      <a:moveTo>
                        <a:pt x="13635" y="35890"/>
                      </a:moveTo>
                      <a:cubicBezTo>
                        <a:pt x="16949" y="39184"/>
                        <a:pt x="18903" y="41080"/>
                        <a:pt x="19496" y="41576"/>
                      </a:cubicBezTo>
                      <a:cubicBezTo>
                        <a:pt x="20978" y="42833"/>
                        <a:pt x="22577" y="43804"/>
                        <a:pt x="24293" y="44491"/>
                      </a:cubicBezTo>
                      <a:cubicBezTo>
                        <a:pt x="26019" y="45188"/>
                        <a:pt x="27728" y="45536"/>
                        <a:pt x="29423" y="45536"/>
                      </a:cubicBezTo>
                      <a:cubicBezTo>
                        <a:pt x="32271" y="45536"/>
                        <a:pt x="34717" y="44707"/>
                        <a:pt x="36761" y="43049"/>
                      </a:cubicBezTo>
                      <a:cubicBezTo>
                        <a:pt x="38815" y="41402"/>
                        <a:pt x="40191" y="39015"/>
                        <a:pt x="40890" y="35890"/>
                      </a:cubicBezTo>
                      <a:cubicBezTo>
                        <a:pt x="44300" y="39850"/>
                        <a:pt x="47174" y="42447"/>
                        <a:pt x="49514" y="43683"/>
                      </a:cubicBezTo>
                      <a:cubicBezTo>
                        <a:pt x="51865" y="44918"/>
                        <a:pt x="54284" y="45536"/>
                        <a:pt x="56773" y="45536"/>
                      </a:cubicBezTo>
                      <a:cubicBezTo>
                        <a:pt x="59187" y="45536"/>
                        <a:pt x="61326" y="44918"/>
                        <a:pt x="63189" y="43683"/>
                      </a:cubicBezTo>
                      <a:cubicBezTo>
                        <a:pt x="65064" y="42447"/>
                        <a:pt x="66546" y="40425"/>
                        <a:pt x="67637" y="37616"/>
                      </a:cubicBezTo>
                      <a:cubicBezTo>
                        <a:pt x="68367" y="35705"/>
                        <a:pt x="68733" y="32700"/>
                        <a:pt x="68733" y="28603"/>
                      </a:cubicBezTo>
                      <a:lnTo>
                        <a:pt x="68733" y="9104"/>
                      </a:lnTo>
                      <a:cubicBezTo>
                        <a:pt x="68733" y="6263"/>
                        <a:pt x="68944" y="4315"/>
                        <a:pt x="69368" y="3259"/>
                      </a:cubicBezTo>
                      <a:cubicBezTo>
                        <a:pt x="69707" y="2530"/>
                        <a:pt x="70321" y="1912"/>
                        <a:pt x="71210" y="1406"/>
                      </a:cubicBezTo>
                      <a:cubicBezTo>
                        <a:pt x="72100" y="899"/>
                        <a:pt x="73556" y="645"/>
                        <a:pt x="75578" y="645"/>
                      </a:cubicBezTo>
                      <a:lnTo>
                        <a:pt x="75578" y="-1145"/>
                      </a:lnTo>
                      <a:lnTo>
                        <a:pt x="53152" y="-1145"/>
                      </a:lnTo>
                      <a:lnTo>
                        <a:pt x="53152" y="645"/>
                      </a:lnTo>
                      <a:lnTo>
                        <a:pt x="54089" y="645"/>
                      </a:lnTo>
                      <a:cubicBezTo>
                        <a:pt x="56037" y="645"/>
                        <a:pt x="57556" y="1020"/>
                        <a:pt x="58647" y="1770"/>
                      </a:cubicBezTo>
                      <a:cubicBezTo>
                        <a:pt x="59409" y="2298"/>
                        <a:pt x="59960" y="3143"/>
                        <a:pt x="60299" y="4304"/>
                      </a:cubicBezTo>
                      <a:cubicBezTo>
                        <a:pt x="60426" y="4864"/>
                        <a:pt x="60489" y="6464"/>
                        <a:pt x="60489" y="9104"/>
                      </a:cubicBezTo>
                      <a:lnTo>
                        <a:pt x="60489" y="28603"/>
                      </a:lnTo>
                      <a:cubicBezTo>
                        <a:pt x="60489" y="32299"/>
                        <a:pt x="60045" y="34908"/>
                        <a:pt x="59155" y="36428"/>
                      </a:cubicBezTo>
                      <a:cubicBezTo>
                        <a:pt x="57863" y="38540"/>
                        <a:pt x="55793" y="39596"/>
                        <a:pt x="52945" y="39596"/>
                      </a:cubicBezTo>
                      <a:cubicBezTo>
                        <a:pt x="51187" y="39596"/>
                        <a:pt x="49424" y="39158"/>
                        <a:pt x="47656" y="38281"/>
                      </a:cubicBezTo>
                      <a:cubicBezTo>
                        <a:pt x="45888" y="37405"/>
                        <a:pt x="43749" y="35779"/>
                        <a:pt x="41239" y="33403"/>
                      </a:cubicBezTo>
                      <a:lnTo>
                        <a:pt x="41128" y="32864"/>
                      </a:lnTo>
                      <a:lnTo>
                        <a:pt x="41239" y="30742"/>
                      </a:lnTo>
                      <a:lnTo>
                        <a:pt x="41239" y="9104"/>
                      </a:lnTo>
                      <a:cubicBezTo>
                        <a:pt x="41239" y="5999"/>
                        <a:pt x="41409" y="4067"/>
                        <a:pt x="41748" y="3306"/>
                      </a:cubicBezTo>
                      <a:cubicBezTo>
                        <a:pt x="42097" y="2546"/>
                        <a:pt x="42748" y="1912"/>
                        <a:pt x="43701" y="1406"/>
                      </a:cubicBezTo>
                      <a:cubicBezTo>
                        <a:pt x="44665" y="899"/>
                        <a:pt x="46306" y="645"/>
                        <a:pt x="48625" y="645"/>
                      </a:cubicBezTo>
                      <a:lnTo>
                        <a:pt x="48625" y="-1145"/>
                      </a:lnTo>
                      <a:lnTo>
                        <a:pt x="25643" y="-1145"/>
                      </a:lnTo>
                      <a:lnTo>
                        <a:pt x="25643" y="645"/>
                      </a:lnTo>
                      <a:cubicBezTo>
                        <a:pt x="28163" y="645"/>
                        <a:pt x="29894" y="941"/>
                        <a:pt x="30836" y="1532"/>
                      </a:cubicBezTo>
                      <a:cubicBezTo>
                        <a:pt x="31779" y="2124"/>
                        <a:pt x="32430" y="3016"/>
                        <a:pt x="32790" y="4209"/>
                      </a:cubicBezTo>
                      <a:cubicBezTo>
                        <a:pt x="32959" y="4769"/>
                        <a:pt x="33044" y="6400"/>
                        <a:pt x="33044" y="9104"/>
                      </a:cubicBezTo>
                      <a:lnTo>
                        <a:pt x="33044" y="28603"/>
                      </a:lnTo>
                      <a:cubicBezTo>
                        <a:pt x="33044" y="32299"/>
                        <a:pt x="32499" y="34955"/>
                        <a:pt x="31408" y="36571"/>
                      </a:cubicBezTo>
                      <a:cubicBezTo>
                        <a:pt x="29947" y="38683"/>
                        <a:pt x="27909" y="39739"/>
                        <a:pt x="25293" y="39739"/>
                      </a:cubicBezTo>
                      <a:cubicBezTo>
                        <a:pt x="23514" y="39739"/>
                        <a:pt x="21746" y="39264"/>
                        <a:pt x="19988" y="38313"/>
                      </a:cubicBezTo>
                      <a:cubicBezTo>
                        <a:pt x="17246" y="36856"/>
                        <a:pt x="15128" y="35219"/>
                        <a:pt x="13635" y="33403"/>
                      </a:cubicBezTo>
                      <a:lnTo>
                        <a:pt x="13635" y="9104"/>
                      </a:lnTo>
                      <a:cubicBezTo>
                        <a:pt x="13635" y="6136"/>
                        <a:pt x="13842" y="4204"/>
                        <a:pt x="14255" y="3306"/>
                      </a:cubicBezTo>
                      <a:cubicBezTo>
                        <a:pt x="14668" y="2419"/>
                        <a:pt x="15276" y="1754"/>
                        <a:pt x="16081" y="1310"/>
                      </a:cubicBezTo>
                      <a:cubicBezTo>
                        <a:pt x="16896" y="867"/>
                        <a:pt x="18548" y="645"/>
                        <a:pt x="21037" y="645"/>
                      </a:cubicBezTo>
                      <a:lnTo>
                        <a:pt x="21037" y="-1145"/>
                      </a:lnTo>
                      <a:lnTo>
                        <a:pt x="-1453" y="-1145"/>
                      </a:lnTo>
                      <a:lnTo>
                        <a:pt x="-1453" y="645"/>
                      </a:lnTo>
                      <a:cubicBezTo>
                        <a:pt x="633" y="645"/>
                        <a:pt x="2088" y="867"/>
                        <a:pt x="2914" y="1310"/>
                      </a:cubicBezTo>
                      <a:cubicBezTo>
                        <a:pt x="3740" y="1754"/>
                        <a:pt x="4365" y="2462"/>
                        <a:pt x="4789" y="3433"/>
                      </a:cubicBezTo>
                      <a:cubicBezTo>
                        <a:pt x="5223" y="4405"/>
                        <a:pt x="5440" y="6295"/>
                        <a:pt x="5440" y="9104"/>
                      </a:cubicBezTo>
                      <a:lnTo>
                        <a:pt x="5440" y="26433"/>
                      </a:lnTo>
                      <a:cubicBezTo>
                        <a:pt x="5440" y="31417"/>
                        <a:pt x="5292" y="34633"/>
                        <a:pt x="4995" y="36080"/>
                      </a:cubicBezTo>
                      <a:cubicBezTo>
                        <a:pt x="4762" y="37167"/>
                        <a:pt x="4397" y="37917"/>
                        <a:pt x="3899" y="38329"/>
                      </a:cubicBezTo>
                      <a:cubicBezTo>
                        <a:pt x="3412" y="38741"/>
                        <a:pt x="2734" y="38947"/>
                        <a:pt x="1866" y="38947"/>
                      </a:cubicBezTo>
                      <a:cubicBezTo>
                        <a:pt x="945" y="38947"/>
                        <a:pt x="-162" y="38699"/>
                        <a:pt x="-1453" y="38202"/>
                      </a:cubicBezTo>
                      <a:lnTo>
                        <a:pt x="-2200" y="39992"/>
                      </a:lnTo>
                      <a:lnTo>
                        <a:pt x="11507" y="45536"/>
                      </a:lnTo>
                      <a:lnTo>
                        <a:pt x="13635" y="45536"/>
                      </a:lnTo>
                      <a:lnTo>
                        <a:pt x="13635" y="3589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438" name="Freeform: Shape 437">
                  <a:extLst>
                    <a:ext uri="{FF2B5EF4-FFF2-40B4-BE49-F238E27FC236}">
                      <a16:creationId xmlns:a16="http://schemas.microsoft.com/office/drawing/2014/main" id="{653A4DA9-23E3-5EBA-E495-5EA4024A8B5F}"/>
                    </a:ext>
                  </a:extLst>
                </p:cNvPr>
                <p:cNvSpPr/>
                <p:nvPr/>
              </p:nvSpPr>
              <p:spPr>
                <a:xfrm flipV="1">
                  <a:off x="3872797" y="4144156"/>
                  <a:ext cx="77777" cy="46681"/>
                </a:xfrm>
                <a:custGeom>
                  <a:avLst/>
                  <a:gdLst>
                    <a:gd name="connsiteX0" fmla="*/ 13641 w 77777"/>
                    <a:gd name="connsiteY0" fmla="*/ 35890 h 46681"/>
                    <a:gd name="connsiteX1" fmla="*/ 19502 w 77777"/>
                    <a:gd name="connsiteY1" fmla="*/ 41576 h 46681"/>
                    <a:gd name="connsiteX2" fmla="*/ 24299 w 77777"/>
                    <a:gd name="connsiteY2" fmla="*/ 44491 h 46681"/>
                    <a:gd name="connsiteX3" fmla="*/ 29429 w 77777"/>
                    <a:gd name="connsiteY3" fmla="*/ 45536 h 46681"/>
                    <a:gd name="connsiteX4" fmla="*/ 36767 w 77777"/>
                    <a:gd name="connsiteY4" fmla="*/ 43049 h 46681"/>
                    <a:gd name="connsiteX5" fmla="*/ 40896 w 77777"/>
                    <a:gd name="connsiteY5" fmla="*/ 35890 h 46681"/>
                    <a:gd name="connsiteX6" fmla="*/ 49521 w 77777"/>
                    <a:gd name="connsiteY6" fmla="*/ 43683 h 46681"/>
                    <a:gd name="connsiteX7" fmla="*/ 56779 w 77777"/>
                    <a:gd name="connsiteY7" fmla="*/ 45536 h 46681"/>
                    <a:gd name="connsiteX8" fmla="*/ 63196 w 77777"/>
                    <a:gd name="connsiteY8" fmla="*/ 43683 h 46681"/>
                    <a:gd name="connsiteX9" fmla="*/ 67643 w 77777"/>
                    <a:gd name="connsiteY9" fmla="*/ 37616 h 46681"/>
                    <a:gd name="connsiteX10" fmla="*/ 68739 w 77777"/>
                    <a:gd name="connsiteY10" fmla="*/ 28603 h 46681"/>
                    <a:gd name="connsiteX11" fmla="*/ 68739 w 77777"/>
                    <a:gd name="connsiteY11" fmla="*/ 9104 h 46681"/>
                    <a:gd name="connsiteX12" fmla="*/ 69374 w 77777"/>
                    <a:gd name="connsiteY12" fmla="*/ 3259 h 46681"/>
                    <a:gd name="connsiteX13" fmla="*/ 71216 w 77777"/>
                    <a:gd name="connsiteY13" fmla="*/ 1406 h 46681"/>
                    <a:gd name="connsiteX14" fmla="*/ 75584 w 77777"/>
                    <a:gd name="connsiteY14" fmla="*/ 645 h 46681"/>
                    <a:gd name="connsiteX15" fmla="*/ 75584 w 77777"/>
                    <a:gd name="connsiteY15" fmla="*/ -1145 h 46681"/>
                    <a:gd name="connsiteX16" fmla="*/ 53158 w 77777"/>
                    <a:gd name="connsiteY16" fmla="*/ -1145 h 46681"/>
                    <a:gd name="connsiteX17" fmla="*/ 53158 w 77777"/>
                    <a:gd name="connsiteY17" fmla="*/ 645 h 46681"/>
                    <a:gd name="connsiteX18" fmla="*/ 54095 w 77777"/>
                    <a:gd name="connsiteY18" fmla="*/ 645 h 46681"/>
                    <a:gd name="connsiteX19" fmla="*/ 58653 w 77777"/>
                    <a:gd name="connsiteY19" fmla="*/ 1770 h 46681"/>
                    <a:gd name="connsiteX20" fmla="*/ 60305 w 77777"/>
                    <a:gd name="connsiteY20" fmla="*/ 4304 h 46681"/>
                    <a:gd name="connsiteX21" fmla="*/ 60496 w 77777"/>
                    <a:gd name="connsiteY21" fmla="*/ 9104 h 46681"/>
                    <a:gd name="connsiteX22" fmla="*/ 60496 w 77777"/>
                    <a:gd name="connsiteY22" fmla="*/ 28603 h 46681"/>
                    <a:gd name="connsiteX23" fmla="*/ 59161 w 77777"/>
                    <a:gd name="connsiteY23" fmla="*/ 36428 h 46681"/>
                    <a:gd name="connsiteX24" fmla="*/ 52951 w 77777"/>
                    <a:gd name="connsiteY24" fmla="*/ 39596 h 46681"/>
                    <a:gd name="connsiteX25" fmla="*/ 47662 w 77777"/>
                    <a:gd name="connsiteY25" fmla="*/ 38281 h 46681"/>
                    <a:gd name="connsiteX26" fmla="*/ 41246 w 77777"/>
                    <a:gd name="connsiteY26" fmla="*/ 33403 h 46681"/>
                    <a:gd name="connsiteX27" fmla="*/ 41135 w 77777"/>
                    <a:gd name="connsiteY27" fmla="*/ 32864 h 46681"/>
                    <a:gd name="connsiteX28" fmla="*/ 41246 w 77777"/>
                    <a:gd name="connsiteY28" fmla="*/ 30742 h 46681"/>
                    <a:gd name="connsiteX29" fmla="*/ 41246 w 77777"/>
                    <a:gd name="connsiteY29" fmla="*/ 9104 h 46681"/>
                    <a:gd name="connsiteX30" fmla="*/ 41754 w 77777"/>
                    <a:gd name="connsiteY30" fmla="*/ 3306 h 46681"/>
                    <a:gd name="connsiteX31" fmla="*/ 43708 w 77777"/>
                    <a:gd name="connsiteY31" fmla="*/ 1406 h 46681"/>
                    <a:gd name="connsiteX32" fmla="*/ 48631 w 77777"/>
                    <a:gd name="connsiteY32" fmla="*/ 645 h 46681"/>
                    <a:gd name="connsiteX33" fmla="*/ 48631 w 77777"/>
                    <a:gd name="connsiteY33" fmla="*/ -1145 h 46681"/>
                    <a:gd name="connsiteX34" fmla="*/ 25649 w 77777"/>
                    <a:gd name="connsiteY34" fmla="*/ -1145 h 46681"/>
                    <a:gd name="connsiteX35" fmla="*/ 25649 w 77777"/>
                    <a:gd name="connsiteY35" fmla="*/ 645 h 46681"/>
                    <a:gd name="connsiteX36" fmla="*/ 30842 w 77777"/>
                    <a:gd name="connsiteY36" fmla="*/ 1532 h 46681"/>
                    <a:gd name="connsiteX37" fmla="*/ 32796 w 77777"/>
                    <a:gd name="connsiteY37" fmla="*/ 4209 h 46681"/>
                    <a:gd name="connsiteX38" fmla="*/ 33050 w 77777"/>
                    <a:gd name="connsiteY38" fmla="*/ 9104 h 46681"/>
                    <a:gd name="connsiteX39" fmla="*/ 33050 w 77777"/>
                    <a:gd name="connsiteY39" fmla="*/ 28603 h 46681"/>
                    <a:gd name="connsiteX40" fmla="*/ 31414 w 77777"/>
                    <a:gd name="connsiteY40" fmla="*/ 36571 h 46681"/>
                    <a:gd name="connsiteX41" fmla="*/ 25299 w 77777"/>
                    <a:gd name="connsiteY41" fmla="*/ 39739 h 46681"/>
                    <a:gd name="connsiteX42" fmla="*/ 19995 w 77777"/>
                    <a:gd name="connsiteY42" fmla="*/ 38313 h 46681"/>
                    <a:gd name="connsiteX43" fmla="*/ 13641 w 77777"/>
                    <a:gd name="connsiteY43" fmla="*/ 33403 h 46681"/>
                    <a:gd name="connsiteX44" fmla="*/ 13641 w 77777"/>
                    <a:gd name="connsiteY44" fmla="*/ 9104 h 46681"/>
                    <a:gd name="connsiteX45" fmla="*/ 14261 w 77777"/>
                    <a:gd name="connsiteY45" fmla="*/ 3306 h 46681"/>
                    <a:gd name="connsiteX46" fmla="*/ 16087 w 77777"/>
                    <a:gd name="connsiteY46" fmla="*/ 1310 h 46681"/>
                    <a:gd name="connsiteX47" fmla="*/ 21043 w 77777"/>
                    <a:gd name="connsiteY47" fmla="*/ 645 h 46681"/>
                    <a:gd name="connsiteX48" fmla="*/ 21043 w 77777"/>
                    <a:gd name="connsiteY48" fmla="*/ -1145 h 46681"/>
                    <a:gd name="connsiteX49" fmla="*/ -1447 w 77777"/>
                    <a:gd name="connsiteY49" fmla="*/ -1145 h 46681"/>
                    <a:gd name="connsiteX50" fmla="*/ -1447 w 77777"/>
                    <a:gd name="connsiteY50" fmla="*/ 645 h 46681"/>
                    <a:gd name="connsiteX51" fmla="*/ 2921 w 77777"/>
                    <a:gd name="connsiteY51" fmla="*/ 1310 h 46681"/>
                    <a:gd name="connsiteX52" fmla="*/ 4795 w 77777"/>
                    <a:gd name="connsiteY52" fmla="*/ 3433 h 46681"/>
                    <a:gd name="connsiteX53" fmla="*/ 5446 w 77777"/>
                    <a:gd name="connsiteY53" fmla="*/ 9104 h 46681"/>
                    <a:gd name="connsiteX54" fmla="*/ 5446 w 77777"/>
                    <a:gd name="connsiteY54" fmla="*/ 26433 h 46681"/>
                    <a:gd name="connsiteX55" fmla="*/ 5001 w 77777"/>
                    <a:gd name="connsiteY55" fmla="*/ 36080 h 46681"/>
                    <a:gd name="connsiteX56" fmla="*/ 3905 w 77777"/>
                    <a:gd name="connsiteY56" fmla="*/ 38329 h 46681"/>
                    <a:gd name="connsiteX57" fmla="*/ 1872 w 77777"/>
                    <a:gd name="connsiteY57" fmla="*/ 38947 h 46681"/>
                    <a:gd name="connsiteX58" fmla="*/ -1447 w 77777"/>
                    <a:gd name="connsiteY58" fmla="*/ 38202 h 46681"/>
                    <a:gd name="connsiteX59" fmla="*/ -2194 w 77777"/>
                    <a:gd name="connsiteY59" fmla="*/ 39992 h 46681"/>
                    <a:gd name="connsiteX60" fmla="*/ 11513 w 77777"/>
                    <a:gd name="connsiteY60" fmla="*/ 45536 h 46681"/>
                    <a:gd name="connsiteX61" fmla="*/ 13641 w 77777"/>
                    <a:gd name="connsiteY61" fmla="*/ 45536 h 46681"/>
                    <a:gd name="connsiteX62" fmla="*/ 13641 w 77777"/>
                    <a:gd name="connsiteY62" fmla="*/ 35890 h 466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</a:cxnLst>
                  <a:rect l="l" t="t" r="r" b="b"/>
                  <a:pathLst>
                    <a:path w="77777" h="46681">
                      <a:moveTo>
                        <a:pt x="13641" y="35890"/>
                      </a:moveTo>
                      <a:cubicBezTo>
                        <a:pt x="16956" y="39184"/>
                        <a:pt x="18909" y="41080"/>
                        <a:pt x="19502" y="41576"/>
                      </a:cubicBezTo>
                      <a:cubicBezTo>
                        <a:pt x="20985" y="42833"/>
                        <a:pt x="22583" y="43804"/>
                        <a:pt x="24299" y="44491"/>
                      </a:cubicBezTo>
                      <a:cubicBezTo>
                        <a:pt x="26025" y="45188"/>
                        <a:pt x="27735" y="45536"/>
                        <a:pt x="29429" y="45536"/>
                      </a:cubicBezTo>
                      <a:cubicBezTo>
                        <a:pt x="32277" y="45536"/>
                        <a:pt x="34723" y="44707"/>
                        <a:pt x="36767" y="43049"/>
                      </a:cubicBezTo>
                      <a:cubicBezTo>
                        <a:pt x="38821" y="41402"/>
                        <a:pt x="40197" y="39015"/>
                        <a:pt x="40896" y="35890"/>
                      </a:cubicBezTo>
                      <a:cubicBezTo>
                        <a:pt x="44306" y="39850"/>
                        <a:pt x="47181" y="42447"/>
                        <a:pt x="49521" y="43683"/>
                      </a:cubicBezTo>
                      <a:cubicBezTo>
                        <a:pt x="51871" y="44918"/>
                        <a:pt x="54291" y="45536"/>
                        <a:pt x="56779" y="45536"/>
                      </a:cubicBezTo>
                      <a:cubicBezTo>
                        <a:pt x="59193" y="45536"/>
                        <a:pt x="61332" y="44918"/>
                        <a:pt x="63196" y="43683"/>
                      </a:cubicBezTo>
                      <a:cubicBezTo>
                        <a:pt x="65070" y="42447"/>
                        <a:pt x="66552" y="40425"/>
                        <a:pt x="67643" y="37616"/>
                      </a:cubicBezTo>
                      <a:cubicBezTo>
                        <a:pt x="68373" y="35705"/>
                        <a:pt x="68739" y="32700"/>
                        <a:pt x="68739" y="28603"/>
                      </a:cubicBezTo>
                      <a:lnTo>
                        <a:pt x="68739" y="9104"/>
                      </a:lnTo>
                      <a:cubicBezTo>
                        <a:pt x="68739" y="6263"/>
                        <a:pt x="68950" y="4315"/>
                        <a:pt x="69374" y="3259"/>
                      </a:cubicBezTo>
                      <a:cubicBezTo>
                        <a:pt x="69713" y="2530"/>
                        <a:pt x="70327" y="1912"/>
                        <a:pt x="71216" y="1406"/>
                      </a:cubicBezTo>
                      <a:cubicBezTo>
                        <a:pt x="72106" y="899"/>
                        <a:pt x="73562" y="645"/>
                        <a:pt x="75584" y="645"/>
                      </a:cubicBezTo>
                      <a:lnTo>
                        <a:pt x="75584" y="-1145"/>
                      </a:lnTo>
                      <a:lnTo>
                        <a:pt x="53158" y="-1145"/>
                      </a:lnTo>
                      <a:lnTo>
                        <a:pt x="53158" y="645"/>
                      </a:lnTo>
                      <a:lnTo>
                        <a:pt x="54095" y="645"/>
                      </a:lnTo>
                      <a:cubicBezTo>
                        <a:pt x="56043" y="645"/>
                        <a:pt x="57563" y="1020"/>
                        <a:pt x="58653" y="1770"/>
                      </a:cubicBezTo>
                      <a:cubicBezTo>
                        <a:pt x="59416" y="2298"/>
                        <a:pt x="59966" y="3143"/>
                        <a:pt x="60305" y="4304"/>
                      </a:cubicBezTo>
                      <a:cubicBezTo>
                        <a:pt x="60432" y="4864"/>
                        <a:pt x="60496" y="6464"/>
                        <a:pt x="60496" y="9104"/>
                      </a:cubicBezTo>
                      <a:lnTo>
                        <a:pt x="60496" y="28603"/>
                      </a:lnTo>
                      <a:cubicBezTo>
                        <a:pt x="60496" y="32299"/>
                        <a:pt x="60051" y="34908"/>
                        <a:pt x="59161" y="36428"/>
                      </a:cubicBezTo>
                      <a:cubicBezTo>
                        <a:pt x="57870" y="38540"/>
                        <a:pt x="55800" y="39596"/>
                        <a:pt x="52951" y="39596"/>
                      </a:cubicBezTo>
                      <a:cubicBezTo>
                        <a:pt x="51194" y="39596"/>
                        <a:pt x="49431" y="39158"/>
                        <a:pt x="47662" y="38281"/>
                      </a:cubicBezTo>
                      <a:cubicBezTo>
                        <a:pt x="45894" y="37405"/>
                        <a:pt x="43755" y="35779"/>
                        <a:pt x="41246" y="33403"/>
                      </a:cubicBezTo>
                      <a:lnTo>
                        <a:pt x="41135" y="32864"/>
                      </a:lnTo>
                      <a:lnTo>
                        <a:pt x="41246" y="30742"/>
                      </a:lnTo>
                      <a:lnTo>
                        <a:pt x="41246" y="9104"/>
                      </a:lnTo>
                      <a:cubicBezTo>
                        <a:pt x="41246" y="5999"/>
                        <a:pt x="41415" y="4067"/>
                        <a:pt x="41754" y="3306"/>
                      </a:cubicBezTo>
                      <a:cubicBezTo>
                        <a:pt x="42103" y="2546"/>
                        <a:pt x="42755" y="1912"/>
                        <a:pt x="43708" y="1406"/>
                      </a:cubicBezTo>
                      <a:cubicBezTo>
                        <a:pt x="44671" y="899"/>
                        <a:pt x="46312" y="645"/>
                        <a:pt x="48631" y="645"/>
                      </a:cubicBezTo>
                      <a:lnTo>
                        <a:pt x="48631" y="-1145"/>
                      </a:lnTo>
                      <a:lnTo>
                        <a:pt x="25649" y="-1145"/>
                      </a:lnTo>
                      <a:lnTo>
                        <a:pt x="25649" y="645"/>
                      </a:lnTo>
                      <a:cubicBezTo>
                        <a:pt x="28169" y="645"/>
                        <a:pt x="29900" y="941"/>
                        <a:pt x="30842" y="1532"/>
                      </a:cubicBezTo>
                      <a:cubicBezTo>
                        <a:pt x="31785" y="2124"/>
                        <a:pt x="32436" y="3016"/>
                        <a:pt x="32796" y="4209"/>
                      </a:cubicBezTo>
                      <a:cubicBezTo>
                        <a:pt x="32966" y="4769"/>
                        <a:pt x="33050" y="6400"/>
                        <a:pt x="33050" y="9104"/>
                      </a:cubicBezTo>
                      <a:lnTo>
                        <a:pt x="33050" y="28603"/>
                      </a:lnTo>
                      <a:cubicBezTo>
                        <a:pt x="33050" y="32299"/>
                        <a:pt x="32505" y="34955"/>
                        <a:pt x="31414" y="36571"/>
                      </a:cubicBezTo>
                      <a:cubicBezTo>
                        <a:pt x="29953" y="38683"/>
                        <a:pt x="27915" y="39739"/>
                        <a:pt x="25299" y="39739"/>
                      </a:cubicBezTo>
                      <a:cubicBezTo>
                        <a:pt x="23521" y="39739"/>
                        <a:pt x="21752" y="39264"/>
                        <a:pt x="19995" y="38313"/>
                      </a:cubicBezTo>
                      <a:cubicBezTo>
                        <a:pt x="17252" y="36856"/>
                        <a:pt x="15134" y="35219"/>
                        <a:pt x="13641" y="33403"/>
                      </a:cubicBezTo>
                      <a:lnTo>
                        <a:pt x="13641" y="9104"/>
                      </a:lnTo>
                      <a:cubicBezTo>
                        <a:pt x="13641" y="6136"/>
                        <a:pt x="13848" y="4204"/>
                        <a:pt x="14261" y="3306"/>
                      </a:cubicBezTo>
                      <a:cubicBezTo>
                        <a:pt x="14674" y="2419"/>
                        <a:pt x="15283" y="1754"/>
                        <a:pt x="16087" y="1310"/>
                      </a:cubicBezTo>
                      <a:cubicBezTo>
                        <a:pt x="16903" y="867"/>
                        <a:pt x="18554" y="645"/>
                        <a:pt x="21043" y="645"/>
                      </a:cubicBezTo>
                      <a:lnTo>
                        <a:pt x="21043" y="-1145"/>
                      </a:lnTo>
                      <a:lnTo>
                        <a:pt x="-1447" y="-1145"/>
                      </a:lnTo>
                      <a:lnTo>
                        <a:pt x="-1447" y="645"/>
                      </a:lnTo>
                      <a:cubicBezTo>
                        <a:pt x="639" y="645"/>
                        <a:pt x="2095" y="867"/>
                        <a:pt x="2921" y="1310"/>
                      </a:cubicBezTo>
                      <a:cubicBezTo>
                        <a:pt x="3747" y="1754"/>
                        <a:pt x="4371" y="2462"/>
                        <a:pt x="4795" y="3433"/>
                      </a:cubicBezTo>
                      <a:cubicBezTo>
                        <a:pt x="5229" y="4405"/>
                        <a:pt x="5446" y="6295"/>
                        <a:pt x="5446" y="9104"/>
                      </a:cubicBezTo>
                      <a:lnTo>
                        <a:pt x="5446" y="26433"/>
                      </a:lnTo>
                      <a:cubicBezTo>
                        <a:pt x="5446" y="31417"/>
                        <a:pt x="5298" y="34633"/>
                        <a:pt x="5001" y="36080"/>
                      </a:cubicBezTo>
                      <a:cubicBezTo>
                        <a:pt x="4768" y="37167"/>
                        <a:pt x="4403" y="37917"/>
                        <a:pt x="3905" y="38329"/>
                      </a:cubicBezTo>
                      <a:cubicBezTo>
                        <a:pt x="3418" y="38741"/>
                        <a:pt x="2741" y="38947"/>
                        <a:pt x="1872" y="38947"/>
                      </a:cubicBezTo>
                      <a:cubicBezTo>
                        <a:pt x="951" y="38947"/>
                        <a:pt x="-155" y="38699"/>
                        <a:pt x="-1447" y="38202"/>
                      </a:cubicBezTo>
                      <a:lnTo>
                        <a:pt x="-2194" y="39992"/>
                      </a:lnTo>
                      <a:lnTo>
                        <a:pt x="11513" y="45536"/>
                      </a:lnTo>
                      <a:lnTo>
                        <a:pt x="13641" y="45536"/>
                      </a:lnTo>
                      <a:lnTo>
                        <a:pt x="13641" y="3589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</p:grpSp>
          <p:grpSp>
            <p:nvGrpSpPr>
              <p:cNvPr id="439" name="Graphic 57">
                <a:extLst>
                  <a:ext uri="{FF2B5EF4-FFF2-40B4-BE49-F238E27FC236}">
                    <a16:creationId xmlns:a16="http://schemas.microsoft.com/office/drawing/2014/main" id="{173FEDFC-C920-211F-0154-43E92176D2D7}"/>
                  </a:ext>
                </a:extLst>
              </p:cNvPr>
              <p:cNvGrpSpPr/>
              <p:nvPr/>
            </p:nvGrpSpPr>
            <p:grpSpPr>
              <a:xfrm>
                <a:off x="2819706" y="3164516"/>
                <a:ext cx="306491" cy="69902"/>
                <a:chOff x="2819706" y="3164516"/>
                <a:chExt cx="306491" cy="69902"/>
              </a:xfrm>
              <a:solidFill>
                <a:srgbClr val="000000"/>
              </a:solidFill>
            </p:grpSpPr>
            <p:sp>
              <p:nvSpPr>
                <p:cNvPr id="440" name="Freeform: Shape 439">
                  <a:extLst>
                    <a:ext uri="{FF2B5EF4-FFF2-40B4-BE49-F238E27FC236}">
                      <a16:creationId xmlns:a16="http://schemas.microsoft.com/office/drawing/2014/main" id="{2297A3EF-EDA0-7C3A-53FE-2F7F437308E4}"/>
                    </a:ext>
                  </a:extLst>
                </p:cNvPr>
                <p:cNvSpPr/>
                <p:nvPr/>
              </p:nvSpPr>
              <p:spPr>
                <a:xfrm flipV="1">
                  <a:off x="2819706" y="3164516"/>
                  <a:ext cx="43534" cy="69696"/>
                </a:xfrm>
                <a:custGeom>
                  <a:avLst/>
                  <a:gdLst>
                    <a:gd name="connsiteX0" fmla="*/ -1378 w 43534"/>
                    <a:gd name="connsiteY0" fmla="*/ 32485 h 69696"/>
                    <a:gd name="connsiteX1" fmla="*/ 2100 w 43534"/>
                    <a:gd name="connsiteY1" fmla="*/ 52253 h 69696"/>
                    <a:gd name="connsiteX2" fmla="*/ 11328 w 43534"/>
                    <a:gd name="connsiteY2" fmla="*/ 64609 h 69696"/>
                    <a:gd name="connsiteX3" fmla="*/ 20572 w 43534"/>
                    <a:gd name="connsiteY3" fmla="*/ 67824 h 69696"/>
                    <a:gd name="connsiteX4" fmla="*/ 34470 w 43534"/>
                    <a:gd name="connsiteY4" fmla="*/ 59952 h 69696"/>
                    <a:gd name="connsiteX5" fmla="*/ 42157 w 43534"/>
                    <a:gd name="connsiteY5" fmla="*/ 33514 h 69696"/>
                    <a:gd name="connsiteX6" fmla="*/ 38774 w 43534"/>
                    <a:gd name="connsiteY6" fmla="*/ 13667 h 69696"/>
                    <a:gd name="connsiteX7" fmla="*/ 30165 w 43534"/>
                    <a:gd name="connsiteY7" fmla="*/ 1818 h 69696"/>
                    <a:gd name="connsiteX8" fmla="*/ 20064 w 43534"/>
                    <a:gd name="connsiteY8" fmla="*/ -1873 h 69696"/>
                    <a:gd name="connsiteX9" fmla="*/ 4038 w 43534"/>
                    <a:gd name="connsiteY9" fmla="*/ 9469 h 69696"/>
                    <a:gd name="connsiteX10" fmla="*/ -1378 w 43534"/>
                    <a:gd name="connsiteY10" fmla="*/ 32485 h 69696"/>
                    <a:gd name="connsiteX11" fmla="*/ 8358 w 43534"/>
                    <a:gd name="connsiteY11" fmla="*/ 31249 h 69696"/>
                    <a:gd name="connsiteX12" fmla="*/ 11773 w 43534"/>
                    <a:gd name="connsiteY12" fmla="*/ 8629 h 69696"/>
                    <a:gd name="connsiteX13" fmla="*/ 20223 w 43534"/>
                    <a:gd name="connsiteY13" fmla="*/ 1248 h 69696"/>
                    <a:gd name="connsiteX14" fmla="*/ 25766 w 43534"/>
                    <a:gd name="connsiteY14" fmla="*/ 3640 h 69696"/>
                    <a:gd name="connsiteX15" fmla="*/ 30149 w 43534"/>
                    <a:gd name="connsiteY15" fmla="*/ 11687 h 69696"/>
                    <a:gd name="connsiteX16" fmla="*/ 32421 w 43534"/>
                    <a:gd name="connsiteY16" fmla="*/ 35700 h 69696"/>
                    <a:gd name="connsiteX17" fmla="*/ 30038 w 43534"/>
                    <a:gd name="connsiteY17" fmla="*/ 54851 h 69696"/>
                    <a:gd name="connsiteX18" fmla="*/ 25432 w 43534"/>
                    <a:gd name="connsiteY18" fmla="*/ 62930 h 69696"/>
                    <a:gd name="connsiteX19" fmla="*/ 20509 w 43534"/>
                    <a:gd name="connsiteY19" fmla="*/ 64561 h 69696"/>
                    <a:gd name="connsiteX20" fmla="*/ 14505 w 43534"/>
                    <a:gd name="connsiteY20" fmla="*/ 61536 h 69696"/>
                    <a:gd name="connsiteX21" fmla="*/ 9645 w 43534"/>
                    <a:gd name="connsiteY21" fmla="*/ 48610 h 69696"/>
                    <a:gd name="connsiteX22" fmla="*/ 8358 w 43534"/>
                    <a:gd name="connsiteY22" fmla="*/ 31249 h 696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43534" h="69696">
                      <a:moveTo>
                        <a:pt x="-1378" y="32485"/>
                      </a:moveTo>
                      <a:cubicBezTo>
                        <a:pt x="-1378" y="40141"/>
                        <a:pt x="-218" y="46730"/>
                        <a:pt x="2100" y="52253"/>
                      </a:cubicBezTo>
                      <a:cubicBezTo>
                        <a:pt x="4419" y="57787"/>
                        <a:pt x="7495" y="61905"/>
                        <a:pt x="11328" y="64609"/>
                      </a:cubicBezTo>
                      <a:cubicBezTo>
                        <a:pt x="14314" y="66752"/>
                        <a:pt x="17396" y="67824"/>
                        <a:pt x="20572" y="67824"/>
                      </a:cubicBezTo>
                      <a:cubicBezTo>
                        <a:pt x="25729" y="67824"/>
                        <a:pt x="30361" y="65200"/>
                        <a:pt x="34470" y="59952"/>
                      </a:cubicBezTo>
                      <a:cubicBezTo>
                        <a:pt x="39594" y="53457"/>
                        <a:pt x="42157" y="44645"/>
                        <a:pt x="42157" y="33514"/>
                      </a:cubicBezTo>
                      <a:cubicBezTo>
                        <a:pt x="42157" y="25732"/>
                        <a:pt x="41029" y="19116"/>
                        <a:pt x="38774" y="13667"/>
                      </a:cubicBezTo>
                      <a:cubicBezTo>
                        <a:pt x="36529" y="8228"/>
                        <a:pt x="33659" y="4279"/>
                        <a:pt x="30165" y="1818"/>
                      </a:cubicBezTo>
                      <a:cubicBezTo>
                        <a:pt x="26682" y="-642"/>
                        <a:pt x="23315" y="-1873"/>
                        <a:pt x="20064" y="-1873"/>
                      </a:cubicBezTo>
                      <a:cubicBezTo>
                        <a:pt x="13647" y="-1873"/>
                        <a:pt x="8305" y="1908"/>
                        <a:pt x="4038" y="9469"/>
                      </a:cubicBezTo>
                      <a:cubicBezTo>
                        <a:pt x="427" y="15837"/>
                        <a:pt x="-1378" y="23509"/>
                        <a:pt x="-1378" y="32485"/>
                      </a:cubicBezTo>
                      <a:close/>
                      <a:moveTo>
                        <a:pt x="8358" y="31249"/>
                      </a:moveTo>
                      <a:cubicBezTo>
                        <a:pt x="8358" y="22009"/>
                        <a:pt x="9497" y="14469"/>
                        <a:pt x="11773" y="8629"/>
                      </a:cubicBezTo>
                      <a:cubicBezTo>
                        <a:pt x="13668" y="3708"/>
                        <a:pt x="16485" y="1248"/>
                        <a:pt x="20223" y="1248"/>
                      </a:cubicBezTo>
                      <a:cubicBezTo>
                        <a:pt x="22002" y="1248"/>
                        <a:pt x="23849" y="2045"/>
                        <a:pt x="25766" y="3640"/>
                      </a:cubicBezTo>
                      <a:cubicBezTo>
                        <a:pt x="27693" y="5245"/>
                        <a:pt x="29154" y="7927"/>
                        <a:pt x="30149" y="11687"/>
                      </a:cubicBezTo>
                      <a:cubicBezTo>
                        <a:pt x="31663" y="17368"/>
                        <a:pt x="32421" y="25372"/>
                        <a:pt x="32421" y="35700"/>
                      </a:cubicBezTo>
                      <a:cubicBezTo>
                        <a:pt x="32421" y="43356"/>
                        <a:pt x="31626" y="49740"/>
                        <a:pt x="30038" y="54851"/>
                      </a:cubicBezTo>
                      <a:cubicBezTo>
                        <a:pt x="28852" y="58653"/>
                        <a:pt x="27317" y="61346"/>
                        <a:pt x="25432" y="62930"/>
                      </a:cubicBezTo>
                      <a:cubicBezTo>
                        <a:pt x="24077" y="64017"/>
                        <a:pt x="22436" y="64561"/>
                        <a:pt x="20509" y="64561"/>
                      </a:cubicBezTo>
                      <a:cubicBezTo>
                        <a:pt x="18264" y="64561"/>
                        <a:pt x="16263" y="63553"/>
                        <a:pt x="14505" y="61536"/>
                      </a:cubicBezTo>
                      <a:cubicBezTo>
                        <a:pt x="12122" y="58800"/>
                        <a:pt x="10502" y="54492"/>
                        <a:pt x="9645" y="48610"/>
                      </a:cubicBezTo>
                      <a:cubicBezTo>
                        <a:pt x="8787" y="42739"/>
                        <a:pt x="8358" y="36952"/>
                        <a:pt x="8358" y="31249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441" name="Freeform: Shape 440">
                  <a:extLst>
                    <a:ext uri="{FF2B5EF4-FFF2-40B4-BE49-F238E27FC236}">
                      <a16:creationId xmlns:a16="http://schemas.microsoft.com/office/drawing/2014/main" id="{C22A3DF8-5E58-7F1E-B3ED-227A0D87D4B3}"/>
                    </a:ext>
                  </a:extLst>
                </p:cNvPr>
                <p:cNvSpPr/>
                <p:nvPr/>
              </p:nvSpPr>
              <p:spPr>
                <a:xfrm flipV="1">
                  <a:off x="2874056" y="3223426"/>
                  <a:ext cx="11022" cy="10993"/>
                </a:xfrm>
                <a:custGeom>
                  <a:avLst/>
                  <a:gdLst>
                    <a:gd name="connsiteX0" fmla="*/ 4938 w 11022"/>
                    <a:gd name="connsiteY0" fmla="*/ 10989 h 10993"/>
                    <a:gd name="connsiteX1" fmla="*/ 8861 w 11022"/>
                    <a:gd name="connsiteY1" fmla="*/ 9373 h 10993"/>
                    <a:gd name="connsiteX2" fmla="*/ 10449 w 11022"/>
                    <a:gd name="connsiteY2" fmla="*/ 5492 h 10993"/>
                    <a:gd name="connsiteX3" fmla="*/ 8829 w 11022"/>
                    <a:gd name="connsiteY3" fmla="*/ 1611 h 10993"/>
                    <a:gd name="connsiteX4" fmla="*/ 4938 w 11022"/>
                    <a:gd name="connsiteY4" fmla="*/ -4 h 10993"/>
                    <a:gd name="connsiteX5" fmla="*/ 1031 w 11022"/>
                    <a:gd name="connsiteY5" fmla="*/ 1611 h 10993"/>
                    <a:gd name="connsiteX6" fmla="*/ -573 w 11022"/>
                    <a:gd name="connsiteY6" fmla="*/ 5492 h 10993"/>
                    <a:gd name="connsiteX7" fmla="*/ 1031 w 11022"/>
                    <a:gd name="connsiteY7" fmla="*/ 9405 h 10993"/>
                    <a:gd name="connsiteX8" fmla="*/ 4938 w 11022"/>
                    <a:gd name="connsiteY8" fmla="*/ 10989 h 109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1022" h="10993">
                      <a:moveTo>
                        <a:pt x="4938" y="10989"/>
                      </a:moveTo>
                      <a:cubicBezTo>
                        <a:pt x="6494" y="10989"/>
                        <a:pt x="7802" y="10450"/>
                        <a:pt x="8861" y="9373"/>
                      </a:cubicBezTo>
                      <a:cubicBezTo>
                        <a:pt x="9920" y="8306"/>
                        <a:pt x="10449" y="7013"/>
                        <a:pt x="10449" y="5492"/>
                      </a:cubicBezTo>
                      <a:cubicBezTo>
                        <a:pt x="10449" y="3982"/>
                        <a:pt x="9909" y="2689"/>
                        <a:pt x="8829" y="1611"/>
                      </a:cubicBezTo>
                      <a:cubicBezTo>
                        <a:pt x="7760" y="534"/>
                        <a:pt x="6463" y="-4"/>
                        <a:pt x="4938" y="-4"/>
                      </a:cubicBezTo>
                      <a:cubicBezTo>
                        <a:pt x="3413" y="-4"/>
                        <a:pt x="2111" y="534"/>
                        <a:pt x="1031" y="1611"/>
                      </a:cubicBezTo>
                      <a:cubicBezTo>
                        <a:pt x="-39" y="2689"/>
                        <a:pt x="-573" y="3982"/>
                        <a:pt x="-573" y="5492"/>
                      </a:cubicBezTo>
                      <a:cubicBezTo>
                        <a:pt x="-573" y="7045"/>
                        <a:pt x="-39" y="8349"/>
                        <a:pt x="1031" y="9405"/>
                      </a:cubicBezTo>
                      <a:cubicBezTo>
                        <a:pt x="2111" y="10461"/>
                        <a:pt x="3413" y="10989"/>
                        <a:pt x="4938" y="10989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442" name="Freeform: Shape 441">
                  <a:extLst>
                    <a:ext uri="{FF2B5EF4-FFF2-40B4-BE49-F238E27FC236}">
                      <a16:creationId xmlns:a16="http://schemas.microsoft.com/office/drawing/2014/main" id="{86C99999-08F5-F18D-D0EB-2C77743B1177}"/>
                    </a:ext>
                  </a:extLst>
                </p:cNvPr>
                <p:cNvSpPr/>
                <p:nvPr/>
              </p:nvSpPr>
              <p:spPr>
                <a:xfrm flipV="1">
                  <a:off x="2896388" y="3164516"/>
                  <a:ext cx="38277" cy="69696"/>
                </a:xfrm>
                <a:custGeom>
                  <a:avLst/>
                  <a:gdLst>
                    <a:gd name="connsiteX0" fmla="*/ -186 w 38277"/>
                    <a:gd name="connsiteY0" fmla="*/ 53663 h 69696"/>
                    <a:gd name="connsiteX1" fmla="*/ 7072 w 38277"/>
                    <a:gd name="connsiteY1" fmla="*/ 64133 h 69696"/>
                    <a:gd name="connsiteX2" fmla="*/ 18031 w 38277"/>
                    <a:gd name="connsiteY2" fmla="*/ 67824 h 69696"/>
                    <a:gd name="connsiteX3" fmla="*/ 30436 w 38277"/>
                    <a:gd name="connsiteY3" fmla="*/ 62581 h 69696"/>
                    <a:gd name="connsiteX4" fmla="*/ 33708 w 38277"/>
                    <a:gd name="connsiteY4" fmla="*/ 54217 h 69696"/>
                    <a:gd name="connsiteX5" fmla="*/ 24480 w 38277"/>
                    <a:gd name="connsiteY5" fmla="*/ 39058 h 69696"/>
                    <a:gd name="connsiteX6" fmla="*/ 33866 w 38277"/>
                    <a:gd name="connsiteY6" fmla="*/ 32136 h 69696"/>
                    <a:gd name="connsiteX7" fmla="*/ 37043 w 38277"/>
                    <a:gd name="connsiteY7" fmla="*/ 21539 h 69696"/>
                    <a:gd name="connsiteX8" fmla="*/ 31484 w 38277"/>
                    <a:gd name="connsiteY8" fmla="*/ 6443 h 69696"/>
                    <a:gd name="connsiteX9" fmla="*/ 10487 w 38277"/>
                    <a:gd name="connsiteY9" fmla="*/ -1873 h 69696"/>
                    <a:gd name="connsiteX10" fmla="*/ 1227 w 38277"/>
                    <a:gd name="connsiteY10" fmla="*/ -194 h 69696"/>
                    <a:gd name="connsiteX11" fmla="*/ -1235 w 38277"/>
                    <a:gd name="connsiteY11" fmla="*/ 3418 h 69696"/>
                    <a:gd name="connsiteX12" fmla="*/ -75 w 38277"/>
                    <a:gd name="connsiteY12" fmla="*/ 5952 h 69696"/>
                    <a:gd name="connsiteX13" fmla="*/ 2736 w 38277"/>
                    <a:gd name="connsiteY13" fmla="*/ 7045 h 69696"/>
                    <a:gd name="connsiteX14" fmla="*/ 5277 w 38277"/>
                    <a:gd name="connsiteY14" fmla="*/ 6649 h 69696"/>
                    <a:gd name="connsiteX15" fmla="*/ 9089 w 38277"/>
                    <a:gd name="connsiteY15" fmla="*/ 4828 h 69696"/>
                    <a:gd name="connsiteX16" fmla="*/ 13219 w 38277"/>
                    <a:gd name="connsiteY16" fmla="*/ 2974 h 69696"/>
                    <a:gd name="connsiteX17" fmla="*/ 17142 w 38277"/>
                    <a:gd name="connsiteY17" fmla="*/ 2436 h 69696"/>
                    <a:gd name="connsiteX18" fmla="*/ 25941 w 38277"/>
                    <a:gd name="connsiteY18" fmla="*/ 6348 h 69696"/>
                    <a:gd name="connsiteX19" fmla="*/ 29689 w 38277"/>
                    <a:gd name="connsiteY19" fmla="*/ 15599 h 69696"/>
                    <a:gd name="connsiteX20" fmla="*/ 27958 w 38277"/>
                    <a:gd name="connsiteY20" fmla="*/ 23218 h 69696"/>
                    <a:gd name="connsiteX21" fmla="*/ 25131 w 38277"/>
                    <a:gd name="connsiteY21" fmla="*/ 27432 h 69696"/>
                    <a:gd name="connsiteX22" fmla="*/ 19270 w 38277"/>
                    <a:gd name="connsiteY22" fmla="*/ 31012 h 69696"/>
                    <a:gd name="connsiteX23" fmla="*/ 11678 w 38277"/>
                    <a:gd name="connsiteY23" fmla="*/ 32627 h 69696"/>
                    <a:gd name="connsiteX24" fmla="*/ 10090 w 38277"/>
                    <a:gd name="connsiteY24" fmla="*/ 32627 h 69696"/>
                    <a:gd name="connsiteX25" fmla="*/ 10090 w 38277"/>
                    <a:gd name="connsiteY25" fmla="*/ 34116 h 69696"/>
                    <a:gd name="connsiteX26" fmla="*/ 17952 w 38277"/>
                    <a:gd name="connsiteY26" fmla="*/ 36936 h 69696"/>
                    <a:gd name="connsiteX27" fmla="*/ 23685 w 38277"/>
                    <a:gd name="connsiteY27" fmla="*/ 42527 h 69696"/>
                    <a:gd name="connsiteX28" fmla="*/ 25480 w 38277"/>
                    <a:gd name="connsiteY28" fmla="*/ 49703 h 69696"/>
                    <a:gd name="connsiteX29" fmla="*/ 22272 w 38277"/>
                    <a:gd name="connsiteY29" fmla="*/ 57940 h 69696"/>
                    <a:gd name="connsiteX30" fmla="*/ 14315 w 38277"/>
                    <a:gd name="connsiteY30" fmla="*/ 61092 h 69696"/>
                    <a:gd name="connsiteX31" fmla="*/ 1450 w 38277"/>
                    <a:gd name="connsiteY31" fmla="*/ 52871 h 69696"/>
                    <a:gd name="connsiteX32" fmla="*/ -186 w 38277"/>
                    <a:gd name="connsiteY32" fmla="*/ 53663 h 696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38277" h="69696">
                      <a:moveTo>
                        <a:pt x="-186" y="53663"/>
                      </a:moveTo>
                      <a:cubicBezTo>
                        <a:pt x="1730" y="58183"/>
                        <a:pt x="4150" y="61673"/>
                        <a:pt x="7072" y="64133"/>
                      </a:cubicBezTo>
                      <a:cubicBezTo>
                        <a:pt x="10005" y="66594"/>
                        <a:pt x="13658" y="67824"/>
                        <a:pt x="18031" y="67824"/>
                      </a:cubicBezTo>
                      <a:cubicBezTo>
                        <a:pt x="23421" y="67824"/>
                        <a:pt x="27556" y="66077"/>
                        <a:pt x="30436" y="62581"/>
                      </a:cubicBezTo>
                      <a:cubicBezTo>
                        <a:pt x="32617" y="59973"/>
                        <a:pt x="33708" y="57185"/>
                        <a:pt x="33708" y="54217"/>
                      </a:cubicBezTo>
                      <a:cubicBezTo>
                        <a:pt x="33708" y="49328"/>
                        <a:pt x="30631" y="44275"/>
                        <a:pt x="24480" y="39058"/>
                      </a:cubicBezTo>
                      <a:cubicBezTo>
                        <a:pt x="28620" y="37443"/>
                        <a:pt x="31749" y="35135"/>
                        <a:pt x="33866" y="32136"/>
                      </a:cubicBezTo>
                      <a:cubicBezTo>
                        <a:pt x="35984" y="29137"/>
                        <a:pt x="37043" y="25605"/>
                        <a:pt x="37043" y="21539"/>
                      </a:cubicBezTo>
                      <a:cubicBezTo>
                        <a:pt x="37043" y="15731"/>
                        <a:pt x="35190" y="10699"/>
                        <a:pt x="31484" y="6443"/>
                      </a:cubicBezTo>
                      <a:cubicBezTo>
                        <a:pt x="26656" y="899"/>
                        <a:pt x="19657" y="-1873"/>
                        <a:pt x="10487" y="-1873"/>
                      </a:cubicBezTo>
                      <a:cubicBezTo>
                        <a:pt x="5955" y="-1873"/>
                        <a:pt x="2868" y="-1313"/>
                        <a:pt x="1227" y="-194"/>
                      </a:cubicBezTo>
                      <a:cubicBezTo>
                        <a:pt x="-414" y="936"/>
                        <a:pt x="-1235" y="2140"/>
                        <a:pt x="-1235" y="3418"/>
                      </a:cubicBezTo>
                      <a:cubicBezTo>
                        <a:pt x="-1235" y="4379"/>
                        <a:pt x="-848" y="5224"/>
                        <a:pt x="-75" y="5952"/>
                      </a:cubicBezTo>
                      <a:cubicBezTo>
                        <a:pt x="708" y="6681"/>
                        <a:pt x="1646" y="7045"/>
                        <a:pt x="2736" y="7045"/>
                      </a:cubicBezTo>
                      <a:cubicBezTo>
                        <a:pt x="3573" y="7045"/>
                        <a:pt x="4420" y="6913"/>
                        <a:pt x="5277" y="6649"/>
                      </a:cubicBezTo>
                      <a:cubicBezTo>
                        <a:pt x="5839" y="6480"/>
                        <a:pt x="7109" y="5873"/>
                        <a:pt x="9089" y="4828"/>
                      </a:cubicBezTo>
                      <a:cubicBezTo>
                        <a:pt x="11080" y="3793"/>
                        <a:pt x="12456" y="3175"/>
                        <a:pt x="13219" y="2974"/>
                      </a:cubicBezTo>
                      <a:cubicBezTo>
                        <a:pt x="14436" y="2615"/>
                        <a:pt x="15744" y="2436"/>
                        <a:pt x="17142" y="2436"/>
                      </a:cubicBezTo>
                      <a:cubicBezTo>
                        <a:pt x="20509" y="2436"/>
                        <a:pt x="23442" y="3740"/>
                        <a:pt x="25941" y="6348"/>
                      </a:cubicBezTo>
                      <a:cubicBezTo>
                        <a:pt x="28440" y="8957"/>
                        <a:pt x="29689" y="12040"/>
                        <a:pt x="29689" y="15599"/>
                      </a:cubicBezTo>
                      <a:cubicBezTo>
                        <a:pt x="29689" y="18207"/>
                        <a:pt x="29112" y="20747"/>
                        <a:pt x="27958" y="23218"/>
                      </a:cubicBezTo>
                      <a:cubicBezTo>
                        <a:pt x="27100" y="25066"/>
                        <a:pt x="26158" y="26471"/>
                        <a:pt x="25131" y="27432"/>
                      </a:cubicBezTo>
                      <a:cubicBezTo>
                        <a:pt x="23701" y="28752"/>
                        <a:pt x="21748" y="29945"/>
                        <a:pt x="19270" y="31012"/>
                      </a:cubicBezTo>
                      <a:cubicBezTo>
                        <a:pt x="16792" y="32089"/>
                        <a:pt x="14262" y="32627"/>
                        <a:pt x="11678" y="32627"/>
                      </a:cubicBezTo>
                      <a:lnTo>
                        <a:pt x="10090" y="32627"/>
                      </a:lnTo>
                      <a:lnTo>
                        <a:pt x="10090" y="34116"/>
                      </a:lnTo>
                      <a:cubicBezTo>
                        <a:pt x="12705" y="34444"/>
                        <a:pt x="15326" y="35383"/>
                        <a:pt x="17952" y="36936"/>
                      </a:cubicBezTo>
                      <a:cubicBezTo>
                        <a:pt x="20588" y="38488"/>
                        <a:pt x="22500" y="40352"/>
                        <a:pt x="23685" y="42527"/>
                      </a:cubicBezTo>
                      <a:cubicBezTo>
                        <a:pt x="24882" y="44703"/>
                        <a:pt x="25480" y="47095"/>
                        <a:pt x="25480" y="49703"/>
                      </a:cubicBezTo>
                      <a:cubicBezTo>
                        <a:pt x="25480" y="53103"/>
                        <a:pt x="24411" y="55849"/>
                        <a:pt x="22272" y="57940"/>
                      </a:cubicBezTo>
                      <a:cubicBezTo>
                        <a:pt x="20144" y="60041"/>
                        <a:pt x="17491" y="61092"/>
                        <a:pt x="14315" y="61092"/>
                      </a:cubicBezTo>
                      <a:cubicBezTo>
                        <a:pt x="9179" y="61092"/>
                        <a:pt x="4891" y="58352"/>
                        <a:pt x="1450" y="52871"/>
                      </a:cubicBezTo>
                      <a:lnTo>
                        <a:pt x="-186" y="5366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443" name="Freeform: Shape 442">
                  <a:extLst>
                    <a:ext uri="{FF2B5EF4-FFF2-40B4-BE49-F238E27FC236}">
                      <a16:creationId xmlns:a16="http://schemas.microsoft.com/office/drawing/2014/main" id="{EB4ADC23-A6C4-1FEB-EFA0-2CC20E5FB5C5}"/>
                    </a:ext>
                  </a:extLst>
                </p:cNvPr>
                <p:cNvSpPr/>
                <p:nvPr/>
              </p:nvSpPr>
              <p:spPr>
                <a:xfrm flipV="1">
                  <a:off x="2943099" y="3233025"/>
                  <a:ext cx="12706" cy="126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06" h="12672"/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444" name="Freeform: Shape 443">
                  <a:extLst>
                    <a:ext uri="{FF2B5EF4-FFF2-40B4-BE49-F238E27FC236}">
                      <a16:creationId xmlns:a16="http://schemas.microsoft.com/office/drawing/2014/main" id="{C2823487-6F85-82C2-FDB8-B34BDD4A09AB}"/>
                    </a:ext>
                  </a:extLst>
                </p:cNvPr>
                <p:cNvSpPr/>
                <p:nvPr/>
              </p:nvSpPr>
              <p:spPr>
                <a:xfrm flipV="1">
                  <a:off x="2969353" y="3186344"/>
                  <a:ext cx="77777" cy="46681"/>
                </a:xfrm>
                <a:custGeom>
                  <a:avLst/>
                  <a:gdLst>
                    <a:gd name="connsiteX0" fmla="*/ 13570 w 77777"/>
                    <a:gd name="connsiteY0" fmla="*/ 35814 h 46681"/>
                    <a:gd name="connsiteX1" fmla="*/ 19431 w 77777"/>
                    <a:gd name="connsiteY1" fmla="*/ 41501 h 46681"/>
                    <a:gd name="connsiteX2" fmla="*/ 24228 w 77777"/>
                    <a:gd name="connsiteY2" fmla="*/ 44415 h 46681"/>
                    <a:gd name="connsiteX3" fmla="*/ 29358 w 77777"/>
                    <a:gd name="connsiteY3" fmla="*/ 45461 h 46681"/>
                    <a:gd name="connsiteX4" fmla="*/ 36696 w 77777"/>
                    <a:gd name="connsiteY4" fmla="*/ 42974 h 46681"/>
                    <a:gd name="connsiteX5" fmla="*/ 40825 w 77777"/>
                    <a:gd name="connsiteY5" fmla="*/ 35814 h 46681"/>
                    <a:gd name="connsiteX6" fmla="*/ 49449 w 77777"/>
                    <a:gd name="connsiteY6" fmla="*/ 43607 h 46681"/>
                    <a:gd name="connsiteX7" fmla="*/ 56708 w 77777"/>
                    <a:gd name="connsiteY7" fmla="*/ 45461 h 46681"/>
                    <a:gd name="connsiteX8" fmla="*/ 63125 w 77777"/>
                    <a:gd name="connsiteY8" fmla="*/ 43607 h 46681"/>
                    <a:gd name="connsiteX9" fmla="*/ 67572 w 77777"/>
                    <a:gd name="connsiteY9" fmla="*/ 37541 h 46681"/>
                    <a:gd name="connsiteX10" fmla="*/ 68668 w 77777"/>
                    <a:gd name="connsiteY10" fmla="*/ 28528 h 46681"/>
                    <a:gd name="connsiteX11" fmla="*/ 68668 w 77777"/>
                    <a:gd name="connsiteY11" fmla="*/ 9028 h 46681"/>
                    <a:gd name="connsiteX12" fmla="*/ 69303 w 77777"/>
                    <a:gd name="connsiteY12" fmla="*/ 3183 h 46681"/>
                    <a:gd name="connsiteX13" fmla="*/ 71145 w 77777"/>
                    <a:gd name="connsiteY13" fmla="*/ 1330 h 46681"/>
                    <a:gd name="connsiteX14" fmla="*/ 75513 w 77777"/>
                    <a:gd name="connsiteY14" fmla="*/ 570 h 46681"/>
                    <a:gd name="connsiteX15" fmla="*/ 75513 w 77777"/>
                    <a:gd name="connsiteY15" fmla="*/ -1220 h 46681"/>
                    <a:gd name="connsiteX16" fmla="*/ 53087 w 77777"/>
                    <a:gd name="connsiteY16" fmla="*/ -1220 h 46681"/>
                    <a:gd name="connsiteX17" fmla="*/ 53087 w 77777"/>
                    <a:gd name="connsiteY17" fmla="*/ 570 h 46681"/>
                    <a:gd name="connsiteX18" fmla="*/ 54024 w 77777"/>
                    <a:gd name="connsiteY18" fmla="*/ 570 h 46681"/>
                    <a:gd name="connsiteX19" fmla="*/ 58582 w 77777"/>
                    <a:gd name="connsiteY19" fmla="*/ 1694 h 46681"/>
                    <a:gd name="connsiteX20" fmla="*/ 60234 w 77777"/>
                    <a:gd name="connsiteY20" fmla="*/ 4229 h 46681"/>
                    <a:gd name="connsiteX21" fmla="*/ 60424 w 77777"/>
                    <a:gd name="connsiteY21" fmla="*/ 9028 h 46681"/>
                    <a:gd name="connsiteX22" fmla="*/ 60424 w 77777"/>
                    <a:gd name="connsiteY22" fmla="*/ 28528 h 46681"/>
                    <a:gd name="connsiteX23" fmla="*/ 59090 w 77777"/>
                    <a:gd name="connsiteY23" fmla="*/ 36353 h 46681"/>
                    <a:gd name="connsiteX24" fmla="*/ 52880 w 77777"/>
                    <a:gd name="connsiteY24" fmla="*/ 39521 h 46681"/>
                    <a:gd name="connsiteX25" fmla="*/ 47591 w 77777"/>
                    <a:gd name="connsiteY25" fmla="*/ 38206 h 46681"/>
                    <a:gd name="connsiteX26" fmla="*/ 41175 w 77777"/>
                    <a:gd name="connsiteY26" fmla="*/ 33327 h 46681"/>
                    <a:gd name="connsiteX27" fmla="*/ 41063 w 77777"/>
                    <a:gd name="connsiteY27" fmla="*/ 32789 h 46681"/>
                    <a:gd name="connsiteX28" fmla="*/ 41175 w 77777"/>
                    <a:gd name="connsiteY28" fmla="*/ 30666 h 46681"/>
                    <a:gd name="connsiteX29" fmla="*/ 41175 w 77777"/>
                    <a:gd name="connsiteY29" fmla="*/ 9028 h 46681"/>
                    <a:gd name="connsiteX30" fmla="*/ 41683 w 77777"/>
                    <a:gd name="connsiteY30" fmla="*/ 3231 h 46681"/>
                    <a:gd name="connsiteX31" fmla="*/ 43636 w 77777"/>
                    <a:gd name="connsiteY31" fmla="*/ 1330 h 46681"/>
                    <a:gd name="connsiteX32" fmla="*/ 48560 w 77777"/>
                    <a:gd name="connsiteY32" fmla="*/ 570 h 46681"/>
                    <a:gd name="connsiteX33" fmla="*/ 48560 w 77777"/>
                    <a:gd name="connsiteY33" fmla="*/ -1220 h 46681"/>
                    <a:gd name="connsiteX34" fmla="*/ 25578 w 77777"/>
                    <a:gd name="connsiteY34" fmla="*/ -1220 h 46681"/>
                    <a:gd name="connsiteX35" fmla="*/ 25578 w 77777"/>
                    <a:gd name="connsiteY35" fmla="*/ 570 h 46681"/>
                    <a:gd name="connsiteX36" fmla="*/ 30771 w 77777"/>
                    <a:gd name="connsiteY36" fmla="*/ 1457 h 46681"/>
                    <a:gd name="connsiteX37" fmla="*/ 32725 w 77777"/>
                    <a:gd name="connsiteY37" fmla="*/ 4134 h 46681"/>
                    <a:gd name="connsiteX38" fmla="*/ 32979 w 77777"/>
                    <a:gd name="connsiteY38" fmla="*/ 9028 h 46681"/>
                    <a:gd name="connsiteX39" fmla="*/ 32979 w 77777"/>
                    <a:gd name="connsiteY39" fmla="*/ 28528 h 46681"/>
                    <a:gd name="connsiteX40" fmla="*/ 31343 w 77777"/>
                    <a:gd name="connsiteY40" fmla="*/ 36495 h 46681"/>
                    <a:gd name="connsiteX41" fmla="*/ 25228 w 77777"/>
                    <a:gd name="connsiteY41" fmla="*/ 39663 h 46681"/>
                    <a:gd name="connsiteX42" fmla="*/ 19923 w 77777"/>
                    <a:gd name="connsiteY42" fmla="*/ 38238 h 46681"/>
                    <a:gd name="connsiteX43" fmla="*/ 13570 w 77777"/>
                    <a:gd name="connsiteY43" fmla="*/ 33327 h 46681"/>
                    <a:gd name="connsiteX44" fmla="*/ 13570 w 77777"/>
                    <a:gd name="connsiteY44" fmla="*/ 9028 h 46681"/>
                    <a:gd name="connsiteX45" fmla="*/ 14190 w 77777"/>
                    <a:gd name="connsiteY45" fmla="*/ 3231 h 46681"/>
                    <a:gd name="connsiteX46" fmla="*/ 16016 w 77777"/>
                    <a:gd name="connsiteY46" fmla="*/ 1235 h 46681"/>
                    <a:gd name="connsiteX47" fmla="*/ 20972 w 77777"/>
                    <a:gd name="connsiteY47" fmla="*/ 570 h 46681"/>
                    <a:gd name="connsiteX48" fmla="*/ 20972 w 77777"/>
                    <a:gd name="connsiteY48" fmla="*/ -1220 h 46681"/>
                    <a:gd name="connsiteX49" fmla="*/ -1518 w 77777"/>
                    <a:gd name="connsiteY49" fmla="*/ -1220 h 46681"/>
                    <a:gd name="connsiteX50" fmla="*/ -1518 w 77777"/>
                    <a:gd name="connsiteY50" fmla="*/ 570 h 46681"/>
                    <a:gd name="connsiteX51" fmla="*/ 2849 w 77777"/>
                    <a:gd name="connsiteY51" fmla="*/ 1235 h 46681"/>
                    <a:gd name="connsiteX52" fmla="*/ 4724 w 77777"/>
                    <a:gd name="connsiteY52" fmla="*/ 3357 h 46681"/>
                    <a:gd name="connsiteX53" fmla="*/ 5375 w 77777"/>
                    <a:gd name="connsiteY53" fmla="*/ 9028 h 46681"/>
                    <a:gd name="connsiteX54" fmla="*/ 5375 w 77777"/>
                    <a:gd name="connsiteY54" fmla="*/ 26357 h 46681"/>
                    <a:gd name="connsiteX55" fmla="*/ 4930 w 77777"/>
                    <a:gd name="connsiteY55" fmla="*/ 36004 h 46681"/>
                    <a:gd name="connsiteX56" fmla="*/ 3834 w 77777"/>
                    <a:gd name="connsiteY56" fmla="*/ 38253 h 46681"/>
                    <a:gd name="connsiteX57" fmla="*/ 1801 w 77777"/>
                    <a:gd name="connsiteY57" fmla="*/ 38871 h 46681"/>
                    <a:gd name="connsiteX58" fmla="*/ -1518 w 77777"/>
                    <a:gd name="connsiteY58" fmla="*/ 38127 h 46681"/>
                    <a:gd name="connsiteX59" fmla="*/ -2265 w 77777"/>
                    <a:gd name="connsiteY59" fmla="*/ 39917 h 46681"/>
                    <a:gd name="connsiteX60" fmla="*/ 11442 w 77777"/>
                    <a:gd name="connsiteY60" fmla="*/ 45461 h 46681"/>
                    <a:gd name="connsiteX61" fmla="*/ 13570 w 77777"/>
                    <a:gd name="connsiteY61" fmla="*/ 45461 h 46681"/>
                    <a:gd name="connsiteX62" fmla="*/ 13570 w 77777"/>
                    <a:gd name="connsiteY62" fmla="*/ 35814 h 466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</a:cxnLst>
                  <a:rect l="l" t="t" r="r" b="b"/>
                  <a:pathLst>
                    <a:path w="77777" h="46681">
                      <a:moveTo>
                        <a:pt x="13570" y="35814"/>
                      </a:moveTo>
                      <a:cubicBezTo>
                        <a:pt x="16885" y="39109"/>
                        <a:pt x="18838" y="41004"/>
                        <a:pt x="19431" y="41501"/>
                      </a:cubicBezTo>
                      <a:cubicBezTo>
                        <a:pt x="20913" y="42757"/>
                        <a:pt x="22512" y="43729"/>
                        <a:pt x="24228" y="44415"/>
                      </a:cubicBezTo>
                      <a:cubicBezTo>
                        <a:pt x="25954" y="45112"/>
                        <a:pt x="27664" y="45461"/>
                        <a:pt x="29358" y="45461"/>
                      </a:cubicBezTo>
                      <a:cubicBezTo>
                        <a:pt x="32206" y="45461"/>
                        <a:pt x="34652" y="44632"/>
                        <a:pt x="36696" y="42974"/>
                      </a:cubicBezTo>
                      <a:cubicBezTo>
                        <a:pt x="38750" y="41326"/>
                        <a:pt x="40126" y="38940"/>
                        <a:pt x="40825" y="35814"/>
                      </a:cubicBezTo>
                      <a:cubicBezTo>
                        <a:pt x="44235" y="39774"/>
                        <a:pt x="47109" y="42372"/>
                        <a:pt x="49449" y="43607"/>
                      </a:cubicBezTo>
                      <a:cubicBezTo>
                        <a:pt x="51800" y="44843"/>
                        <a:pt x="54220" y="45461"/>
                        <a:pt x="56708" y="45461"/>
                      </a:cubicBezTo>
                      <a:cubicBezTo>
                        <a:pt x="59122" y="45461"/>
                        <a:pt x="61261" y="44843"/>
                        <a:pt x="63125" y="43607"/>
                      </a:cubicBezTo>
                      <a:cubicBezTo>
                        <a:pt x="64999" y="42372"/>
                        <a:pt x="66481" y="40350"/>
                        <a:pt x="67572" y="37541"/>
                      </a:cubicBezTo>
                      <a:cubicBezTo>
                        <a:pt x="68302" y="35629"/>
                        <a:pt x="68668" y="32625"/>
                        <a:pt x="68668" y="28528"/>
                      </a:cubicBezTo>
                      <a:lnTo>
                        <a:pt x="68668" y="9028"/>
                      </a:lnTo>
                      <a:cubicBezTo>
                        <a:pt x="68668" y="6188"/>
                        <a:pt x="68879" y="4239"/>
                        <a:pt x="69303" y="3183"/>
                      </a:cubicBezTo>
                      <a:cubicBezTo>
                        <a:pt x="69642" y="2455"/>
                        <a:pt x="70256" y="1837"/>
                        <a:pt x="71145" y="1330"/>
                      </a:cubicBezTo>
                      <a:cubicBezTo>
                        <a:pt x="72035" y="823"/>
                        <a:pt x="73491" y="570"/>
                        <a:pt x="75513" y="570"/>
                      </a:cubicBezTo>
                      <a:lnTo>
                        <a:pt x="75513" y="-1220"/>
                      </a:lnTo>
                      <a:lnTo>
                        <a:pt x="53087" y="-1220"/>
                      </a:lnTo>
                      <a:lnTo>
                        <a:pt x="53087" y="570"/>
                      </a:lnTo>
                      <a:lnTo>
                        <a:pt x="54024" y="570"/>
                      </a:lnTo>
                      <a:cubicBezTo>
                        <a:pt x="55972" y="570"/>
                        <a:pt x="57491" y="944"/>
                        <a:pt x="58582" y="1694"/>
                      </a:cubicBezTo>
                      <a:cubicBezTo>
                        <a:pt x="59344" y="2222"/>
                        <a:pt x="59895" y="3067"/>
                        <a:pt x="60234" y="4229"/>
                      </a:cubicBezTo>
                      <a:cubicBezTo>
                        <a:pt x="60361" y="4788"/>
                        <a:pt x="60424" y="6388"/>
                        <a:pt x="60424" y="9028"/>
                      </a:cubicBezTo>
                      <a:lnTo>
                        <a:pt x="60424" y="28528"/>
                      </a:lnTo>
                      <a:cubicBezTo>
                        <a:pt x="60424" y="32224"/>
                        <a:pt x="59980" y="34832"/>
                        <a:pt x="59090" y="36353"/>
                      </a:cubicBezTo>
                      <a:cubicBezTo>
                        <a:pt x="57799" y="38465"/>
                        <a:pt x="55728" y="39521"/>
                        <a:pt x="52880" y="39521"/>
                      </a:cubicBezTo>
                      <a:cubicBezTo>
                        <a:pt x="51122" y="39521"/>
                        <a:pt x="49359" y="39082"/>
                        <a:pt x="47591" y="38206"/>
                      </a:cubicBezTo>
                      <a:cubicBezTo>
                        <a:pt x="45823" y="37329"/>
                        <a:pt x="43684" y="35703"/>
                        <a:pt x="41175" y="33327"/>
                      </a:cubicBezTo>
                      <a:lnTo>
                        <a:pt x="41063" y="32789"/>
                      </a:lnTo>
                      <a:lnTo>
                        <a:pt x="41175" y="30666"/>
                      </a:lnTo>
                      <a:lnTo>
                        <a:pt x="41175" y="9028"/>
                      </a:lnTo>
                      <a:cubicBezTo>
                        <a:pt x="41175" y="5924"/>
                        <a:pt x="41344" y="3991"/>
                        <a:pt x="41683" y="3231"/>
                      </a:cubicBezTo>
                      <a:cubicBezTo>
                        <a:pt x="42032" y="2470"/>
                        <a:pt x="42683" y="1837"/>
                        <a:pt x="43636" y="1330"/>
                      </a:cubicBezTo>
                      <a:cubicBezTo>
                        <a:pt x="44600" y="823"/>
                        <a:pt x="46241" y="570"/>
                        <a:pt x="48560" y="570"/>
                      </a:cubicBezTo>
                      <a:lnTo>
                        <a:pt x="48560" y="-1220"/>
                      </a:lnTo>
                      <a:lnTo>
                        <a:pt x="25578" y="-1220"/>
                      </a:lnTo>
                      <a:lnTo>
                        <a:pt x="25578" y="570"/>
                      </a:lnTo>
                      <a:cubicBezTo>
                        <a:pt x="28098" y="570"/>
                        <a:pt x="29829" y="865"/>
                        <a:pt x="30771" y="1457"/>
                      </a:cubicBezTo>
                      <a:cubicBezTo>
                        <a:pt x="31714" y="2048"/>
                        <a:pt x="32365" y="2940"/>
                        <a:pt x="32725" y="4134"/>
                      </a:cubicBezTo>
                      <a:cubicBezTo>
                        <a:pt x="32894" y="4693"/>
                        <a:pt x="32979" y="6325"/>
                        <a:pt x="32979" y="9028"/>
                      </a:cubicBezTo>
                      <a:lnTo>
                        <a:pt x="32979" y="28528"/>
                      </a:lnTo>
                      <a:cubicBezTo>
                        <a:pt x="32979" y="32224"/>
                        <a:pt x="32434" y="34879"/>
                        <a:pt x="31343" y="36495"/>
                      </a:cubicBezTo>
                      <a:cubicBezTo>
                        <a:pt x="29882" y="38607"/>
                        <a:pt x="27844" y="39663"/>
                        <a:pt x="25228" y="39663"/>
                      </a:cubicBezTo>
                      <a:cubicBezTo>
                        <a:pt x="23449" y="39663"/>
                        <a:pt x="21681" y="39188"/>
                        <a:pt x="19923" y="38238"/>
                      </a:cubicBezTo>
                      <a:cubicBezTo>
                        <a:pt x="17181" y="36780"/>
                        <a:pt x="15063" y="35143"/>
                        <a:pt x="13570" y="33327"/>
                      </a:cubicBezTo>
                      <a:lnTo>
                        <a:pt x="13570" y="9028"/>
                      </a:lnTo>
                      <a:cubicBezTo>
                        <a:pt x="13570" y="6061"/>
                        <a:pt x="13777" y="4128"/>
                        <a:pt x="14190" y="3231"/>
                      </a:cubicBezTo>
                      <a:cubicBezTo>
                        <a:pt x="14603" y="2344"/>
                        <a:pt x="15212" y="1678"/>
                        <a:pt x="16016" y="1235"/>
                      </a:cubicBezTo>
                      <a:cubicBezTo>
                        <a:pt x="16832" y="791"/>
                        <a:pt x="18483" y="570"/>
                        <a:pt x="20972" y="570"/>
                      </a:cubicBezTo>
                      <a:lnTo>
                        <a:pt x="20972" y="-1220"/>
                      </a:lnTo>
                      <a:lnTo>
                        <a:pt x="-1518" y="-1220"/>
                      </a:lnTo>
                      <a:lnTo>
                        <a:pt x="-1518" y="570"/>
                      </a:lnTo>
                      <a:cubicBezTo>
                        <a:pt x="568" y="570"/>
                        <a:pt x="2024" y="791"/>
                        <a:pt x="2849" y="1235"/>
                      </a:cubicBezTo>
                      <a:cubicBezTo>
                        <a:pt x="3675" y="1678"/>
                        <a:pt x="4300" y="2386"/>
                        <a:pt x="4724" y="3357"/>
                      </a:cubicBezTo>
                      <a:cubicBezTo>
                        <a:pt x="5158" y="4329"/>
                        <a:pt x="5375" y="6219"/>
                        <a:pt x="5375" y="9028"/>
                      </a:cubicBezTo>
                      <a:lnTo>
                        <a:pt x="5375" y="26357"/>
                      </a:lnTo>
                      <a:cubicBezTo>
                        <a:pt x="5375" y="31342"/>
                        <a:pt x="5227" y="34557"/>
                        <a:pt x="4930" y="36004"/>
                      </a:cubicBezTo>
                      <a:cubicBezTo>
                        <a:pt x="4697" y="37092"/>
                        <a:pt x="4332" y="37842"/>
                        <a:pt x="3834" y="38253"/>
                      </a:cubicBezTo>
                      <a:cubicBezTo>
                        <a:pt x="3347" y="38665"/>
                        <a:pt x="2670" y="38871"/>
                        <a:pt x="1801" y="38871"/>
                      </a:cubicBezTo>
                      <a:cubicBezTo>
                        <a:pt x="880" y="38871"/>
                        <a:pt x="-226" y="38623"/>
                        <a:pt x="-1518" y="38127"/>
                      </a:cubicBezTo>
                      <a:lnTo>
                        <a:pt x="-2265" y="39917"/>
                      </a:lnTo>
                      <a:lnTo>
                        <a:pt x="11442" y="45461"/>
                      </a:lnTo>
                      <a:lnTo>
                        <a:pt x="13570" y="45461"/>
                      </a:lnTo>
                      <a:lnTo>
                        <a:pt x="13570" y="3581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445" name="Freeform: Shape 444">
                  <a:extLst>
                    <a:ext uri="{FF2B5EF4-FFF2-40B4-BE49-F238E27FC236}">
                      <a16:creationId xmlns:a16="http://schemas.microsoft.com/office/drawing/2014/main" id="{A9002527-F6F8-6214-6716-1D0387F394AB}"/>
                    </a:ext>
                  </a:extLst>
                </p:cNvPr>
                <p:cNvSpPr/>
                <p:nvPr/>
              </p:nvSpPr>
              <p:spPr>
                <a:xfrm flipV="1">
                  <a:off x="3048419" y="3186344"/>
                  <a:ext cx="77777" cy="46681"/>
                </a:xfrm>
                <a:custGeom>
                  <a:avLst/>
                  <a:gdLst>
                    <a:gd name="connsiteX0" fmla="*/ 13577 w 77777"/>
                    <a:gd name="connsiteY0" fmla="*/ 35814 h 46681"/>
                    <a:gd name="connsiteX1" fmla="*/ 19437 w 77777"/>
                    <a:gd name="connsiteY1" fmla="*/ 41501 h 46681"/>
                    <a:gd name="connsiteX2" fmla="*/ 24234 w 77777"/>
                    <a:gd name="connsiteY2" fmla="*/ 44415 h 46681"/>
                    <a:gd name="connsiteX3" fmla="*/ 29364 w 77777"/>
                    <a:gd name="connsiteY3" fmla="*/ 45461 h 46681"/>
                    <a:gd name="connsiteX4" fmla="*/ 36702 w 77777"/>
                    <a:gd name="connsiteY4" fmla="*/ 42974 h 46681"/>
                    <a:gd name="connsiteX5" fmla="*/ 40831 w 77777"/>
                    <a:gd name="connsiteY5" fmla="*/ 35814 h 46681"/>
                    <a:gd name="connsiteX6" fmla="*/ 49456 w 77777"/>
                    <a:gd name="connsiteY6" fmla="*/ 43607 h 46681"/>
                    <a:gd name="connsiteX7" fmla="*/ 56714 w 77777"/>
                    <a:gd name="connsiteY7" fmla="*/ 45461 h 46681"/>
                    <a:gd name="connsiteX8" fmla="*/ 63131 w 77777"/>
                    <a:gd name="connsiteY8" fmla="*/ 43607 h 46681"/>
                    <a:gd name="connsiteX9" fmla="*/ 67578 w 77777"/>
                    <a:gd name="connsiteY9" fmla="*/ 37541 h 46681"/>
                    <a:gd name="connsiteX10" fmla="*/ 68674 w 77777"/>
                    <a:gd name="connsiteY10" fmla="*/ 28528 h 46681"/>
                    <a:gd name="connsiteX11" fmla="*/ 68674 w 77777"/>
                    <a:gd name="connsiteY11" fmla="*/ 9028 h 46681"/>
                    <a:gd name="connsiteX12" fmla="*/ 69309 w 77777"/>
                    <a:gd name="connsiteY12" fmla="*/ 3183 h 46681"/>
                    <a:gd name="connsiteX13" fmla="*/ 71152 w 77777"/>
                    <a:gd name="connsiteY13" fmla="*/ 1330 h 46681"/>
                    <a:gd name="connsiteX14" fmla="*/ 75519 w 77777"/>
                    <a:gd name="connsiteY14" fmla="*/ 570 h 46681"/>
                    <a:gd name="connsiteX15" fmla="*/ 75519 w 77777"/>
                    <a:gd name="connsiteY15" fmla="*/ -1220 h 46681"/>
                    <a:gd name="connsiteX16" fmla="*/ 53093 w 77777"/>
                    <a:gd name="connsiteY16" fmla="*/ -1220 h 46681"/>
                    <a:gd name="connsiteX17" fmla="*/ 53093 w 77777"/>
                    <a:gd name="connsiteY17" fmla="*/ 570 h 46681"/>
                    <a:gd name="connsiteX18" fmla="*/ 54030 w 77777"/>
                    <a:gd name="connsiteY18" fmla="*/ 570 h 46681"/>
                    <a:gd name="connsiteX19" fmla="*/ 58588 w 77777"/>
                    <a:gd name="connsiteY19" fmla="*/ 1694 h 46681"/>
                    <a:gd name="connsiteX20" fmla="*/ 60240 w 77777"/>
                    <a:gd name="connsiteY20" fmla="*/ 4229 h 46681"/>
                    <a:gd name="connsiteX21" fmla="*/ 60431 w 77777"/>
                    <a:gd name="connsiteY21" fmla="*/ 9028 h 46681"/>
                    <a:gd name="connsiteX22" fmla="*/ 60431 w 77777"/>
                    <a:gd name="connsiteY22" fmla="*/ 28528 h 46681"/>
                    <a:gd name="connsiteX23" fmla="*/ 59097 w 77777"/>
                    <a:gd name="connsiteY23" fmla="*/ 36353 h 46681"/>
                    <a:gd name="connsiteX24" fmla="*/ 52886 w 77777"/>
                    <a:gd name="connsiteY24" fmla="*/ 39521 h 46681"/>
                    <a:gd name="connsiteX25" fmla="*/ 47597 w 77777"/>
                    <a:gd name="connsiteY25" fmla="*/ 38206 h 46681"/>
                    <a:gd name="connsiteX26" fmla="*/ 41181 w 77777"/>
                    <a:gd name="connsiteY26" fmla="*/ 33327 h 46681"/>
                    <a:gd name="connsiteX27" fmla="*/ 41070 w 77777"/>
                    <a:gd name="connsiteY27" fmla="*/ 32789 h 46681"/>
                    <a:gd name="connsiteX28" fmla="*/ 41181 w 77777"/>
                    <a:gd name="connsiteY28" fmla="*/ 30666 h 46681"/>
                    <a:gd name="connsiteX29" fmla="*/ 41181 w 77777"/>
                    <a:gd name="connsiteY29" fmla="*/ 9028 h 46681"/>
                    <a:gd name="connsiteX30" fmla="*/ 41689 w 77777"/>
                    <a:gd name="connsiteY30" fmla="*/ 3231 h 46681"/>
                    <a:gd name="connsiteX31" fmla="*/ 43643 w 77777"/>
                    <a:gd name="connsiteY31" fmla="*/ 1330 h 46681"/>
                    <a:gd name="connsiteX32" fmla="*/ 48566 w 77777"/>
                    <a:gd name="connsiteY32" fmla="*/ 570 h 46681"/>
                    <a:gd name="connsiteX33" fmla="*/ 48566 w 77777"/>
                    <a:gd name="connsiteY33" fmla="*/ -1220 h 46681"/>
                    <a:gd name="connsiteX34" fmla="*/ 25584 w 77777"/>
                    <a:gd name="connsiteY34" fmla="*/ -1220 h 46681"/>
                    <a:gd name="connsiteX35" fmla="*/ 25584 w 77777"/>
                    <a:gd name="connsiteY35" fmla="*/ 570 h 46681"/>
                    <a:gd name="connsiteX36" fmla="*/ 30778 w 77777"/>
                    <a:gd name="connsiteY36" fmla="*/ 1457 h 46681"/>
                    <a:gd name="connsiteX37" fmla="*/ 32731 w 77777"/>
                    <a:gd name="connsiteY37" fmla="*/ 4134 h 46681"/>
                    <a:gd name="connsiteX38" fmla="*/ 32985 w 77777"/>
                    <a:gd name="connsiteY38" fmla="*/ 9028 h 46681"/>
                    <a:gd name="connsiteX39" fmla="*/ 32985 w 77777"/>
                    <a:gd name="connsiteY39" fmla="*/ 28528 h 46681"/>
                    <a:gd name="connsiteX40" fmla="*/ 31349 w 77777"/>
                    <a:gd name="connsiteY40" fmla="*/ 36495 h 46681"/>
                    <a:gd name="connsiteX41" fmla="*/ 25235 w 77777"/>
                    <a:gd name="connsiteY41" fmla="*/ 39663 h 46681"/>
                    <a:gd name="connsiteX42" fmla="*/ 19930 w 77777"/>
                    <a:gd name="connsiteY42" fmla="*/ 38238 h 46681"/>
                    <a:gd name="connsiteX43" fmla="*/ 13577 w 77777"/>
                    <a:gd name="connsiteY43" fmla="*/ 33327 h 46681"/>
                    <a:gd name="connsiteX44" fmla="*/ 13577 w 77777"/>
                    <a:gd name="connsiteY44" fmla="*/ 9028 h 46681"/>
                    <a:gd name="connsiteX45" fmla="*/ 14196 w 77777"/>
                    <a:gd name="connsiteY45" fmla="*/ 3231 h 46681"/>
                    <a:gd name="connsiteX46" fmla="*/ 16023 w 77777"/>
                    <a:gd name="connsiteY46" fmla="*/ 1235 h 46681"/>
                    <a:gd name="connsiteX47" fmla="*/ 20978 w 77777"/>
                    <a:gd name="connsiteY47" fmla="*/ 570 h 46681"/>
                    <a:gd name="connsiteX48" fmla="*/ 20978 w 77777"/>
                    <a:gd name="connsiteY48" fmla="*/ -1220 h 46681"/>
                    <a:gd name="connsiteX49" fmla="*/ -1512 w 77777"/>
                    <a:gd name="connsiteY49" fmla="*/ -1220 h 46681"/>
                    <a:gd name="connsiteX50" fmla="*/ -1512 w 77777"/>
                    <a:gd name="connsiteY50" fmla="*/ 570 h 46681"/>
                    <a:gd name="connsiteX51" fmla="*/ 2856 w 77777"/>
                    <a:gd name="connsiteY51" fmla="*/ 1235 h 46681"/>
                    <a:gd name="connsiteX52" fmla="*/ 4730 w 77777"/>
                    <a:gd name="connsiteY52" fmla="*/ 3357 h 46681"/>
                    <a:gd name="connsiteX53" fmla="*/ 5381 w 77777"/>
                    <a:gd name="connsiteY53" fmla="*/ 9028 h 46681"/>
                    <a:gd name="connsiteX54" fmla="*/ 5381 w 77777"/>
                    <a:gd name="connsiteY54" fmla="*/ 26357 h 46681"/>
                    <a:gd name="connsiteX55" fmla="*/ 4936 w 77777"/>
                    <a:gd name="connsiteY55" fmla="*/ 36004 h 46681"/>
                    <a:gd name="connsiteX56" fmla="*/ 3840 w 77777"/>
                    <a:gd name="connsiteY56" fmla="*/ 38253 h 46681"/>
                    <a:gd name="connsiteX57" fmla="*/ 1807 w 77777"/>
                    <a:gd name="connsiteY57" fmla="*/ 38871 h 46681"/>
                    <a:gd name="connsiteX58" fmla="*/ -1512 w 77777"/>
                    <a:gd name="connsiteY58" fmla="*/ 38127 h 46681"/>
                    <a:gd name="connsiteX59" fmla="*/ -2259 w 77777"/>
                    <a:gd name="connsiteY59" fmla="*/ 39917 h 46681"/>
                    <a:gd name="connsiteX60" fmla="*/ 11448 w 77777"/>
                    <a:gd name="connsiteY60" fmla="*/ 45461 h 46681"/>
                    <a:gd name="connsiteX61" fmla="*/ 13577 w 77777"/>
                    <a:gd name="connsiteY61" fmla="*/ 45461 h 46681"/>
                    <a:gd name="connsiteX62" fmla="*/ 13577 w 77777"/>
                    <a:gd name="connsiteY62" fmla="*/ 35814 h 466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</a:cxnLst>
                  <a:rect l="l" t="t" r="r" b="b"/>
                  <a:pathLst>
                    <a:path w="77777" h="46681">
                      <a:moveTo>
                        <a:pt x="13577" y="35814"/>
                      </a:moveTo>
                      <a:cubicBezTo>
                        <a:pt x="16891" y="39109"/>
                        <a:pt x="18844" y="41004"/>
                        <a:pt x="19437" y="41501"/>
                      </a:cubicBezTo>
                      <a:cubicBezTo>
                        <a:pt x="20920" y="42757"/>
                        <a:pt x="22519" y="43729"/>
                        <a:pt x="24234" y="44415"/>
                      </a:cubicBezTo>
                      <a:cubicBezTo>
                        <a:pt x="25960" y="45112"/>
                        <a:pt x="27670" y="45461"/>
                        <a:pt x="29364" y="45461"/>
                      </a:cubicBezTo>
                      <a:cubicBezTo>
                        <a:pt x="32212" y="45461"/>
                        <a:pt x="34658" y="44632"/>
                        <a:pt x="36702" y="42974"/>
                      </a:cubicBezTo>
                      <a:cubicBezTo>
                        <a:pt x="38756" y="41326"/>
                        <a:pt x="40133" y="38940"/>
                        <a:pt x="40831" y="35814"/>
                      </a:cubicBezTo>
                      <a:cubicBezTo>
                        <a:pt x="44241" y="39774"/>
                        <a:pt x="47116" y="42372"/>
                        <a:pt x="49456" y="43607"/>
                      </a:cubicBezTo>
                      <a:cubicBezTo>
                        <a:pt x="51806" y="44843"/>
                        <a:pt x="54226" y="45461"/>
                        <a:pt x="56714" y="45461"/>
                      </a:cubicBezTo>
                      <a:cubicBezTo>
                        <a:pt x="59128" y="45461"/>
                        <a:pt x="61267" y="44843"/>
                        <a:pt x="63131" y="43607"/>
                      </a:cubicBezTo>
                      <a:cubicBezTo>
                        <a:pt x="65005" y="42372"/>
                        <a:pt x="66487" y="40350"/>
                        <a:pt x="67578" y="37541"/>
                      </a:cubicBezTo>
                      <a:cubicBezTo>
                        <a:pt x="68309" y="35629"/>
                        <a:pt x="68674" y="32625"/>
                        <a:pt x="68674" y="28528"/>
                      </a:cubicBezTo>
                      <a:lnTo>
                        <a:pt x="68674" y="9028"/>
                      </a:lnTo>
                      <a:cubicBezTo>
                        <a:pt x="68674" y="6188"/>
                        <a:pt x="68886" y="4239"/>
                        <a:pt x="69309" y="3183"/>
                      </a:cubicBezTo>
                      <a:cubicBezTo>
                        <a:pt x="69648" y="2455"/>
                        <a:pt x="70262" y="1837"/>
                        <a:pt x="71152" y="1330"/>
                      </a:cubicBezTo>
                      <a:cubicBezTo>
                        <a:pt x="72041" y="823"/>
                        <a:pt x="73497" y="570"/>
                        <a:pt x="75519" y="570"/>
                      </a:cubicBezTo>
                      <a:lnTo>
                        <a:pt x="75519" y="-1220"/>
                      </a:lnTo>
                      <a:lnTo>
                        <a:pt x="53093" y="-1220"/>
                      </a:lnTo>
                      <a:lnTo>
                        <a:pt x="53093" y="570"/>
                      </a:lnTo>
                      <a:lnTo>
                        <a:pt x="54030" y="570"/>
                      </a:lnTo>
                      <a:cubicBezTo>
                        <a:pt x="55978" y="570"/>
                        <a:pt x="57498" y="944"/>
                        <a:pt x="58588" y="1694"/>
                      </a:cubicBezTo>
                      <a:cubicBezTo>
                        <a:pt x="59351" y="2222"/>
                        <a:pt x="59901" y="3067"/>
                        <a:pt x="60240" y="4229"/>
                      </a:cubicBezTo>
                      <a:cubicBezTo>
                        <a:pt x="60367" y="4788"/>
                        <a:pt x="60431" y="6388"/>
                        <a:pt x="60431" y="9028"/>
                      </a:cubicBezTo>
                      <a:lnTo>
                        <a:pt x="60431" y="28528"/>
                      </a:lnTo>
                      <a:cubicBezTo>
                        <a:pt x="60431" y="32224"/>
                        <a:pt x="59986" y="34832"/>
                        <a:pt x="59097" y="36353"/>
                      </a:cubicBezTo>
                      <a:cubicBezTo>
                        <a:pt x="57805" y="38465"/>
                        <a:pt x="55735" y="39521"/>
                        <a:pt x="52886" y="39521"/>
                      </a:cubicBezTo>
                      <a:cubicBezTo>
                        <a:pt x="51129" y="39521"/>
                        <a:pt x="49366" y="39082"/>
                        <a:pt x="47597" y="38206"/>
                      </a:cubicBezTo>
                      <a:cubicBezTo>
                        <a:pt x="45829" y="37329"/>
                        <a:pt x="43690" y="35703"/>
                        <a:pt x="41181" y="33327"/>
                      </a:cubicBezTo>
                      <a:lnTo>
                        <a:pt x="41070" y="32789"/>
                      </a:lnTo>
                      <a:lnTo>
                        <a:pt x="41181" y="30666"/>
                      </a:lnTo>
                      <a:lnTo>
                        <a:pt x="41181" y="9028"/>
                      </a:lnTo>
                      <a:cubicBezTo>
                        <a:pt x="41181" y="5924"/>
                        <a:pt x="41350" y="3991"/>
                        <a:pt x="41689" y="3231"/>
                      </a:cubicBezTo>
                      <a:cubicBezTo>
                        <a:pt x="42038" y="2470"/>
                        <a:pt x="42690" y="1837"/>
                        <a:pt x="43643" y="1330"/>
                      </a:cubicBezTo>
                      <a:cubicBezTo>
                        <a:pt x="44606" y="823"/>
                        <a:pt x="46247" y="570"/>
                        <a:pt x="48566" y="570"/>
                      </a:cubicBezTo>
                      <a:lnTo>
                        <a:pt x="48566" y="-1220"/>
                      </a:lnTo>
                      <a:lnTo>
                        <a:pt x="25584" y="-1220"/>
                      </a:lnTo>
                      <a:lnTo>
                        <a:pt x="25584" y="570"/>
                      </a:lnTo>
                      <a:cubicBezTo>
                        <a:pt x="28104" y="570"/>
                        <a:pt x="29835" y="865"/>
                        <a:pt x="30778" y="1457"/>
                      </a:cubicBezTo>
                      <a:cubicBezTo>
                        <a:pt x="31720" y="2048"/>
                        <a:pt x="32371" y="2940"/>
                        <a:pt x="32731" y="4134"/>
                      </a:cubicBezTo>
                      <a:cubicBezTo>
                        <a:pt x="32901" y="4693"/>
                        <a:pt x="32985" y="6325"/>
                        <a:pt x="32985" y="9028"/>
                      </a:cubicBezTo>
                      <a:lnTo>
                        <a:pt x="32985" y="28528"/>
                      </a:lnTo>
                      <a:cubicBezTo>
                        <a:pt x="32985" y="32224"/>
                        <a:pt x="32440" y="34879"/>
                        <a:pt x="31349" y="36495"/>
                      </a:cubicBezTo>
                      <a:cubicBezTo>
                        <a:pt x="29888" y="38607"/>
                        <a:pt x="27850" y="39663"/>
                        <a:pt x="25235" y="39663"/>
                      </a:cubicBezTo>
                      <a:cubicBezTo>
                        <a:pt x="23456" y="39663"/>
                        <a:pt x="21687" y="39188"/>
                        <a:pt x="19930" y="38238"/>
                      </a:cubicBezTo>
                      <a:cubicBezTo>
                        <a:pt x="17187" y="36780"/>
                        <a:pt x="15070" y="35143"/>
                        <a:pt x="13577" y="33327"/>
                      </a:cubicBezTo>
                      <a:lnTo>
                        <a:pt x="13577" y="9028"/>
                      </a:lnTo>
                      <a:cubicBezTo>
                        <a:pt x="13577" y="6061"/>
                        <a:pt x="13783" y="4128"/>
                        <a:pt x="14196" y="3231"/>
                      </a:cubicBezTo>
                      <a:cubicBezTo>
                        <a:pt x="14609" y="2344"/>
                        <a:pt x="15218" y="1678"/>
                        <a:pt x="16023" y="1235"/>
                      </a:cubicBezTo>
                      <a:cubicBezTo>
                        <a:pt x="16838" y="791"/>
                        <a:pt x="18490" y="570"/>
                        <a:pt x="20978" y="570"/>
                      </a:cubicBezTo>
                      <a:lnTo>
                        <a:pt x="20978" y="-1220"/>
                      </a:lnTo>
                      <a:lnTo>
                        <a:pt x="-1512" y="-1220"/>
                      </a:lnTo>
                      <a:lnTo>
                        <a:pt x="-1512" y="570"/>
                      </a:lnTo>
                      <a:cubicBezTo>
                        <a:pt x="574" y="570"/>
                        <a:pt x="2030" y="791"/>
                        <a:pt x="2856" y="1235"/>
                      </a:cubicBezTo>
                      <a:cubicBezTo>
                        <a:pt x="3682" y="1678"/>
                        <a:pt x="4306" y="2386"/>
                        <a:pt x="4730" y="3357"/>
                      </a:cubicBezTo>
                      <a:cubicBezTo>
                        <a:pt x="5164" y="4329"/>
                        <a:pt x="5381" y="6219"/>
                        <a:pt x="5381" y="9028"/>
                      </a:cubicBezTo>
                      <a:lnTo>
                        <a:pt x="5381" y="26357"/>
                      </a:lnTo>
                      <a:cubicBezTo>
                        <a:pt x="5381" y="31342"/>
                        <a:pt x="5233" y="34557"/>
                        <a:pt x="4936" y="36004"/>
                      </a:cubicBezTo>
                      <a:cubicBezTo>
                        <a:pt x="4703" y="37092"/>
                        <a:pt x="4338" y="37842"/>
                        <a:pt x="3840" y="38253"/>
                      </a:cubicBezTo>
                      <a:cubicBezTo>
                        <a:pt x="3353" y="38665"/>
                        <a:pt x="2676" y="38871"/>
                        <a:pt x="1807" y="38871"/>
                      </a:cubicBezTo>
                      <a:cubicBezTo>
                        <a:pt x="886" y="38871"/>
                        <a:pt x="-220" y="38623"/>
                        <a:pt x="-1512" y="38127"/>
                      </a:cubicBezTo>
                      <a:lnTo>
                        <a:pt x="-2259" y="39917"/>
                      </a:lnTo>
                      <a:lnTo>
                        <a:pt x="11448" y="45461"/>
                      </a:lnTo>
                      <a:lnTo>
                        <a:pt x="13577" y="45461"/>
                      </a:lnTo>
                      <a:lnTo>
                        <a:pt x="13577" y="3581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</p:grpSp>
          <p:grpSp>
            <p:nvGrpSpPr>
              <p:cNvPr id="446" name="Graphic 57">
                <a:extLst>
                  <a:ext uri="{FF2B5EF4-FFF2-40B4-BE49-F238E27FC236}">
                    <a16:creationId xmlns:a16="http://schemas.microsoft.com/office/drawing/2014/main" id="{CDEDDFAA-EA18-D177-5EE3-9F6C922FF165}"/>
                  </a:ext>
                </a:extLst>
              </p:cNvPr>
              <p:cNvGrpSpPr/>
              <p:nvPr/>
            </p:nvGrpSpPr>
            <p:grpSpPr>
              <a:xfrm>
                <a:off x="2379245" y="3601047"/>
                <a:ext cx="408140" cy="69902"/>
                <a:chOff x="2379245" y="3601047"/>
                <a:chExt cx="408140" cy="69902"/>
              </a:xfrm>
              <a:solidFill>
                <a:srgbClr val="000000"/>
              </a:solidFill>
            </p:grpSpPr>
            <p:sp>
              <p:nvSpPr>
                <p:cNvPr id="447" name="Freeform: Shape 446">
                  <a:extLst>
                    <a:ext uri="{FF2B5EF4-FFF2-40B4-BE49-F238E27FC236}">
                      <a16:creationId xmlns:a16="http://schemas.microsoft.com/office/drawing/2014/main" id="{7DF6D5AB-165D-F21F-B81F-00CA1B601EC9}"/>
                    </a:ext>
                  </a:extLst>
                </p:cNvPr>
                <p:cNvSpPr/>
                <p:nvPr/>
              </p:nvSpPr>
              <p:spPr>
                <a:xfrm flipV="1">
                  <a:off x="2379245" y="3601047"/>
                  <a:ext cx="43534" cy="69696"/>
                </a:xfrm>
                <a:custGeom>
                  <a:avLst/>
                  <a:gdLst>
                    <a:gd name="connsiteX0" fmla="*/ -1413 w 43534"/>
                    <a:gd name="connsiteY0" fmla="*/ 32519 h 69696"/>
                    <a:gd name="connsiteX1" fmla="*/ 2066 w 43534"/>
                    <a:gd name="connsiteY1" fmla="*/ 52288 h 69696"/>
                    <a:gd name="connsiteX2" fmla="*/ 11294 w 43534"/>
                    <a:gd name="connsiteY2" fmla="*/ 64643 h 69696"/>
                    <a:gd name="connsiteX3" fmla="*/ 20537 w 43534"/>
                    <a:gd name="connsiteY3" fmla="*/ 67859 h 69696"/>
                    <a:gd name="connsiteX4" fmla="*/ 34435 w 43534"/>
                    <a:gd name="connsiteY4" fmla="*/ 59986 h 69696"/>
                    <a:gd name="connsiteX5" fmla="*/ 42122 w 43534"/>
                    <a:gd name="connsiteY5" fmla="*/ 33549 h 69696"/>
                    <a:gd name="connsiteX6" fmla="*/ 38739 w 43534"/>
                    <a:gd name="connsiteY6" fmla="*/ 13701 h 69696"/>
                    <a:gd name="connsiteX7" fmla="*/ 30131 w 43534"/>
                    <a:gd name="connsiteY7" fmla="*/ 1853 h 69696"/>
                    <a:gd name="connsiteX8" fmla="*/ 20029 w 43534"/>
                    <a:gd name="connsiteY8" fmla="*/ -1838 h 69696"/>
                    <a:gd name="connsiteX9" fmla="*/ 4003 w 43534"/>
                    <a:gd name="connsiteY9" fmla="*/ 9503 h 69696"/>
                    <a:gd name="connsiteX10" fmla="*/ -1413 w 43534"/>
                    <a:gd name="connsiteY10" fmla="*/ 32519 h 69696"/>
                    <a:gd name="connsiteX11" fmla="*/ 8324 w 43534"/>
                    <a:gd name="connsiteY11" fmla="*/ 31284 h 69696"/>
                    <a:gd name="connsiteX12" fmla="*/ 11738 w 43534"/>
                    <a:gd name="connsiteY12" fmla="*/ 8664 h 69696"/>
                    <a:gd name="connsiteX13" fmla="*/ 20188 w 43534"/>
                    <a:gd name="connsiteY13" fmla="*/ 1282 h 69696"/>
                    <a:gd name="connsiteX14" fmla="*/ 25731 w 43534"/>
                    <a:gd name="connsiteY14" fmla="*/ 3674 h 69696"/>
                    <a:gd name="connsiteX15" fmla="*/ 30115 w 43534"/>
                    <a:gd name="connsiteY15" fmla="*/ 11721 h 69696"/>
                    <a:gd name="connsiteX16" fmla="*/ 32386 w 43534"/>
                    <a:gd name="connsiteY16" fmla="*/ 35735 h 69696"/>
                    <a:gd name="connsiteX17" fmla="*/ 30004 w 43534"/>
                    <a:gd name="connsiteY17" fmla="*/ 54885 h 69696"/>
                    <a:gd name="connsiteX18" fmla="*/ 25398 w 43534"/>
                    <a:gd name="connsiteY18" fmla="*/ 62964 h 69696"/>
                    <a:gd name="connsiteX19" fmla="*/ 20474 w 43534"/>
                    <a:gd name="connsiteY19" fmla="*/ 64596 h 69696"/>
                    <a:gd name="connsiteX20" fmla="*/ 14470 w 43534"/>
                    <a:gd name="connsiteY20" fmla="*/ 61570 h 69696"/>
                    <a:gd name="connsiteX21" fmla="*/ 9610 w 43534"/>
                    <a:gd name="connsiteY21" fmla="*/ 48644 h 69696"/>
                    <a:gd name="connsiteX22" fmla="*/ 8324 w 43534"/>
                    <a:gd name="connsiteY22" fmla="*/ 31284 h 696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43534" h="69696">
                      <a:moveTo>
                        <a:pt x="-1413" y="32519"/>
                      </a:moveTo>
                      <a:cubicBezTo>
                        <a:pt x="-1413" y="40175"/>
                        <a:pt x="-253" y="46765"/>
                        <a:pt x="2066" y="52288"/>
                      </a:cubicBezTo>
                      <a:cubicBezTo>
                        <a:pt x="4385" y="57821"/>
                        <a:pt x="7461" y="61940"/>
                        <a:pt x="11294" y="64643"/>
                      </a:cubicBezTo>
                      <a:cubicBezTo>
                        <a:pt x="14280" y="66787"/>
                        <a:pt x="17361" y="67859"/>
                        <a:pt x="20537" y="67859"/>
                      </a:cubicBezTo>
                      <a:cubicBezTo>
                        <a:pt x="25694" y="67859"/>
                        <a:pt x="30326" y="65234"/>
                        <a:pt x="34435" y="59986"/>
                      </a:cubicBezTo>
                      <a:cubicBezTo>
                        <a:pt x="39560" y="53492"/>
                        <a:pt x="42122" y="44679"/>
                        <a:pt x="42122" y="33549"/>
                      </a:cubicBezTo>
                      <a:cubicBezTo>
                        <a:pt x="42122" y="25766"/>
                        <a:pt x="40994" y="19150"/>
                        <a:pt x="38739" y="13701"/>
                      </a:cubicBezTo>
                      <a:cubicBezTo>
                        <a:pt x="36494" y="8263"/>
                        <a:pt x="33625" y="4313"/>
                        <a:pt x="30131" y="1853"/>
                      </a:cubicBezTo>
                      <a:cubicBezTo>
                        <a:pt x="26647" y="-608"/>
                        <a:pt x="23280" y="-1838"/>
                        <a:pt x="20029" y="-1838"/>
                      </a:cubicBezTo>
                      <a:cubicBezTo>
                        <a:pt x="13613" y="-1838"/>
                        <a:pt x="8271" y="1942"/>
                        <a:pt x="4003" y="9503"/>
                      </a:cubicBezTo>
                      <a:cubicBezTo>
                        <a:pt x="393" y="15871"/>
                        <a:pt x="-1413" y="23543"/>
                        <a:pt x="-1413" y="32519"/>
                      </a:cubicBezTo>
                      <a:close/>
                      <a:moveTo>
                        <a:pt x="8324" y="31284"/>
                      </a:moveTo>
                      <a:cubicBezTo>
                        <a:pt x="8324" y="22044"/>
                        <a:pt x="9462" y="14504"/>
                        <a:pt x="11738" y="8664"/>
                      </a:cubicBezTo>
                      <a:cubicBezTo>
                        <a:pt x="13634" y="3743"/>
                        <a:pt x="16450" y="1282"/>
                        <a:pt x="20188" y="1282"/>
                      </a:cubicBezTo>
                      <a:cubicBezTo>
                        <a:pt x="21967" y="1282"/>
                        <a:pt x="23815" y="2080"/>
                        <a:pt x="25731" y="3674"/>
                      </a:cubicBezTo>
                      <a:cubicBezTo>
                        <a:pt x="27658" y="5279"/>
                        <a:pt x="29119" y="7962"/>
                        <a:pt x="30115" y="11721"/>
                      </a:cubicBezTo>
                      <a:cubicBezTo>
                        <a:pt x="31629" y="17402"/>
                        <a:pt x="32386" y="25407"/>
                        <a:pt x="32386" y="35735"/>
                      </a:cubicBezTo>
                      <a:cubicBezTo>
                        <a:pt x="32386" y="43391"/>
                        <a:pt x="31592" y="49774"/>
                        <a:pt x="30004" y="54885"/>
                      </a:cubicBezTo>
                      <a:cubicBezTo>
                        <a:pt x="28818" y="58687"/>
                        <a:pt x="27282" y="61380"/>
                        <a:pt x="25398" y="62964"/>
                      </a:cubicBezTo>
                      <a:cubicBezTo>
                        <a:pt x="24042" y="64052"/>
                        <a:pt x="22401" y="64596"/>
                        <a:pt x="20474" y="64596"/>
                      </a:cubicBezTo>
                      <a:cubicBezTo>
                        <a:pt x="18229" y="64596"/>
                        <a:pt x="16228" y="63587"/>
                        <a:pt x="14470" y="61570"/>
                      </a:cubicBezTo>
                      <a:cubicBezTo>
                        <a:pt x="12088" y="58835"/>
                        <a:pt x="10468" y="54526"/>
                        <a:pt x="9610" y="48644"/>
                      </a:cubicBezTo>
                      <a:cubicBezTo>
                        <a:pt x="8752" y="42773"/>
                        <a:pt x="8324" y="36986"/>
                        <a:pt x="8324" y="31284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448" name="Freeform: Shape 447">
                  <a:extLst>
                    <a:ext uri="{FF2B5EF4-FFF2-40B4-BE49-F238E27FC236}">
                      <a16:creationId xmlns:a16="http://schemas.microsoft.com/office/drawing/2014/main" id="{5204E362-B1A5-9740-127D-8273A6AEB9F5}"/>
                    </a:ext>
                  </a:extLst>
                </p:cNvPr>
                <p:cNvSpPr/>
                <p:nvPr/>
              </p:nvSpPr>
              <p:spPr>
                <a:xfrm flipV="1">
                  <a:off x="2433596" y="3659956"/>
                  <a:ext cx="11022" cy="10993"/>
                </a:xfrm>
                <a:custGeom>
                  <a:avLst/>
                  <a:gdLst>
                    <a:gd name="connsiteX0" fmla="*/ 4903 w 11022"/>
                    <a:gd name="connsiteY0" fmla="*/ 11023 h 10993"/>
                    <a:gd name="connsiteX1" fmla="*/ 8826 w 11022"/>
                    <a:gd name="connsiteY1" fmla="*/ 9408 h 10993"/>
                    <a:gd name="connsiteX2" fmla="*/ 10415 w 11022"/>
                    <a:gd name="connsiteY2" fmla="*/ 5527 h 10993"/>
                    <a:gd name="connsiteX3" fmla="*/ 8795 w 11022"/>
                    <a:gd name="connsiteY3" fmla="*/ 1646 h 10993"/>
                    <a:gd name="connsiteX4" fmla="*/ 4903 w 11022"/>
                    <a:gd name="connsiteY4" fmla="*/ 30 h 10993"/>
                    <a:gd name="connsiteX5" fmla="*/ 996 w 11022"/>
                    <a:gd name="connsiteY5" fmla="*/ 1646 h 10993"/>
                    <a:gd name="connsiteX6" fmla="*/ -608 w 11022"/>
                    <a:gd name="connsiteY6" fmla="*/ 5527 h 10993"/>
                    <a:gd name="connsiteX7" fmla="*/ 996 w 11022"/>
                    <a:gd name="connsiteY7" fmla="*/ 9439 h 10993"/>
                    <a:gd name="connsiteX8" fmla="*/ 4903 w 11022"/>
                    <a:gd name="connsiteY8" fmla="*/ 11023 h 109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1022" h="10993">
                      <a:moveTo>
                        <a:pt x="4903" y="11023"/>
                      </a:moveTo>
                      <a:cubicBezTo>
                        <a:pt x="6460" y="11023"/>
                        <a:pt x="7767" y="10485"/>
                        <a:pt x="8826" y="9408"/>
                      </a:cubicBezTo>
                      <a:cubicBezTo>
                        <a:pt x="9885" y="8341"/>
                        <a:pt x="10415" y="7047"/>
                        <a:pt x="10415" y="5527"/>
                      </a:cubicBezTo>
                      <a:cubicBezTo>
                        <a:pt x="10415" y="4017"/>
                        <a:pt x="9875" y="2723"/>
                        <a:pt x="8795" y="1646"/>
                      </a:cubicBezTo>
                      <a:cubicBezTo>
                        <a:pt x="7725" y="569"/>
                        <a:pt x="6428" y="30"/>
                        <a:pt x="4903" y="30"/>
                      </a:cubicBezTo>
                      <a:cubicBezTo>
                        <a:pt x="3379" y="30"/>
                        <a:pt x="2076" y="569"/>
                        <a:pt x="996" y="1646"/>
                      </a:cubicBezTo>
                      <a:cubicBezTo>
                        <a:pt x="-73" y="2723"/>
                        <a:pt x="-608" y="4017"/>
                        <a:pt x="-608" y="5527"/>
                      </a:cubicBezTo>
                      <a:cubicBezTo>
                        <a:pt x="-608" y="7079"/>
                        <a:pt x="-73" y="8383"/>
                        <a:pt x="996" y="9439"/>
                      </a:cubicBezTo>
                      <a:cubicBezTo>
                        <a:pt x="2076" y="10495"/>
                        <a:pt x="3379" y="11023"/>
                        <a:pt x="4903" y="11023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449" name="Freeform: Shape 448">
                  <a:extLst>
                    <a:ext uri="{FF2B5EF4-FFF2-40B4-BE49-F238E27FC236}">
                      <a16:creationId xmlns:a16="http://schemas.microsoft.com/office/drawing/2014/main" id="{A929792A-67CC-8EB4-318A-553561C40B3D}"/>
                    </a:ext>
                  </a:extLst>
                </p:cNvPr>
                <p:cNvSpPr/>
                <p:nvPr/>
              </p:nvSpPr>
              <p:spPr>
                <a:xfrm flipV="1">
                  <a:off x="2463726" y="3601047"/>
                  <a:ext cx="26508" cy="68508"/>
                </a:xfrm>
                <a:custGeom>
                  <a:avLst/>
                  <a:gdLst>
                    <a:gd name="connsiteX0" fmla="*/ -1390 w 26508"/>
                    <a:gd name="connsiteY0" fmla="*/ 58665 h 68508"/>
                    <a:gd name="connsiteX1" fmla="*/ 14986 w 26508"/>
                    <a:gd name="connsiteY1" fmla="*/ 66633 h 68508"/>
                    <a:gd name="connsiteX2" fmla="*/ 16621 w 26508"/>
                    <a:gd name="connsiteY2" fmla="*/ 66633 h 68508"/>
                    <a:gd name="connsiteX3" fmla="*/ 16621 w 26508"/>
                    <a:gd name="connsiteY3" fmla="*/ 9957 h 68508"/>
                    <a:gd name="connsiteX4" fmla="*/ 17098 w 26508"/>
                    <a:gd name="connsiteY4" fmla="*/ 2924 h 68508"/>
                    <a:gd name="connsiteX5" fmla="*/ 19052 w 26508"/>
                    <a:gd name="connsiteY5" fmla="*/ 801 h 68508"/>
                    <a:gd name="connsiteX6" fmla="*/ 25119 w 26508"/>
                    <a:gd name="connsiteY6" fmla="*/ -38 h 68508"/>
                    <a:gd name="connsiteX7" fmla="*/ 25119 w 26508"/>
                    <a:gd name="connsiteY7" fmla="*/ -1876 h 68508"/>
                    <a:gd name="connsiteX8" fmla="*/ -198 w 26508"/>
                    <a:gd name="connsiteY8" fmla="*/ -1876 h 68508"/>
                    <a:gd name="connsiteX9" fmla="*/ -198 w 26508"/>
                    <a:gd name="connsiteY9" fmla="*/ -38 h 68508"/>
                    <a:gd name="connsiteX10" fmla="*/ 5948 w 26508"/>
                    <a:gd name="connsiteY10" fmla="*/ 770 h 68508"/>
                    <a:gd name="connsiteX11" fmla="*/ 7886 w 26508"/>
                    <a:gd name="connsiteY11" fmla="*/ 2702 h 68508"/>
                    <a:gd name="connsiteX12" fmla="*/ 8442 w 26508"/>
                    <a:gd name="connsiteY12" fmla="*/ 9957 h 68508"/>
                    <a:gd name="connsiteX13" fmla="*/ 8442 w 26508"/>
                    <a:gd name="connsiteY13" fmla="*/ 46183 h 68508"/>
                    <a:gd name="connsiteX14" fmla="*/ 7950 w 26508"/>
                    <a:gd name="connsiteY14" fmla="*/ 55592 h 68508"/>
                    <a:gd name="connsiteX15" fmla="*/ 6679 w 26508"/>
                    <a:gd name="connsiteY15" fmla="*/ 57921 h 68508"/>
                    <a:gd name="connsiteX16" fmla="*/ 4471 w 26508"/>
                    <a:gd name="connsiteY16" fmla="*/ 58665 h 68508"/>
                    <a:gd name="connsiteX17" fmla="*/ -643 w 26508"/>
                    <a:gd name="connsiteY17" fmla="*/ 57129 h 68508"/>
                    <a:gd name="connsiteX18" fmla="*/ -1390 w 26508"/>
                    <a:gd name="connsiteY18" fmla="*/ 58665 h 685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26508" h="68508">
                      <a:moveTo>
                        <a:pt x="-1390" y="58665"/>
                      </a:moveTo>
                      <a:lnTo>
                        <a:pt x="14986" y="66633"/>
                      </a:lnTo>
                      <a:lnTo>
                        <a:pt x="16621" y="66633"/>
                      </a:lnTo>
                      <a:lnTo>
                        <a:pt x="16621" y="9957"/>
                      </a:lnTo>
                      <a:cubicBezTo>
                        <a:pt x="16621" y="6197"/>
                        <a:pt x="16780" y="3853"/>
                        <a:pt x="17098" y="2924"/>
                      </a:cubicBezTo>
                      <a:cubicBezTo>
                        <a:pt x="17416" y="2005"/>
                        <a:pt x="18067" y="1298"/>
                        <a:pt x="19052" y="801"/>
                      </a:cubicBezTo>
                      <a:cubicBezTo>
                        <a:pt x="20047" y="305"/>
                        <a:pt x="22069" y="25"/>
                        <a:pt x="25119" y="-38"/>
                      </a:cubicBezTo>
                      <a:lnTo>
                        <a:pt x="25119" y="-1876"/>
                      </a:lnTo>
                      <a:lnTo>
                        <a:pt x="-198" y="-1876"/>
                      </a:lnTo>
                      <a:lnTo>
                        <a:pt x="-198" y="-38"/>
                      </a:lnTo>
                      <a:cubicBezTo>
                        <a:pt x="2978" y="25"/>
                        <a:pt x="5027" y="294"/>
                        <a:pt x="5948" y="770"/>
                      </a:cubicBezTo>
                      <a:cubicBezTo>
                        <a:pt x="6880" y="1255"/>
                        <a:pt x="7526" y="1899"/>
                        <a:pt x="7886" y="2702"/>
                      </a:cubicBezTo>
                      <a:cubicBezTo>
                        <a:pt x="8257" y="3515"/>
                        <a:pt x="8442" y="5933"/>
                        <a:pt x="8442" y="9957"/>
                      </a:cubicBezTo>
                      <a:lnTo>
                        <a:pt x="8442" y="46183"/>
                      </a:lnTo>
                      <a:cubicBezTo>
                        <a:pt x="8442" y="51073"/>
                        <a:pt x="8278" y="54209"/>
                        <a:pt x="7950" y="55592"/>
                      </a:cubicBezTo>
                      <a:cubicBezTo>
                        <a:pt x="7717" y="56648"/>
                        <a:pt x="7293" y="57425"/>
                        <a:pt x="6679" y="57921"/>
                      </a:cubicBezTo>
                      <a:cubicBezTo>
                        <a:pt x="6065" y="58417"/>
                        <a:pt x="5329" y="58665"/>
                        <a:pt x="4471" y="58665"/>
                      </a:cubicBezTo>
                      <a:cubicBezTo>
                        <a:pt x="3243" y="58665"/>
                        <a:pt x="1538" y="58153"/>
                        <a:pt x="-643" y="57129"/>
                      </a:cubicBezTo>
                      <a:lnTo>
                        <a:pt x="-1390" y="5866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450" name="Freeform: Shape 449">
                  <a:extLst>
                    <a:ext uri="{FF2B5EF4-FFF2-40B4-BE49-F238E27FC236}">
                      <a16:creationId xmlns:a16="http://schemas.microsoft.com/office/drawing/2014/main" id="{4A911234-6F94-1E0D-2847-6420825E52B9}"/>
                    </a:ext>
                  </a:extLst>
                </p:cNvPr>
                <p:cNvSpPr/>
                <p:nvPr/>
              </p:nvSpPr>
              <p:spPr>
                <a:xfrm flipV="1">
                  <a:off x="2504227" y="3601047"/>
                  <a:ext cx="45710" cy="68508"/>
                </a:xfrm>
                <a:custGeom>
                  <a:avLst/>
                  <a:gdLst>
                    <a:gd name="connsiteX0" fmla="*/ 44370 w 45710"/>
                    <a:gd name="connsiteY0" fmla="*/ 22882 h 68508"/>
                    <a:gd name="connsiteX1" fmla="*/ 44370 w 45710"/>
                    <a:gd name="connsiteY1" fmla="*/ 15849 h 68508"/>
                    <a:gd name="connsiteX2" fmla="*/ 35333 w 45710"/>
                    <a:gd name="connsiteY2" fmla="*/ 15849 h 68508"/>
                    <a:gd name="connsiteX3" fmla="*/ 35333 w 45710"/>
                    <a:gd name="connsiteY3" fmla="*/ -1876 h 68508"/>
                    <a:gd name="connsiteX4" fmla="*/ 27154 w 45710"/>
                    <a:gd name="connsiteY4" fmla="*/ -1876 h 68508"/>
                    <a:gd name="connsiteX5" fmla="*/ 27154 w 45710"/>
                    <a:gd name="connsiteY5" fmla="*/ 15849 h 68508"/>
                    <a:gd name="connsiteX6" fmla="*/ -1340 w 45710"/>
                    <a:gd name="connsiteY6" fmla="*/ 15849 h 68508"/>
                    <a:gd name="connsiteX7" fmla="*/ -1340 w 45710"/>
                    <a:gd name="connsiteY7" fmla="*/ 22185 h 68508"/>
                    <a:gd name="connsiteX8" fmla="*/ 29885 w 45710"/>
                    <a:gd name="connsiteY8" fmla="*/ 66633 h 68508"/>
                    <a:gd name="connsiteX9" fmla="*/ 35333 w 45710"/>
                    <a:gd name="connsiteY9" fmla="*/ 66633 h 68508"/>
                    <a:gd name="connsiteX10" fmla="*/ 35333 w 45710"/>
                    <a:gd name="connsiteY10" fmla="*/ 22882 h 68508"/>
                    <a:gd name="connsiteX11" fmla="*/ 44370 w 45710"/>
                    <a:gd name="connsiteY11" fmla="*/ 22882 h 68508"/>
                    <a:gd name="connsiteX12" fmla="*/ 27154 w 45710"/>
                    <a:gd name="connsiteY12" fmla="*/ 22882 h 68508"/>
                    <a:gd name="connsiteX13" fmla="*/ 27154 w 45710"/>
                    <a:gd name="connsiteY13" fmla="*/ 56194 h 68508"/>
                    <a:gd name="connsiteX14" fmla="*/ 3520 w 45710"/>
                    <a:gd name="connsiteY14" fmla="*/ 22882 h 68508"/>
                    <a:gd name="connsiteX15" fmla="*/ 27154 w 45710"/>
                    <a:gd name="connsiteY15" fmla="*/ 22882 h 685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45710" h="68508">
                      <a:moveTo>
                        <a:pt x="44370" y="22882"/>
                      </a:moveTo>
                      <a:lnTo>
                        <a:pt x="44370" y="15849"/>
                      </a:lnTo>
                      <a:lnTo>
                        <a:pt x="35333" y="15849"/>
                      </a:lnTo>
                      <a:lnTo>
                        <a:pt x="35333" y="-1876"/>
                      </a:lnTo>
                      <a:lnTo>
                        <a:pt x="27154" y="-1876"/>
                      </a:lnTo>
                      <a:lnTo>
                        <a:pt x="27154" y="15849"/>
                      </a:lnTo>
                      <a:lnTo>
                        <a:pt x="-1340" y="15849"/>
                      </a:lnTo>
                      <a:lnTo>
                        <a:pt x="-1340" y="22185"/>
                      </a:lnTo>
                      <a:lnTo>
                        <a:pt x="29885" y="66633"/>
                      </a:lnTo>
                      <a:lnTo>
                        <a:pt x="35333" y="66633"/>
                      </a:lnTo>
                      <a:lnTo>
                        <a:pt x="35333" y="22882"/>
                      </a:lnTo>
                      <a:lnTo>
                        <a:pt x="44370" y="22882"/>
                      </a:lnTo>
                      <a:close/>
                      <a:moveTo>
                        <a:pt x="27154" y="22882"/>
                      </a:moveTo>
                      <a:lnTo>
                        <a:pt x="27154" y="56194"/>
                      </a:lnTo>
                      <a:lnTo>
                        <a:pt x="3520" y="22882"/>
                      </a:lnTo>
                      <a:lnTo>
                        <a:pt x="27154" y="2288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451" name="Freeform: Shape 450">
                  <a:extLst>
                    <a:ext uri="{FF2B5EF4-FFF2-40B4-BE49-F238E27FC236}">
                      <a16:creationId xmlns:a16="http://schemas.microsoft.com/office/drawing/2014/main" id="{B3EC3624-7D90-F4C5-E5FE-86210DE6EEF9}"/>
                    </a:ext>
                  </a:extLst>
                </p:cNvPr>
                <p:cNvSpPr/>
                <p:nvPr/>
              </p:nvSpPr>
              <p:spPr>
                <a:xfrm flipV="1">
                  <a:off x="2565375" y="3601047"/>
                  <a:ext cx="26508" cy="68508"/>
                </a:xfrm>
                <a:custGeom>
                  <a:avLst/>
                  <a:gdLst>
                    <a:gd name="connsiteX0" fmla="*/ -1382 w 26508"/>
                    <a:gd name="connsiteY0" fmla="*/ 58665 h 68508"/>
                    <a:gd name="connsiteX1" fmla="*/ 14994 w 26508"/>
                    <a:gd name="connsiteY1" fmla="*/ 66633 h 68508"/>
                    <a:gd name="connsiteX2" fmla="*/ 16629 w 26508"/>
                    <a:gd name="connsiteY2" fmla="*/ 66633 h 68508"/>
                    <a:gd name="connsiteX3" fmla="*/ 16629 w 26508"/>
                    <a:gd name="connsiteY3" fmla="*/ 9957 h 68508"/>
                    <a:gd name="connsiteX4" fmla="*/ 17106 w 26508"/>
                    <a:gd name="connsiteY4" fmla="*/ 2924 h 68508"/>
                    <a:gd name="connsiteX5" fmla="*/ 19060 w 26508"/>
                    <a:gd name="connsiteY5" fmla="*/ 801 h 68508"/>
                    <a:gd name="connsiteX6" fmla="*/ 25127 w 26508"/>
                    <a:gd name="connsiteY6" fmla="*/ -38 h 68508"/>
                    <a:gd name="connsiteX7" fmla="*/ 25127 w 26508"/>
                    <a:gd name="connsiteY7" fmla="*/ -1876 h 68508"/>
                    <a:gd name="connsiteX8" fmla="*/ -190 w 26508"/>
                    <a:gd name="connsiteY8" fmla="*/ -1876 h 68508"/>
                    <a:gd name="connsiteX9" fmla="*/ -190 w 26508"/>
                    <a:gd name="connsiteY9" fmla="*/ -38 h 68508"/>
                    <a:gd name="connsiteX10" fmla="*/ 5956 w 26508"/>
                    <a:gd name="connsiteY10" fmla="*/ 770 h 68508"/>
                    <a:gd name="connsiteX11" fmla="*/ 7894 w 26508"/>
                    <a:gd name="connsiteY11" fmla="*/ 2702 h 68508"/>
                    <a:gd name="connsiteX12" fmla="*/ 8450 w 26508"/>
                    <a:gd name="connsiteY12" fmla="*/ 9957 h 68508"/>
                    <a:gd name="connsiteX13" fmla="*/ 8450 w 26508"/>
                    <a:gd name="connsiteY13" fmla="*/ 46183 h 68508"/>
                    <a:gd name="connsiteX14" fmla="*/ 7958 w 26508"/>
                    <a:gd name="connsiteY14" fmla="*/ 55592 h 68508"/>
                    <a:gd name="connsiteX15" fmla="*/ 6687 w 26508"/>
                    <a:gd name="connsiteY15" fmla="*/ 57921 h 68508"/>
                    <a:gd name="connsiteX16" fmla="*/ 4479 w 26508"/>
                    <a:gd name="connsiteY16" fmla="*/ 58665 h 68508"/>
                    <a:gd name="connsiteX17" fmla="*/ -635 w 26508"/>
                    <a:gd name="connsiteY17" fmla="*/ 57129 h 68508"/>
                    <a:gd name="connsiteX18" fmla="*/ -1382 w 26508"/>
                    <a:gd name="connsiteY18" fmla="*/ 58665 h 685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26508" h="68508">
                      <a:moveTo>
                        <a:pt x="-1382" y="58665"/>
                      </a:moveTo>
                      <a:lnTo>
                        <a:pt x="14994" y="66633"/>
                      </a:lnTo>
                      <a:lnTo>
                        <a:pt x="16629" y="66633"/>
                      </a:lnTo>
                      <a:lnTo>
                        <a:pt x="16629" y="9957"/>
                      </a:lnTo>
                      <a:cubicBezTo>
                        <a:pt x="16629" y="6197"/>
                        <a:pt x="16788" y="3853"/>
                        <a:pt x="17106" y="2924"/>
                      </a:cubicBezTo>
                      <a:cubicBezTo>
                        <a:pt x="17424" y="2005"/>
                        <a:pt x="18075" y="1298"/>
                        <a:pt x="19060" y="801"/>
                      </a:cubicBezTo>
                      <a:cubicBezTo>
                        <a:pt x="20055" y="305"/>
                        <a:pt x="22077" y="25"/>
                        <a:pt x="25127" y="-38"/>
                      </a:cubicBezTo>
                      <a:lnTo>
                        <a:pt x="25127" y="-1876"/>
                      </a:lnTo>
                      <a:lnTo>
                        <a:pt x="-190" y="-1876"/>
                      </a:lnTo>
                      <a:lnTo>
                        <a:pt x="-190" y="-38"/>
                      </a:lnTo>
                      <a:cubicBezTo>
                        <a:pt x="2986" y="25"/>
                        <a:pt x="5035" y="294"/>
                        <a:pt x="5956" y="770"/>
                      </a:cubicBezTo>
                      <a:cubicBezTo>
                        <a:pt x="6888" y="1255"/>
                        <a:pt x="7534" y="1899"/>
                        <a:pt x="7894" y="2702"/>
                      </a:cubicBezTo>
                      <a:cubicBezTo>
                        <a:pt x="8265" y="3515"/>
                        <a:pt x="8450" y="5933"/>
                        <a:pt x="8450" y="9957"/>
                      </a:cubicBezTo>
                      <a:lnTo>
                        <a:pt x="8450" y="46183"/>
                      </a:lnTo>
                      <a:cubicBezTo>
                        <a:pt x="8450" y="51073"/>
                        <a:pt x="8286" y="54209"/>
                        <a:pt x="7958" y="55592"/>
                      </a:cubicBezTo>
                      <a:cubicBezTo>
                        <a:pt x="7725" y="56648"/>
                        <a:pt x="7301" y="57425"/>
                        <a:pt x="6687" y="57921"/>
                      </a:cubicBezTo>
                      <a:cubicBezTo>
                        <a:pt x="6073" y="58417"/>
                        <a:pt x="5337" y="58665"/>
                        <a:pt x="4479" y="58665"/>
                      </a:cubicBezTo>
                      <a:cubicBezTo>
                        <a:pt x="3251" y="58665"/>
                        <a:pt x="1546" y="58153"/>
                        <a:pt x="-635" y="57129"/>
                      </a:cubicBezTo>
                      <a:lnTo>
                        <a:pt x="-1382" y="5866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452" name="Freeform: Shape 451">
                  <a:extLst>
                    <a:ext uri="{FF2B5EF4-FFF2-40B4-BE49-F238E27FC236}">
                      <a16:creationId xmlns:a16="http://schemas.microsoft.com/office/drawing/2014/main" id="{3FDA00B4-39A4-AB43-CD9A-91A2F93A4EE8}"/>
                    </a:ext>
                  </a:extLst>
                </p:cNvPr>
                <p:cNvSpPr/>
                <p:nvPr/>
              </p:nvSpPr>
              <p:spPr>
                <a:xfrm flipV="1">
                  <a:off x="2604288" y="3669555"/>
                  <a:ext cx="12706" cy="126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06" h="12672"/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453" name="Freeform: Shape 452">
                  <a:extLst>
                    <a:ext uri="{FF2B5EF4-FFF2-40B4-BE49-F238E27FC236}">
                      <a16:creationId xmlns:a16="http://schemas.microsoft.com/office/drawing/2014/main" id="{2F7B698E-3270-18B7-44DE-9A9C359D7E2B}"/>
                    </a:ext>
                  </a:extLst>
                </p:cNvPr>
                <p:cNvSpPr/>
                <p:nvPr/>
              </p:nvSpPr>
              <p:spPr>
                <a:xfrm flipV="1">
                  <a:off x="2630542" y="3622874"/>
                  <a:ext cx="77777" cy="46681"/>
                </a:xfrm>
                <a:custGeom>
                  <a:avLst/>
                  <a:gdLst>
                    <a:gd name="connsiteX0" fmla="*/ 13544 w 77777"/>
                    <a:gd name="connsiteY0" fmla="*/ 35848 h 46681"/>
                    <a:gd name="connsiteX1" fmla="*/ 19404 w 77777"/>
                    <a:gd name="connsiteY1" fmla="*/ 41535 h 46681"/>
                    <a:gd name="connsiteX2" fmla="*/ 24201 w 77777"/>
                    <a:gd name="connsiteY2" fmla="*/ 44450 h 46681"/>
                    <a:gd name="connsiteX3" fmla="*/ 29331 w 77777"/>
                    <a:gd name="connsiteY3" fmla="*/ 45495 h 46681"/>
                    <a:gd name="connsiteX4" fmla="*/ 36669 w 77777"/>
                    <a:gd name="connsiteY4" fmla="*/ 43008 h 46681"/>
                    <a:gd name="connsiteX5" fmla="*/ 40798 w 77777"/>
                    <a:gd name="connsiteY5" fmla="*/ 35848 h 46681"/>
                    <a:gd name="connsiteX6" fmla="*/ 49423 w 77777"/>
                    <a:gd name="connsiteY6" fmla="*/ 43642 h 46681"/>
                    <a:gd name="connsiteX7" fmla="*/ 56681 w 77777"/>
                    <a:gd name="connsiteY7" fmla="*/ 45495 h 46681"/>
                    <a:gd name="connsiteX8" fmla="*/ 63098 w 77777"/>
                    <a:gd name="connsiteY8" fmla="*/ 43642 h 46681"/>
                    <a:gd name="connsiteX9" fmla="*/ 67545 w 77777"/>
                    <a:gd name="connsiteY9" fmla="*/ 37575 h 46681"/>
                    <a:gd name="connsiteX10" fmla="*/ 68641 w 77777"/>
                    <a:gd name="connsiteY10" fmla="*/ 28562 h 46681"/>
                    <a:gd name="connsiteX11" fmla="*/ 68641 w 77777"/>
                    <a:gd name="connsiteY11" fmla="*/ 9063 h 46681"/>
                    <a:gd name="connsiteX12" fmla="*/ 69276 w 77777"/>
                    <a:gd name="connsiteY12" fmla="*/ 3218 h 46681"/>
                    <a:gd name="connsiteX13" fmla="*/ 71119 w 77777"/>
                    <a:gd name="connsiteY13" fmla="*/ 1364 h 46681"/>
                    <a:gd name="connsiteX14" fmla="*/ 75486 w 77777"/>
                    <a:gd name="connsiteY14" fmla="*/ 604 h 46681"/>
                    <a:gd name="connsiteX15" fmla="*/ 75486 w 77777"/>
                    <a:gd name="connsiteY15" fmla="*/ -1186 h 46681"/>
                    <a:gd name="connsiteX16" fmla="*/ 53060 w 77777"/>
                    <a:gd name="connsiteY16" fmla="*/ -1186 h 46681"/>
                    <a:gd name="connsiteX17" fmla="*/ 53060 w 77777"/>
                    <a:gd name="connsiteY17" fmla="*/ 604 h 46681"/>
                    <a:gd name="connsiteX18" fmla="*/ 53997 w 77777"/>
                    <a:gd name="connsiteY18" fmla="*/ 604 h 46681"/>
                    <a:gd name="connsiteX19" fmla="*/ 58555 w 77777"/>
                    <a:gd name="connsiteY19" fmla="*/ 1729 h 46681"/>
                    <a:gd name="connsiteX20" fmla="*/ 60207 w 77777"/>
                    <a:gd name="connsiteY20" fmla="*/ 4263 h 46681"/>
                    <a:gd name="connsiteX21" fmla="*/ 60398 w 77777"/>
                    <a:gd name="connsiteY21" fmla="*/ 9063 h 46681"/>
                    <a:gd name="connsiteX22" fmla="*/ 60398 w 77777"/>
                    <a:gd name="connsiteY22" fmla="*/ 28562 h 46681"/>
                    <a:gd name="connsiteX23" fmla="*/ 59064 w 77777"/>
                    <a:gd name="connsiteY23" fmla="*/ 36387 h 46681"/>
                    <a:gd name="connsiteX24" fmla="*/ 52854 w 77777"/>
                    <a:gd name="connsiteY24" fmla="*/ 39555 h 46681"/>
                    <a:gd name="connsiteX25" fmla="*/ 47565 w 77777"/>
                    <a:gd name="connsiteY25" fmla="*/ 38240 h 46681"/>
                    <a:gd name="connsiteX26" fmla="*/ 41148 w 77777"/>
                    <a:gd name="connsiteY26" fmla="*/ 33362 h 46681"/>
                    <a:gd name="connsiteX27" fmla="*/ 41037 w 77777"/>
                    <a:gd name="connsiteY27" fmla="*/ 32823 h 46681"/>
                    <a:gd name="connsiteX28" fmla="*/ 41148 w 77777"/>
                    <a:gd name="connsiteY28" fmla="*/ 30700 h 46681"/>
                    <a:gd name="connsiteX29" fmla="*/ 41148 w 77777"/>
                    <a:gd name="connsiteY29" fmla="*/ 9063 h 46681"/>
                    <a:gd name="connsiteX30" fmla="*/ 41656 w 77777"/>
                    <a:gd name="connsiteY30" fmla="*/ 3265 h 46681"/>
                    <a:gd name="connsiteX31" fmla="*/ 43610 w 77777"/>
                    <a:gd name="connsiteY31" fmla="*/ 1364 h 46681"/>
                    <a:gd name="connsiteX32" fmla="*/ 48533 w 77777"/>
                    <a:gd name="connsiteY32" fmla="*/ 604 h 46681"/>
                    <a:gd name="connsiteX33" fmla="*/ 48533 w 77777"/>
                    <a:gd name="connsiteY33" fmla="*/ -1186 h 46681"/>
                    <a:gd name="connsiteX34" fmla="*/ 25551 w 77777"/>
                    <a:gd name="connsiteY34" fmla="*/ -1186 h 46681"/>
                    <a:gd name="connsiteX35" fmla="*/ 25551 w 77777"/>
                    <a:gd name="connsiteY35" fmla="*/ 604 h 46681"/>
                    <a:gd name="connsiteX36" fmla="*/ 30745 w 77777"/>
                    <a:gd name="connsiteY36" fmla="*/ 1491 h 46681"/>
                    <a:gd name="connsiteX37" fmla="*/ 32698 w 77777"/>
                    <a:gd name="connsiteY37" fmla="*/ 4168 h 46681"/>
                    <a:gd name="connsiteX38" fmla="*/ 32952 w 77777"/>
                    <a:gd name="connsiteY38" fmla="*/ 9063 h 46681"/>
                    <a:gd name="connsiteX39" fmla="*/ 32952 w 77777"/>
                    <a:gd name="connsiteY39" fmla="*/ 28562 h 46681"/>
                    <a:gd name="connsiteX40" fmla="*/ 31316 w 77777"/>
                    <a:gd name="connsiteY40" fmla="*/ 36530 h 46681"/>
                    <a:gd name="connsiteX41" fmla="*/ 25202 w 77777"/>
                    <a:gd name="connsiteY41" fmla="*/ 39698 h 46681"/>
                    <a:gd name="connsiteX42" fmla="*/ 19897 w 77777"/>
                    <a:gd name="connsiteY42" fmla="*/ 38272 h 46681"/>
                    <a:gd name="connsiteX43" fmla="*/ 13544 w 77777"/>
                    <a:gd name="connsiteY43" fmla="*/ 33362 h 46681"/>
                    <a:gd name="connsiteX44" fmla="*/ 13544 w 77777"/>
                    <a:gd name="connsiteY44" fmla="*/ 9063 h 46681"/>
                    <a:gd name="connsiteX45" fmla="*/ 14163 w 77777"/>
                    <a:gd name="connsiteY45" fmla="*/ 3265 h 46681"/>
                    <a:gd name="connsiteX46" fmla="*/ 15990 w 77777"/>
                    <a:gd name="connsiteY46" fmla="*/ 1269 h 46681"/>
                    <a:gd name="connsiteX47" fmla="*/ 20945 w 77777"/>
                    <a:gd name="connsiteY47" fmla="*/ 604 h 46681"/>
                    <a:gd name="connsiteX48" fmla="*/ 20945 w 77777"/>
                    <a:gd name="connsiteY48" fmla="*/ -1186 h 46681"/>
                    <a:gd name="connsiteX49" fmla="*/ -1545 w 77777"/>
                    <a:gd name="connsiteY49" fmla="*/ -1186 h 46681"/>
                    <a:gd name="connsiteX50" fmla="*/ -1545 w 77777"/>
                    <a:gd name="connsiteY50" fmla="*/ 604 h 46681"/>
                    <a:gd name="connsiteX51" fmla="*/ 2823 w 77777"/>
                    <a:gd name="connsiteY51" fmla="*/ 1269 h 46681"/>
                    <a:gd name="connsiteX52" fmla="*/ 4697 w 77777"/>
                    <a:gd name="connsiteY52" fmla="*/ 3392 h 46681"/>
                    <a:gd name="connsiteX53" fmla="*/ 5348 w 77777"/>
                    <a:gd name="connsiteY53" fmla="*/ 9063 h 46681"/>
                    <a:gd name="connsiteX54" fmla="*/ 5348 w 77777"/>
                    <a:gd name="connsiteY54" fmla="*/ 26392 h 46681"/>
                    <a:gd name="connsiteX55" fmla="*/ 4903 w 77777"/>
                    <a:gd name="connsiteY55" fmla="*/ 36039 h 46681"/>
                    <a:gd name="connsiteX56" fmla="*/ 3808 w 77777"/>
                    <a:gd name="connsiteY56" fmla="*/ 38288 h 46681"/>
                    <a:gd name="connsiteX57" fmla="*/ 1775 w 77777"/>
                    <a:gd name="connsiteY57" fmla="*/ 38906 h 46681"/>
                    <a:gd name="connsiteX58" fmla="*/ -1545 w 77777"/>
                    <a:gd name="connsiteY58" fmla="*/ 38161 h 46681"/>
                    <a:gd name="connsiteX59" fmla="*/ -2291 w 77777"/>
                    <a:gd name="connsiteY59" fmla="*/ 39951 h 46681"/>
                    <a:gd name="connsiteX60" fmla="*/ 11415 w 77777"/>
                    <a:gd name="connsiteY60" fmla="*/ 45495 h 46681"/>
                    <a:gd name="connsiteX61" fmla="*/ 13544 w 77777"/>
                    <a:gd name="connsiteY61" fmla="*/ 45495 h 46681"/>
                    <a:gd name="connsiteX62" fmla="*/ 13544 w 77777"/>
                    <a:gd name="connsiteY62" fmla="*/ 35848 h 466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</a:cxnLst>
                  <a:rect l="l" t="t" r="r" b="b"/>
                  <a:pathLst>
                    <a:path w="77777" h="46681">
                      <a:moveTo>
                        <a:pt x="13544" y="35848"/>
                      </a:moveTo>
                      <a:cubicBezTo>
                        <a:pt x="16858" y="39143"/>
                        <a:pt x="18812" y="41039"/>
                        <a:pt x="19404" y="41535"/>
                      </a:cubicBezTo>
                      <a:cubicBezTo>
                        <a:pt x="20887" y="42792"/>
                        <a:pt x="22486" y="43763"/>
                        <a:pt x="24201" y="44450"/>
                      </a:cubicBezTo>
                      <a:cubicBezTo>
                        <a:pt x="25927" y="45147"/>
                        <a:pt x="27637" y="45495"/>
                        <a:pt x="29331" y="45495"/>
                      </a:cubicBezTo>
                      <a:cubicBezTo>
                        <a:pt x="32179" y="45495"/>
                        <a:pt x="34625" y="44666"/>
                        <a:pt x="36669" y="43008"/>
                      </a:cubicBezTo>
                      <a:cubicBezTo>
                        <a:pt x="38723" y="41361"/>
                        <a:pt x="40100" y="38974"/>
                        <a:pt x="40798" y="35848"/>
                      </a:cubicBezTo>
                      <a:cubicBezTo>
                        <a:pt x="44208" y="39809"/>
                        <a:pt x="47083" y="42406"/>
                        <a:pt x="49423" y="43642"/>
                      </a:cubicBezTo>
                      <a:cubicBezTo>
                        <a:pt x="51773" y="44877"/>
                        <a:pt x="54193" y="45495"/>
                        <a:pt x="56681" y="45495"/>
                      </a:cubicBezTo>
                      <a:cubicBezTo>
                        <a:pt x="59095" y="45495"/>
                        <a:pt x="61234" y="44877"/>
                        <a:pt x="63098" y="43642"/>
                      </a:cubicBezTo>
                      <a:cubicBezTo>
                        <a:pt x="64972" y="42406"/>
                        <a:pt x="66454" y="40384"/>
                        <a:pt x="67545" y="37575"/>
                      </a:cubicBezTo>
                      <a:cubicBezTo>
                        <a:pt x="68276" y="35664"/>
                        <a:pt x="68641" y="32659"/>
                        <a:pt x="68641" y="28562"/>
                      </a:cubicBezTo>
                      <a:lnTo>
                        <a:pt x="68641" y="9063"/>
                      </a:lnTo>
                      <a:cubicBezTo>
                        <a:pt x="68641" y="6222"/>
                        <a:pt x="68853" y="4274"/>
                        <a:pt x="69276" y="3218"/>
                      </a:cubicBezTo>
                      <a:cubicBezTo>
                        <a:pt x="69615" y="2489"/>
                        <a:pt x="70229" y="1871"/>
                        <a:pt x="71119" y="1364"/>
                      </a:cubicBezTo>
                      <a:cubicBezTo>
                        <a:pt x="72008" y="857"/>
                        <a:pt x="73464" y="604"/>
                        <a:pt x="75486" y="604"/>
                      </a:cubicBezTo>
                      <a:lnTo>
                        <a:pt x="75486" y="-1186"/>
                      </a:lnTo>
                      <a:lnTo>
                        <a:pt x="53060" y="-1186"/>
                      </a:lnTo>
                      <a:lnTo>
                        <a:pt x="53060" y="604"/>
                      </a:lnTo>
                      <a:lnTo>
                        <a:pt x="53997" y="604"/>
                      </a:lnTo>
                      <a:cubicBezTo>
                        <a:pt x="55945" y="604"/>
                        <a:pt x="57465" y="979"/>
                        <a:pt x="58555" y="1729"/>
                      </a:cubicBezTo>
                      <a:cubicBezTo>
                        <a:pt x="59318" y="2257"/>
                        <a:pt x="59868" y="3102"/>
                        <a:pt x="60207" y="4263"/>
                      </a:cubicBezTo>
                      <a:cubicBezTo>
                        <a:pt x="60334" y="4823"/>
                        <a:pt x="60398" y="6423"/>
                        <a:pt x="60398" y="9063"/>
                      </a:cubicBezTo>
                      <a:lnTo>
                        <a:pt x="60398" y="28562"/>
                      </a:lnTo>
                      <a:cubicBezTo>
                        <a:pt x="60398" y="32258"/>
                        <a:pt x="59953" y="34866"/>
                        <a:pt x="59064" y="36387"/>
                      </a:cubicBezTo>
                      <a:cubicBezTo>
                        <a:pt x="57772" y="38499"/>
                        <a:pt x="55702" y="39555"/>
                        <a:pt x="52854" y="39555"/>
                      </a:cubicBezTo>
                      <a:cubicBezTo>
                        <a:pt x="51096" y="39555"/>
                        <a:pt x="49333" y="39117"/>
                        <a:pt x="47565" y="38240"/>
                      </a:cubicBezTo>
                      <a:cubicBezTo>
                        <a:pt x="45796" y="37364"/>
                        <a:pt x="43657" y="35738"/>
                        <a:pt x="41148" y="33362"/>
                      </a:cubicBezTo>
                      <a:lnTo>
                        <a:pt x="41037" y="32823"/>
                      </a:lnTo>
                      <a:lnTo>
                        <a:pt x="41148" y="30700"/>
                      </a:lnTo>
                      <a:lnTo>
                        <a:pt x="41148" y="9063"/>
                      </a:lnTo>
                      <a:cubicBezTo>
                        <a:pt x="41148" y="5958"/>
                        <a:pt x="41317" y="4026"/>
                        <a:pt x="41656" y="3265"/>
                      </a:cubicBezTo>
                      <a:cubicBezTo>
                        <a:pt x="42006" y="2505"/>
                        <a:pt x="42657" y="1871"/>
                        <a:pt x="43610" y="1364"/>
                      </a:cubicBezTo>
                      <a:cubicBezTo>
                        <a:pt x="44573" y="857"/>
                        <a:pt x="46215" y="604"/>
                        <a:pt x="48533" y="604"/>
                      </a:cubicBezTo>
                      <a:lnTo>
                        <a:pt x="48533" y="-1186"/>
                      </a:lnTo>
                      <a:lnTo>
                        <a:pt x="25551" y="-1186"/>
                      </a:lnTo>
                      <a:lnTo>
                        <a:pt x="25551" y="604"/>
                      </a:lnTo>
                      <a:cubicBezTo>
                        <a:pt x="28071" y="604"/>
                        <a:pt x="29802" y="900"/>
                        <a:pt x="30745" y="1491"/>
                      </a:cubicBezTo>
                      <a:cubicBezTo>
                        <a:pt x="31687" y="2082"/>
                        <a:pt x="32338" y="2975"/>
                        <a:pt x="32698" y="4168"/>
                      </a:cubicBezTo>
                      <a:cubicBezTo>
                        <a:pt x="32868" y="4728"/>
                        <a:pt x="32952" y="6359"/>
                        <a:pt x="32952" y="9063"/>
                      </a:cubicBezTo>
                      <a:lnTo>
                        <a:pt x="32952" y="28562"/>
                      </a:lnTo>
                      <a:cubicBezTo>
                        <a:pt x="32952" y="32258"/>
                        <a:pt x="32407" y="34914"/>
                        <a:pt x="31316" y="36530"/>
                      </a:cubicBezTo>
                      <a:cubicBezTo>
                        <a:pt x="29855" y="38642"/>
                        <a:pt x="27817" y="39698"/>
                        <a:pt x="25202" y="39698"/>
                      </a:cubicBezTo>
                      <a:cubicBezTo>
                        <a:pt x="23423" y="39698"/>
                        <a:pt x="21655" y="39222"/>
                        <a:pt x="19897" y="38272"/>
                      </a:cubicBezTo>
                      <a:cubicBezTo>
                        <a:pt x="17154" y="36815"/>
                        <a:pt x="15037" y="35178"/>
                        <a:pt x="13544" y="33362"/>
                      </a:cubicBezTo>
                      <a:lnTo>
                        <a:pt x="13544" y="9063"/>
                      </a:lnTo>
                      <a:cubicBezTo>
                        <a:pt x="13544" y="6095"/>
                        <a:pt x="13750" y="4163"/>
                        <a:pt x="14163" y="3265"/>
                      </a:cubicBezTo>
                      <a:cubicBezTo>
                        <a:pt x="14576" y="2378"/>
                        <a:pt x="15185" y="1713"/>
                        <a:pt x="15990" y="1269"/>
                      </a:cubicBezTo>
                      <a:cubicBezTo>
                        <a:pt x="16805" y="826"/>
                        <a:pt x="18457" y="604"/>
                        <a:pt x="20945" y="604"/>
                      </a:cubicBezTo>
                      <a:lnTo>
                        <a:pt x="20945" y="-1186"/>
                      </a:lnTo>
                      <a:lnTo>
                        <a:pt x="-1545" y="-1186"/>
                      </a:lnTo>
                      <a:lnTo>
                        <a:pt x="-1545" y="604"/>
                      </a:lnTo>
                      <a:cubicBezTo>
                        <a:pt x="541" y="604"/>
                        <a:pt x="1997" y="826"/>
                        <a:pt x="2823" y="1269"/>
                      </a:cubicBezTo>
                      <a:cubicBezTo>
                        <a:pt x="3649" y="1713"/>
                        <a:pt x="4273" y="2420"/>
                        <a:pt x="4697" y="3392"/>
                      </a:cubicBezTo>
                      <a:cubicBezTo>
                        <a:pt x="5131" y="4363"/>
                        <a:pt x="5348" y="6254"/>
                        <a:pt x="5348" y="9063"/>
                      </a:cubicBezTo>
                      <a:lnTo>
                        <a:pt x="5348" y="26392"/>
                      </a:lnTo>
                      <a:cubicBezTo>
                        <a:pt x="5348" y="31376"/>
                        <a:pt x="5200" y="34592"/>
                        <a:pt x="4903" y="36039"/>
                      </a:cubicBezTo>
                      <a:cubicBezTo>
                        <a:pt x="4671" y="37126"/>
                        <a:pt x="4305" y="37876"/>
                        <a:pt x="3808" y="38288"/>
                      </a:cubicBezTo>
                      <a:cubicBezTo>
                        <a:pt x="3320" y="38700"/>
                        <a:pt x="2643" y="38906"/>
                        <a:pt x="1775" y="38906"/>
                      </a:cubicBezTo>
                      <a:cubicBezTo>
                        <a:pt x="853" y="38906"/>
                        <a:pt x="-253" y="38657"/>
                        <a:pt x="-1545" y="38161"/>
                      </a:cubicBezTo>
                      <a:lnTo>
                        <a:pt x="-2291" y="39951"/>
                      </a:lnTo>
                      <a:lnTo>
                        <a:pt x="11415" y="45495"/>
                      </a:lnTo>
                      <a:lnTo>
                        <a:pt x="13544" y="45495"/>
                      </a:lnTo>
                      <a:lnTo>
                        <a:pt x="13544" y="3584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454" name="Freeform: Shape 453">
                  <a:extLst>
                    <a:ext uri="{FF2B5EF4-FFF2-40B4-BE49-F238E27FC236}">
                      <a16:creationId xmlns:a16="http://schemas.microsoft.com/office/drawing/2014/main" id="{00368B66-6E3B-4619-499D-8F907C2C2D54}"/>
                    </a:ext>
                  </a:extLst>
                </p:cNvPr>
                <p:cNvSpPr/>
                <p:nvPr/>
              </p:nvSpPr>
              <p:spPr>
                <a:xfrm flipV="1">
                  <a:off x="2709608" y="3622874"/>
                  <a:ext cx="77777" cy="46681"/>
                </a:xfrm>
                <a:custGeom>
                  <a:avLst/>
                  <a:gdLst>
                    <a:gd name="connsiteX0" fmla="*/ 13550 w 77777"/>
                    <a:gd name="connsiteY0" fmla="*/ 35848 h 46681"/>
                    <a:gd name="connsiteX1" fmla="*/ 19411 w 77777"/>
                    <a:gd name="connsiteY1" fmla="*/ 41535 h 46681"/>
                    <a:gd name="connsiteX2" fmla="*/ 24207 w 77777"/>
                    <a:gd name="connsiteY2" fmla="*/ 44450 h 46681"/>
                    <a:gd name="connsiteX3" fmla="*/ 29337 w 77777"/>
                    <a:gd name="connsiteY3" fmla="*/ 45495 h 46681"/>
                    <a:gd name="connsiteX4" fmla="*/ 36675 w 77777"/>
                    <a:gd name="connsiteY4" fmla="*/ 43008 h 46681"/>
                    <a:gd name="connsiteX5" fmla="*/ 40805 w 77777"/>
                    <a:gd name="connsiteY5" fmla="*/ 35848 h 46681"/>
                    <a:gd name="connsiteX6" fmla="*/ 49429 w 77777"/>
                    <a:gd name="connsiteY6" fmla="*/ 43642 h 46681"/>
                    <a:gd name="connsiteX7" fmla="*/ 56687 w 77777"/>
                    <a:gd name="connsiteY7" fmla="*/ 45495 h 46681"/>
                    <a:gd name="connsiteX8" fmla="*/ 63104 w 77777"/>
                    <a:gd name="connsiteY8" fmla="*/ 43642 h 46681"/>
                    <a:gd name="connsiteX9" fmla="*/ 67551 w 77777"/>
                    <a:gd name="connsiteY9" fmla="*/ 37575 h 46681"/>
                    <a:gd name="connsiteX10" fmla="*/ 68647 w 77777"/>
                    <a:gd name="connsiteY10" fmla="*/ 28562 h 46681"/>
                    <a:gd name="connsiteX11" fmla="*/ 68647 w 77777"/>
                    <a:gd name="connsiteY11" fmla="*/ 9063 h 46681"/>
                    <a:gd name="connsiteX12" fmla="*/ 69282 w 77777"/>
                    <a:gd name="connsiteY12" fmla="*/ 3218 h 46681"/>
                    <a:gd name="connsiteX13" fmla="*/ 71125 w 77777"/>
                    <a:gd name="connsiteY13" fmla="*/ 1364 h 46681"/>
                    <a:gd name="connsiteX14" fmla="*/ 75493 w 77777"/>
                    <a:gd name="connsiteY14" fmla="*/ 604 h 46681"/>
                    <a:gd name="connsiteX15" fmla="*/ 75493 w 77777"/>
                    <a:gd name="connsiteY15" fmla="*/ -1186 h 46681"/>
                    <a:gd name="connsiteX16" fmla="*/ 53066 w 77777"/>
                    <a:gd name="connsiteY16" fmla="*/ -1186 h 46681"/>
                    <a:gd name="connsiteX17" fmla="*/ 53066 w 77777"/>
                    <a:gd name="connsiteY17" fmla="*/ 604 h 46681"/>
                    <a:gd name="connsiteX18" fmla="*/ 54003 w 77777"/>
                    <a:gd name="connsiteY18" fmla="*/ 604 h 46681"/>
                    <a:gd name="connsiteX19" fmla="*/ 58562 w 77777"/>
                    <a:gd name="connsiteY19" fmla="*/ 1729 h 46681"/>
                    <a:gd name="connsiteX20" fmla="*/ 60213 w 77777"/>
                    <a:gd name="connsiteY20" fmla="*/ 4263 h 46681"/>
                    <a:gd name="connsiteX21" fmla="*/ 60404 w 77777"/>
                    <a:gd name="connsiteY21" fmla="*/ 9063 h 46681"/>
                    <a:gd name="connsiteX22" fmla="*/ 60404 w 77777"/>
                    <a:gd name="connsiteY22" fmla="*/ 28562 h 46681"/>
                    <a:gd name="connsiteX23" fmla="*/ 59070 w 77777"/>
                    <a:gd name="connsiteY23" fmla="*/ 36387 h 46681"/>
                    <a:gd name="connsiteX24" fmla="*/ 52860 w 77777"/>
                    <a:gd name="connsiteY24" fmla="*/ 39555 h 46681"/>
                    <a:gd name="connsiteX25" fmla="*/ 47571 w 77777"/>
                    <a:gd name="connsiteY25" fmla="*/ 38240 h 46681"/>
                    <a:gd name="connsiteX26" fmla="*/ 41154 w 77777"/>
                    <a:gd name="connsiteY26" fmla="*/ 33362 h 46681"/>
                    <a:gd name="connsiteX27" fmla="*/ 41043 w 77777"/>
                    <a:gd name="connsiteY27" fmla="*/ 32823 h 46681"/>
                    <a:gd name="connsiteX28" fmla="*/ 41154 w 77777"/>
                    <a:gd name="connsiteY28" fmla="*/ 30700 h 46681"/>
                    <a:gd name="connsiteX29" fmla="*/ 41154 w 77777"/>
                    <a:gd name="connsiteY29" fmla="*/ 9063 h 46681"/>
                    <a:gd name="connsiteX30" fmla="*/ 41662 w 77777"/>
                    <a:gd name="connsiteY30" fmla="*/ 3265 h 46681"/>
                    <a:gd name="connsiteX31" fmla="*/ 43616 w 77777"/>
                    <a:gd name="connsiteY31" fmla="*/ 1364 h 46681"/>
                    <a:gd name="connsiteX32" fmla="*/ 48540 w 77777"/>
                    <a:gd name="connsiteY32" fmla="*/ 604 h 46681"/>
                    <a:gd name="connsiteX33" fmla="*/ 48540 w 77777"/>
                    <a:gd name="connsiteY33" fmla="*/ -1186 h 46681"/>
                    <a:gd name="connsiteX34" fmla="*/ 25557 w 77777"/>
                    <a:gd name="connsiteY34" fmla="*/ -1186 h 46681"/>
                    <a:gd name="connsiteX35" fmla="*/ 25557 w 77777"/>
                    <a:gd name="connsiteY35" fmla="*/ 604 h 46681"/>
                    <a:gd name="connsiteX36" fmla="*/ 30751 w 77777"/>
                    <a:gd name="connsiteY36" fmla="*/ 1491 h 46681"/>
                    <a:gd name="connsiteX37" fmla="*/ 32705 w 77777"/>
                    <a:gd name="connsiteY37" fmla="*/ 4168 h 46681"/>
                    <a:gd name="connsiteX38" fmla="*/ 32959 w 77777"/>
                    <a:gd name="connsiteY38" fmla="*/ 9063 h 46681"/>
                    <a:gd name="connsiteX39" fmla="*/ 32959 w 77777"/>
                    <a:gd name="connsiteY39" fmla="*/ 28562 h 46681"/>
                    <a:gd name="connsiteX40" fmla="*/ 31323 w 77777"/>
                    <a:gd name="connsiteY40" fmla="*/ 36530 h 46681"/>
                    <a:gd name="connsiteX41" fmla="*/ 25208 w 77777"/>
                    <a:gd name="connsiteY41" fmla="*/ 39698 h 46681"/>
                    <a:gd name="connsiteX42" fmla="*/ 19903 w 77777"/>
                    <a:gd name="connsiteY42" fmla="*/ 38272 h 46681"/>
                    <a:gd name="connsiteX43" fmla="*/ 13550 w 77777"/>
                    <a:gd name="connsiteY43" fmla="*/ 33362 h 46681"/>
                    <a:gd name="connsiteX44" fmla="*/ 13550 w 77777"/>
                    <a:gd name="connsiteY44" fmla="*/ 9063 h 46681"/>
                    <a:gd name="connsiteX45" fmla="*/ 14169 w 77777"/>
                    <a:gd name="connsiteY45" fmla="*/ 3265 h 46681"/>
                    <a:gd name="connsiteX46" fmla="*/ 15996 w 77777"/>
                    <a:gd name="connsiteY46" fmla="*/ 1269 h 46681"/>
                    <a:gd name="connsiteX47" fmla="*/ 20951 w 77777"/>
                    <a:gd name="connsiteY47" fmla="*/ 604 h 46681"/>
                    <a:gd name="connsiteX48" fmla="*/ 20951 w 77777"/>
                    <a:gd name="connsiteY48" fmla="*/ -1186 h 46681"/>
                    <a:gd name="connsiteX49" fmla="*/ -1539 w 77777"/>
                    <a:gd name="connsiteY49" fmla="*/ -1186 h 46681"/>
                    <a:gd name="connsiteX50" fmla="*/ -1539 w 77777"/>
                    <a:gd name="connsiteY50" fmla="*/ 604 h 46681"/>
                    <a:gd name="connsiteX51" fmla="*/ 2829 w 77777"/>
                    <a:gd name="connsiteY51" fmla="*/ 1269 h 46681"/>
                    <a:gd name="connsiteX52" fmla="*/ 4703 w 77777"/>
                    <a:gd name="connsiteY52" fmla="*/ 3392 h 46681"/>
                    <a:gd name="connsiteX53" fmla="*/ 5354 w 77777"/>
                    <a:gd name="connsiteY53" fmla="*/ 9063 h 46681"/>
                    <a:gd name="connsiteX54" fmla="*/ 5354 w 77777"/>
                    <a:gd name="connsiteY54" fmla="*/ 26392 h 46681"/>
                    <a:gd name="connsiteX55" fmla="*/ 4910 w 77777"/>
                    <a:gd name="connsiteY55" fmla="*/ 36039 h 46681"/>
                    <a:gd name="connsiteX56" fmla="*/ 3814 w 77777"/>
                    <a:gd name="connsiteY56" fmla="*/ 38288 h 46681"/>
                    <a:gd name="connsiteX57" fmla="*/ 1781 w 77777"/>
                    <a:gd name="connsiteY57" fmla="*/ 38906 h 46681"/>
                    <a:gd name="connsiteX58" fmla="*/ -1539 w 77777"/>
                    <a:gd name="connsiteY58" fmla="*/ 38161 h 46681"/>
                    <a:gd name="connsiteX59" fmla="*/ -2285 w 77777"/>
                    <a:gd name="connsiteY59" fmla="*/ 39951 h 46681"/>
                    <a:gd name="connsiteX60" fmla="*/ 11422 w 77777"/>
                    <a:gd name="connsiteY60" fmla="*/ 45495 h 46681"/>
                    <a:gd name="connsiteX61" fmla="*/ 13550 w 77777"/>
                    <a:gd name="connsiteY61" fmla="*/ 45495 h 46681"/>
                    <a:gd name="connsiteX62" fmla="*/ 13550 w 77777"/>
                    <a:gd name="connsiteY62" fmla="*/ 35848 h 466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</a:cxnLst>
                  <a:rect l="l" t="t" r="r" b="b"/>
                  <a:pathLst>
                    <a:path w="77777" h="46681">
                      <a:moveTo>
                        <a:pt x="13550" y="35848"/>
                      </a:moveTo>
                      <a:cubicBezTo>
                        <a:pt x="16864" y="39143"/>
                        <a:pt x="18818" y="41039"/>
                        <a:pt x="19411" y="41535"/>
                      </a:cubicBezTo>
                      <a:cubicBezTo>
                        <a:pt x="20893" y="42792"/>
                        <a:pt x="22492" y="43763"/>
                        <a:pt x="24207" y="44450"/>
                      </a:cubicBezTo>
                      <a:cubicBezTo>
                        <a:pt x="25933" y="45147"/>
                        <a:pt x="27643" y="45495"/>
                        <a:pt x="29337" y="45495"/>
                      </a:cubicBezTo>
                      <a:cubicBezTo>
                        <a:pt x="32186" y="45495"/>
                        <a:pt x="34632" y="44666"/>
                        <a:pt x="36675" y="43008"/>
                      </a:cubicBezTo>
                      <a:cubicBezTo>
                        <a:pt x="38729" y="41361"/>
                        <a:pt x="40106" y="38974"/>
                        <a:pt x="40805" y="35848"/>
                      </a:cubicBezTo>
                      <a:cubicBezTo>
                        <a:pt x="44214" y="39809"/>
                        <a:pt x="47089" y="42406"/>
                        <a:pt x="49429" y="43642"/>
                      </a:cubicBezTo>
                      <a:cubicBezTo>
                        <a:pt x="51780" y="44877"/>
                        <a:pt x="54199" y="45495"/>
                        <a:pt x="56687" y="45495"/>
                      </a:cubicBezTo>
                      <a:cubicBezTo>
                        <a:pt x="59102" y="45495"/>
                        <a:pt x="61241" y="44877"/>
                        <a:pt x="63104" y="43642"/>
                      </a:cubicBezTo>
                      <a:cubicBezTo>
                        <a:pt x="64978" y="42406"/>
                        <a:pt x="66461" y="40384"/>
                        <a:pt x="67551" y="37575"/>
                      </a:cubicBezTo>
                      <a:cubicBezTo>
                        <a:pt x="68282" y="35664"/>
                        <a:pt x="68647" y="32659"/>
                        <a:pt x="68647" y="28562"/>
                      </a:cubicBezTo>
                      <a:lnTo>
                        <a:pt x="68647" y="9063"/>
                      </a:lnTo>
                      <a:cubicBezTo>
                        <a:pt x="68647" y="6222"/>
                        <a:pt x="68859" y="4274"/>
                        <a:pt x="69282" y="3218"/>
                      </a:cubicBezTo>
                      <a:cubicBezTo>
                        <a:pt x="69621" y="2489"/>
                        <a:pt x="70235" y="1871"/>
                        <a:pt x="71125" y="1364"/>
                      </a:cubicBezTo>
                      <a:cubicBezTo>
                        <a:pt x="72014" y="857"/>
                        <a:pt x="73470" y="604"/>
                        <a:pt x="75493" y="604"/>
                      </a:cubicBezTo>
                      <a:lnTo>
                        <a:pt x="75493" y="-1186"/>
                      </a:lnTo>
                      <a:lnTo>
                        <a:pt x="53066" y="-1186"/>
                      </a:lnTo>
                      <a:lnTo>
                        <a:pt x="53066" y="604"/>
                      </a:lnTo>
                      <a:lnTo>
                        <a:pt x="54003" y="604"/>
                      </a:lnTo>
                      <a:cubicBezTo>
                        <a:pt x="55952" y="604"/>
                        <a:pt x="57471" y="979"/>
                        <a:pt x="58562" y="1729"/>
                      </a:cubicBezTo>
                      <a:cubicBezTo>
                        <a:pt x="59324" y="2257"/>
                        <a:pt x="59875" y="3102"/>
                        <a:pt x="60213" y="4263"/>
                      </a:cubicBezTo>
                      <a:cubicBezTo>
                        <a:pt x="60341" y="4823"/>
                        <a:pt x="60404" y="6423"/>
                        <a:pt x="60404" y="9063"/>
                      </a:cubicBezTo>
                      <a:lnTo>
                        <a:pt x="60404" y="28562"/>
                      </a:lnTo>
                      <a:cubicBezTo>
                        <a:pt x="60404" y="32258"/>
                        <a:pt x="59959" y="34866"/>
                        <a:pt x="59070" y="36387"/>
                      </a:cubicBezTo>
                      <a:cubicBezTo>
                        <a:pt x="57778" y="38499"/>
                        <a:pt x="55708" y="39555"/>
                        <a:pt x="52860" y="39555"/>
                      </a:cubicBezTo>
                      <a:cubicBezTo>
                        <a:pt x="51102" y="39555"/>
                        <a:pt x="49339" y="39117"/>
                        <a:pt x="47571" y="38240"/>
                      </a:cubicBezTo>
                      <a:cubicBezTo>
                        <a:pt x="45803" y="37364"/>
                        <a:pt x="43664" y="35738"/>
                        <a:pt x="41154" y="33362"/>
                      </a:cubicBezTo>
                      <a:lnTo>
                        <a:pt x="41043" y="32823"/>
                      </a:lnTo>
                      <a:lnTo>
                        <a:pt x="41154" y="30700"/>
                      </a:lnTo>
                      <a:lnTo>
                        <a:pt x="41154" y="9063"/>
                      </a:lnTo>
                      <a:cubicBezTo>
                        <a:pt x="41154" y="5958"/>
                        <a:pt x="41324" y="4026"/>
                        <a:pt x="41662" y="3265"/>
                      </a:cubicBezTo>
                      <a:cubicBezTo>
                        <a:pt x="42012" y="2505"/>
                        <a:pt x="42663" y="1871"/>
                        <a:pt x="43616" y="1364"/>
                      </a:cubicBezTo>
                      <a:cubicBezTo>
                        <a:pt x="44580" y="857"/>
                        <a:pt x="46221" y="604"/>
                        <a:pt x="48540" y="604"/>
                      </a:cubicBezTo>
                      <a:lnTo>
                        <a:pt x="48540" y="-1186"/>
                      </a:lnTo>
                      <a:lnTo>
                        <a:pt x="25557" y="-1186"/>
                      </a:lnTo>
                      <a:lnTo>
                        <a:pt x="25557" y="604"/>
                      </a:lnTo>
                      <a:cubicBezTo>
                        <a:pt x="28077" y="604"/>
                        <a:pt x="29809" y="900"/>
                        <a:pt x="30751" y="1491"/>
                      </a:cubicBezTo>
                      <a:cubicBezTo>
                        <a:pt x="31693" y="2082"/>
                        <a:pt x="32344" y="2975"/>
                        <a:pt x="32705" y="4168"/>
                      </a:cubicBezTo>
                      <a:cubicBezTo>
                        <a:pt x="32874" y="4728"/>
                        <a:pt x="32959" y="6359"/>
                        <a:pt x="32959" y="9063"/>
                      </a:cubicBezTo>
                      <a:lnTo>
                        <a:pt x="32959" y="28562"/>
                      </a:lnTo>
                      <a:cubicBezTo>
                        <a:pt x="32959" y="32258"/>
                        <a:pt x="32413" y="34914"/>
                        <a:pt x="31323" y="36530"/>
                      </a:cubicBezTo>
                      <a:cubicBezTo>
                        <a:pt x="29862" y="38642"/>
                        <a:pt x="27823" y="39698"/>
                        <a:pt x="25208" y="39698"/>
                      </a:cubicBezTo>
                      <a:cubicBezTo>
                        <a:pt x="23429" y="39698"/>
                        <a:pt x="21661" y="39222"/>
                        <a:pt x="19903" y="38272"/>
                      </a:cubicBezTo>
                      <a:cubicBezTo>
                        <a:pt x="17161" y="36815"/>
                        <a:pt x="15043" y="35178"/>
                        <a:pt x="13550" y="33362"/>
                      </a:cubicBezTo>
                      <a:lnTo>
                        <a:pt x="13550" y="9063"/>
                      </a:lnTo>
                      <a:cubicBezTo>
                        <a:pt x="13550" y="6095"/>
                        <a:pt x="13756" y="4163"/>
                        <a:pt x="14169" y="3265"/>
                      </a:cubicBezTo>
                      <a:cubicBezTo>
                        <a:pt x="14582" y="2378"/>
                        <a:pt x="15191" y="1713"/>
                        <a:pt x="15996" y="1269"/>
                      </a:cubicBezTo>
                      <a:cubicBezTo>
                        <a:pt x="16811" y="826"/>
                        <a:pt x="18463" y="604"/>
                        <a:pt x="20951" y="604"/>
                      </a:cubicBezTo>
                      <a:lnTo>
                        <a:pt x="20951" y="-1186"/>
                      </a:lnTo>
                      <a:lnTo>
                        <a:pt x="-1539" y="-1186"/>
                      </a:lnTo>
                      <a:lnTo>
                        <a:pt x="-1539" y="604"/>
                      </a:lnTo>
                      <a:cubicBezTo>
                        <a:pt x="547" y="604"/>
                        <a:pt x="2003" y="826"/>
                        <a:pt x="2829" y="1269"/>
                      </a:cubicBezTo>
                      <a:cubicBezTo>
                        <a:pt x="3655" y="1713"/>
                        <a:pt x="4280" y="2420"/>
                        <a:pt x="4703" y="3392"/>
                      </a:cubicBezTo>
                      <a:cubicBezTo>
                        <a:pt x="5137" y="4363"/>
                        <a:pt x="5354" y="6254"/>
                        <a:pt x="5354" y="9063"/>
                      </a:cubicBezTo>
                      <a:lnTo>
                        <a:pt x="5354" y="26392"/>
                      </a:lnTo>
                      <a:cubicBezTo>
                        <a:pt x="5354" y="31376"/>
                        <a:pt x="5206" y="34592"/>
                        <a:pt x="4910" y="36039"/>
                      </a:cubicBezTo>
                      <a:cubicBezTo>
                        <a:pt x="4677" y="37126"/>
                        <a:pt x="4311" y="37876"/>
                        <a:pt x="3814" y="38288"/>
                      </a:cubicBezTo>
                      <a:cubicBezTo>
                        <a:pt x="3327" y="38700"/>
                        <a:pt x="2649" y="38906"/>
                        <a:pt x="1781" y="38906"/>
                      </a:cubicBezTo>
                      <a:cubicBezTo>
                        <a:pt x="860" y="38906"/>
                        <a:pt x="-247" y="38657"/>
                        <a:pt x="-1539" y="38161"/>
                      </a:cubicBezTo>
                      <a:lnTo>
                        <a:pt x="-2285" y="39951"/>
                      </a:lnTo>
                      <a:lnTo>
                        <a:pt x="11422" y="45495"/>
                      </a:lnTo>
                      <a:lnTo>
                        <a:pt x="13550" y="45495"/>
                      </a:lnTo>
                      <a:lnTo>
                        <a:pt x="13550" y="3584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</p:grpSp>
          <p:grpSp>
            <p:nvGrpSpPr>
              <p:cNvPr id="455" name="Graphic 57">
                <a:extLst>
                  <a:ext uri="{FF2B5EF4-FFF2-40B4-BE49-F238E27FC236}">
                    <a16:creationId xmlns:a16="http://schemas.microsoft.com/office/drawing/2014/main" id="{58ACAB42-E608-0E3D-17E7-C8C04BE9FB93}"/>
                  </a:ext>
                </a:extLst>
              </p:cNvPr>
              <p:cNvGrpSpPr/>
              <p:nvPr/>
            </p:nvGrpSpPr>
            <p:grpSpPr>
              <a:xfrm>
                <a:off x="3039482" y="3031506"/>
                <a:ext cx="540089" cy="90526"/>
                <a:chOff x="3039482" y="3031506"/>
                <a:chExt cx="540089" cy="90526"/>
              </a:xfrm>
              <a:solidFill>
                <a:srgbClr val="000000"/>
              </a:solidFill>
            </p:grpSpPr>
            <p:sp>
              <p:nvSpPr>
                <p:cNvPr id="456" name="Freeform: Shape 455">
                  <a:extLst>
                    <a:ext uri="{FF2B5EF4-FFF2-40B4-BE49-F238E27FC236}">
                      <a16:creationId xmlns:a16="http://schemas.microsoft.com/office/drawing/2014/main" id="{5ED466EA-4463-6517-933D-8868EFAE9B30}"/>
                    </a:ext>
                  </a:extLst>
                </p:cNvPr>
                <p:cNvSpPr/>
                <p:nvPr/>
              </p:nvSpPr>
              <p:spPr>
                <a:xfrm flipV="1">
                  <a:off x="3039482" y="3031506"/>
                  <a:ext cx="38118" cy="68651"/>
                </a:xfrm>
                <a:custGeom>
                  <a:avLst/>
                  <a:gdLst>
                    <a:gd name="connsiteX0" fmla="*/ 19339 w 38118"/>
                    <a:gd name="connsiteY0" fmla="*/ 39513 h 68651"/>
                    <a:gd name="connsiteX1" fmla="*/ 19339 w 38118"/>
                    <a:gd name="connsiteY1" fmla="*/ 7389 h 68651"/>
                    <a:gd name="connsiteX2" fmla="*/ 20324 w 38118"/>
                    <a:gd name="connsiteY2" fmla="*/ 1544 h 68651"/>
                    <a:gd name="connsiteX3" fmla="*/ 26185 w 38118"/>
                    <a:gd name="connsiteY3" fmla="*/ -135 h 68651"/>
                    <a:gd name="connsiteX4" fmla="*/ 26185 w 38118"/>
                    <a:gd name="connsiteY4" fmla="*/ -1925 h 68651"/>
                    <a:gd name="connsiteX5" fmla="*/ -1165 w 38118"/>
                    <a:gd name="connsiteY5" fmla="*/ -1925 h 68651"/>
                    <a:gd name="connsiteX6" fmla="*/ -1165 w 38118"/>
                    <a:gd name="connsiteY6" fmla="*/ -135 h 68651"/>
                    <a:gd name="connsiteX7" fmla="*/ 3282 w 38118"/>
                    <a:gd name="connsiteY7" fmla="*/ 578 h 68651"/>
                    <a:gd name="connsiteX8" fmla="*/ 5093 w 38118"/>
                    <a:gd name="connsiteY8" fmla="*/ 2431 h 68651"/>
                    <a:gd name="connsiteX9" fmla="*/ 5585 w 38118"/>
                    <a:gd name="connsiteY9" fmla="*/ 7389 h 68651"/>
                    <a:gd name="connsiteX10" fmla="*/ 5585 w 38118"/>
                    <a:gd name="connsiteY10" fmla="*/ 39513 h 68651"/>
                    <a:gd name="connsiteX11" fmla="*/ -1165 w 38118"/>
                    <a:gd name="connsiteY11" fmla="*/ 39513 h 68651"/>
                    <a:gd name="connsiteX12" fmla="*/ -1165 w 38118"/>
                    <a:gd name="connsiteY12" fmla="*/ 44360 h 68651"/>
                    <a:gd name="connsiteX13" fmla="*/ 5585 w 38118"/>
                    <a:gd name="connsiteY13" fmla="*/ 44360 h 68651"/>
                    <a:gd name="connsiteX14" fmla="*/ 5585 w 38118"/>
                    <a:gd name="connsiteY14" fmla="*/ 47781 h 68651"/>
                    <a:gd name="connsiteX15" fmla="*/ 5537 w 38118"/>
                    <a:gd name="connsiteY15" fmla="*/ 50094 h 68651"/>
                    <a:gd name="connsiteX16" fmla="*/ 10779 w 38118"/>
                    <a:gd name="connsiteY16" fmla="*/ 61974 h 68651"/>
                    <a:gd name="connsiteX17" fmla="*/ 24946 w 38118"/>
                    <a:gd name="connsiteY17" fmla="*/ 66726 h 68651"/>
                    <a:gd name="connsiteX18" fmla="*/ 33999 w 38118"/>
                    <a:gd name="connsiteY18" fmla="*/ 64445 h 68651"/>
                    <a:gd name="connsiteX19" fmla="*/ 36953 w 38118"/>
                    <a:gd name="connsiteY19" fmla="*/ 59408 h 68651"/>
                    <a:gd name="connsiteX20" fmla="*/ 35111 w 38118"/>
                    <a:gd name="connsiteY20" fmla="*/ 55543 h 68651"/>
                    <a:gd name="connsiteX21" fmla="*/ 30251 w 38118"/>
                    <a:gd name="connsiteY21" fmla="*/ 53911 h 68651"/>
                    <a:gd name="connsiteX22" fmla="*/ 26153 w 38118"/>
                    <a:gd name="connsiteY22" fmla="*/ 55242 h 68651"/>
                    <a:gd name="connsiteX23" fmla="*/ 24644 w 38118"/>
                    <a:gd name="connsiteY23" fmla="*/ 58220 h 68651"/>
                    <a:gd name="connsiteX24" fmla="*/ 24946 w 38118"/>
                    <a:gd name="connsiteY24" fmla="*/ 60057 h 68651"/>
                    <a:gd name="connsiteX25" fmla="*/ 25152 w 38118"/>
                    <a:gd name="connsiteY25" fmla="*/ 61641 h 68651"/>
                    <a:gd name="connsiteX26" fmla="*/ 24549 w 38118"/>
                    <a:gd name="connsiteY26" fmla="*/ 63162 h 68651"/>
                    <a:gd name="connsiteX27" fmla="*/ 22611 w 38118"/>
                    <a:gd name="connsiteY27" fmla="*/ 63907 h 68651"/>
                    <a:gd name="connsiteX28" fmla="*/ 20213 w 38118"/>
                    <a:gd name="connsiteY28" fmla="*/ 62719 h 68651"/>
                    <a:gd name="connsiteX29" fmla="*/ 19244 w 38118"/>
                    <a:gd name="connsiteY29" fmla="*/ 58917 h 68651"/>
                    <a:gd name="connsiteX30" fmla="*/ 19339 w 38118"/>
                    <a:gd name="connsiteY30" fmla="*/ 50252 h 68651"/>
                    <a:gd name="connsiteX31" fmla="*/ 19339 w 38118"/>
                    <a:gd name="connsiteY31" fmla="*/ 44360 h 68651"/>
                    <a:gd name="connsiteX32" fmla="*/ 26185 w 38118"/>
                    <a:gd name="connsiteY32" fmla="*/ 44360 h 68651"/>
                    <a:gd name="connsiteX33" fmla="*/ 26185 w 38118"/>
                    <a:gd name="connsiteY33" fmla="*/ 39513 h 68651"/>
                    <a:gd name="connsiteX34" fmla="*/ 19339 w 38118"/>
                    <a:gd name="connsiteY34" fmla="*/ 39513 h 686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</a:cxnLst>
                  <a:rect l="l" t="t" r="r" b="b"/>
                  <a:pathLst>
                    <a:path w="38118" h="68651">
                      <a:moveTo>
                        <a:pt x="19339" y="39513"/>
                      </a:moveTo>
                      <a:lnTo>
                        <a:pt x="19339" y="7389"/>
                      </a:lnTo>
                      <a:cubicBezTo>
                        <a:pt x="19339" y="4284"/>
                        <a:pt x="19668" y="2336"/>
                        <a:pt x="20324" y="1544"/>
                      </a:cubicBezTo>
                      <a:cubicBezTo>
                        <a:pt x="21383" y="319"/>
                        <a:pt x="23337" y="-241"/>
                        <a:pt x="26185" y="-135"/>
                      </a:cubicBezTo>
                      <a:lnTo>
                        <a:pt x="26185" y="-1925"/>
                      </a:lnTo>
                      <a:lnTo>
                        <a:pt x="-1165" y="-1925"/>
                      </a:lnTo>
                      <a:lnTo>
                        <a:pt x="-1165" y="-135"/>
                      </a:lnTo>
                      <a:cubicBezTo>
                        <a:pt x="921" y="-104"/>
                        <a:pt x="2403" y="134"/>
                        <a:pt x="3282" y="578"/>
                      </a:cubicBezTo>
                      <a:cubicBezTo>
                        <a:pt x="4161" y="1021"/>
                        <a:pt x="4764" y="1639"/>
                        <a:pt x="5093" y="2431"/>
                      </a:cubicBezTo>
                      <a:cubicBezTo>
                        <a:pt x="5421" y="3223"/>
                        <a:pt x="5585" y="4876"/>
                        <a:pt x="5585" y="7389"/>
                      </a:cubicBezTo>
                      <a:lnTo>
                        <a:pt x="5585" y="39513"/>
                      </a:lnTo>
                      <a:lnTo>
                        <a:pt x="-1165" y="39513"/>
                      </a:lnTo>
                      <a:lnTo>
                        <a:pt x="-1165" y="44360"/>
                      </a:lnTo>
                      <a:lnTo>
                        <a:pt x="5585" y="44360"/>
                      </a:lnTo>
                      <a:lnTo>
                        <a:pt x="5585" y="47781"/>
                      </a:lnTo>
                      <a:lnTo>
                        <a:pt x="5537" y="50094"/>
                      </a:lnTo>
                      <a:cubicBezTo>
                        <a:pt x="5537" y="54846"/>
                        <a:pt x="7284" y="58806"/>
                        <a:pt x="10779" y="61974"/>
                      </a:cubicBezTo>
                      <a:cubicBezTo>
                        <a:pt x="14273" y="65142"/>
                        <a:pt x="18995" y="66726"/>
                        <a:pt x="24946" y="66726"/>
                      </a:cubicBezTo>
                      <a:cubicBezTo>
                        <a:pt x="29012" y="66726"/>
                        <a:pt x="32030" y="65966"/>
                        <a:pt x="33999" y="64445"/>
                      </a:cubicBezTo>
                      <a:cubicBezTo>
                        <a:pt x="35969" y="62935"/>
                        <a:pt x="36953" y="61256"/>
                        <a:pt x="36953" y="59408"/>
                      </a:cubicBezTo>
                      <a:cubicBezTo>
                        <a:pt x="36953" y="57919"/>
                        <a:pt x="36339" y="56631"/>
                        <a:pt x="35111" y="55543"/>
                      </a:cubicBezTo>
                      <a:cubicBezTo>
                        <a:pt x="33893" y="54455"/>
                        <a:pt x="32273" y="53911"/>
                        <a:pt x="30251" y="53911"/>
                      </a:cubicBezTo>
                      <a:cubicBezTo>
                        <a:pt x="28535" y="53911"/>
                        <a:pt x="27170" y="54355"/>
                        <a:pt x="26153" y="55242"/>
                      </a:cubicBezTo>
                      <a:cubicBezTo>
                        <a:pt x="25147" y="56140"/>
                        <a:pt x="24644" y="57132"/>
                        <a:pt x="24644" y="58220"/>
                      </a:cubicBezTo>
                      <a:cubicBezTo>
                        <a:pt x="24644" y="58516"/>
                        <a:pt x="24745" y="59128"/>
                        <a:pt x="24946" y="60057"/>
                      </a:cubicBezTo>
                      <a:cubicBezTo>
                        <a:pt x="25084" y="60617"/>
                        <a:pt x="25152" y="61145"/>
                        <a:pt x="25152" y="61641"/>
                      </a:cubicBezTo>
                      <a:cubicBezTo>
                        <a:pt x="25152" y="62328"/>
                        <a:pt x="24951" y="62835"/>
                        <a:pt x="24549" y="63162"/>
                      </a:cubicBezTo>
                      <a:cubicBezTo>
                        <a:pt x="24020" y="63658"/>
                        <a:pt x="23374" y="63907"/>
                        <a:pt x="22611" y="63907"/>
                      </a:cubicBezTo>
                      <a:cubicBezTo>
                        <a:pt x="21658" y="63907"/>
                        <a:pt x="20859" y="63511"/>
                        <a:pt x="20213" y="62719"/>
                      </a:cubicBezTo>
                      <a:cubicBezTo>
                        <a:pt x="19567" y="61927"/>
                        <a:pt x="19244" y="60659"/>
                        <a:pt x="19244" y="58917"/>
                      </a:cubicBezTo>
                      <a:lnTo>
                        <a:pt x="19339" y="50252"/>
                      </a:lnTo>
                      <a:lnTo>
                        <a:pt x="19339" y="44360"/>
                      </a:lnTo>
                      <a:lnTo>
                        <a:pt x="26185" y="44360"/>
                      </a:lnTo>
                      <a:lnTo>
                        <a:pt x="26185" y="39513"/>
                      </a:lnTo>
                      <a:lnTo>
                        <a:pt x="19339" y="3951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457" name="Freeform: Shape 456">
                  <a:extLst>
                    <a:ext uri="{FF2B5EF4-FFF2-40B4-BE49-F238E27FC236}">
                      <a16:creationId xmlns:a16="http://schemas.microsoft.com/office/drawing/2014/main" id="{81C1D711-CB84-024E-C518-1A3DAAAB0BD4}"/>
                    </a:ext>
                  </a:extLst>
                </p:cNvPr>
                <p:cNvSpPr/>
                <p:nvPr/>
              </p:nvSpPr>
              <p:spPr>
                <a:xfrm flipV="1">
                  <a:off x="3073189" y="3053873"/>
                  <a:ext cx="50125" cy="47678"/>
                </a:xfrm>
                <a:custGeom>
                  <a:avLst/>
                  <a:gdLst>
                    <a:gd name="connsiteX0" fmla="*/ 43592 w 50125"/>
                    <a:gd name="connsiteY0" fmla="*/ 46505 h 47678"/>
                    <a:gd name="connsiteX1" fmla="*/ 43592 w 50125"/>
                    <a:gd name="connsiteY1" fmla="*/ 10262 h 47678"/>
                    <a:gd name="connsiteX2" fmla="*/ 44576 w 50125"/>
                    <a:gd name="connsiteY2" fmla="*/ 3657 h 47678"/>
                    <a:gd name="connsiteX3" fmla="*/ 48595 w 50125"/>
                    <a:gd name="connsiteY3" fmla="*/ 2010 h 47678"/>
                    <a:gd name="connsiteX4" fmla="*/ 48595 w 50125"/>
                    <a:gd name="connsiteY4" fmla="*/ 220 h 47678"/>
                    <a:gd name="connsiteX5" fmla="*/ 29694 w 50125"/>
                    <a:gd name="connsiteY5" fmla="*/ 220 h 47678"/>
                    <a:gd name="connsiteX6" fmla="*/ 29694 w 50125"/>
                    <a:gd name="connsiteY6" fmla="*/ 6413 h 47678"/>
                    <a:gd name="connsiteX7" fmla="*/ 23024 w 50125"/>
                    <a:gd name="connsiteY7" fmla="*/ 632 h 47678"/>
                    <a:gd name="connsiteX8" fmla="*/ 15590 w 50125"/>
                    <a:gd name="connsiteY8" fmla="*/ -1174 h 47678"/>
                    <a:gd name="connsiteX9" fmla="*/ 8618 w 50125"/>
                    <a:gd name="connsiteY9" fmla="*/ 1233 h 47678"/>
                    <a:gd name="connsiteX10" fmla="*/ 4520 w 50125"/>
                    <a:gd name="connsiteY10" fmla="*/ 6857 h 47678"/>
                    <a:gd name="connsiteX11" fmla="*/ 3488 w 50125"/>
                    <a:gd name="connsiteY11" fmla="*/ 18087 h 47678"/>
                    <a:gd name="connsiteX12" fmla="*/ 3488 w 50125"/>
                    <a:gd name="connsiteY12" fmla="*/ 36462 h 47678"/>
                    <a:gd name="connsiteX13" fmla="*/ 2519 w 50125"/>
                    <a:gd name="connsiteY13" fmla="*/ 42988 h 47678"/>
                    <a:gd name="connsiteX14" fmla="*/ -1531 w 50125"/>
                    <a:gd name="connsiteY14" fmla="*/ 44667 h 47678"/>
                    <a:gd name="connsiteX15" fmla="*/ -1531 w 50125"/>
                    <a:gd name="connsiteY15" fmla="*/ 46505 h 47678"/>
                    <a:gd name="connsiteX16" fmla="*/ 17385 w 50125"/>
                    <a:gd name="connsiteY16" fmla="*/ 46505 h 47678"/>
                    <a:gd name="connsiteX17" fmla="*/ 17385 w 50125"/>
                    <a:gd name="connsiteY17" fmla="*/ 14872 h 47678"/>
                    <a:gd name="connsiteX18" fmla="*/ 17846 w 50125"/>
                    <a:gd name="connsiteY18" fmla="*/ 8488 h 47678"/>
                    <a:gd name="connsiteX19" fmla="*/ 19339 w 50125"/>
                    <a:gd name="connsiteY19" fmla="*/ 6302 h 47678"/>
                    <a:gd name="connsiteX20" fmla="*/ 21689 w 50125"/>
                    <a:gd name="connsiteY20" fmla="*/ 5574 h 47678"/>
                    <a:gd name="connsiteX21" fmla="*/ 24930 w 50125"/>
                    <a:gd name="connsiteY21" fmla="*/ 6508 h 47678"/>
                    <a:gd name="connsiteX22" fmla="*/ 29694 w 50125"/>
                    <a:gd name="connsiteY22" fmla="*/ 11704 h 47678"/>
                    <a:gd name="connsiteX23" fmla="*/ 29694 w 50125"/>
                    <a:gd name="connsiteY23" fmla="*/ 36462 h 47678"/>
                    <a:gd name="connsiteX24" fmla="*/ 28725 w 50125"/>
                    <a:gd name="connsiteY24" fmla="*/ 42988 h 47678"/>
                    <a:gd name="connsiteX25" fmla="*/ 24675 w 50125"/>
                    <a:gd name="connsiteY25" fmla="*/ 44667 h 47678"/>
                    <a:gd name="connsiteX26" fmla="*/ 24675 w 50125"/>
                    <a:gd name="connsiteY26" fmla="*/ 46505 h 47678"/>
                    <a:gd name="connsiteX27" fmla="*/ 43592 w 50125"/>
                    <a:gd name="connsiteY27" fmla="*/ 46505 h 476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50125" h="47678">
                      <a:moveTo>
                        <a:pt x="43592" y="46505"/>
                      </a:moveTo>
                      <a:lnTo>
                        <a:pt x="43592" y="10262"/>
                      </a:lnTo>
                      <a:cubicBezTo>
                        <a:pt x="43592" y="6735"/>
                        <a:pt x="43920" y="4533"/>
                        <a:pt x="44576" y="3657"/>
                      </a:cubicBezTo>
                      <a:cubicBezTo>
                        <a:pt x="45244" y="2781"/>
                        <a:pt x="46583" y="2231"/>
                        <a:pt x="48595" y="2010"/>
                      </a:cubicBezTo>
                      <a:lnTo>
                        <a:pt x="48595" y="220"/>
                      </a:lnTo>
                      <a:lnTo>
                        <a:pt x="29694" y="220"/>
                      </a:lnTo>
                      <a:lnTo>
                        <a:pt x="29694" y="6413"/>
                      </a:lnTo>
                      <a:cubicBezTo>
                        <a:pt x="27471" y="3773"/>
                        <a:pt x="25247" y="1846"/>
                        <a:pt x="23024" y="632"/>
                      </a:cubicBezTo>
                      <a:cubicBezTo>
                        <a:pt x="20811" y="-572"/>
                        <a:pt x="18333" y="-1174"/>
                        <a:pt x="15590" y="-1174"/>
                      </a:cubicBezTo>
                      <a:cubicBezTo>
                        <a:pt x="12975" y="-1174"/>
                        <a:pt x="10651" y="-372"/>
                        <a:pt x="8618" y="1233"/>
                      </a:cubicBezTo>
                      <a:cubicBezTo>
                        <a:pt x="6585" y="2839"/>
                        <a:pt x="5219" y="4713"/>
                        <a:pt x="4520" y="6857"/>
                      </a:cubicBezTo>
                      <a:cubicBezTo>
                        <a:pt x="3832" y="9000"/>
                        <a:pt x="3488" y="12744"/>
                        <a:pt x="3488" y="18087"/>
                      </a:cubicBezTo>
                      <a:lnTo>
                        <a:pt x="3488" y="36462"/>
                      </a:lnTo>
                      <a:cubicBezTo>
                        <a:pt x="3488" y="39957"/>
                        <a:pt x="3165" y="42133"/>
                        <a:pt x="2519" y="42988"/>
                      </a:cubicBezTo>
                      <a:cubicBezTo>
                        <a:pt x="1873" y="43844"/>
                        <a:pt x="523" y="44403"/>
                        <a:pt x="-1531" y="44667"/>
                      </a:cubicBezTo>
                      <a:lnTo>
                        <a:pt x="-1531" y="46505"/>
                      </a:lnTo>
                      <a:lnTo>
                        <a:pt x="17385" y="46505"/>
                      </a:lnTo>
                      <a:lnTo>
                        <a:pt x="17385" y="14872"/>
                      </a:lnTo>
                      <a:cubicBezTo>
                        <a:pt x="17385" y="11577"/>
                        <a:pt x="17539" y="9449"/>
                        <a:pt x="17846" y="8488"/>
                      </a:cubicBezTo>
                      <a:cubicBezTo>
                        <a:pt x="18163" y="7527"/>
                        <a:pt x="18661" y="6799"/>
                        <a:pt x="19339" y="6302"/>
                      </a:cubicBezTo>
                      <a:cubicBezTo>
                        <a:pt x="20016" y="5817"/>
                        <a:pt x="20800" y="5574"/>
                        <a:pt x="21689" y="5574"/>
                      </a:cubicBezTo>
                      <a:cubicBezTo>
                        <a:pt x="22886" y="5574"/>
                        <a:pt x="23966" y="5885"/>
                        <a:pt x="24930" y="6508"/>
                      </a:cubicBezTo>
                      <a:cubicBezTo>
                        <a:pt x="26253" y="7364"/>
                        <a:pt x="27841" y="9095"/>
                        <a:pt x="29694" y="11704"/>
                      </a:cubicBezTo>
                      <a:lnTo>
                        <a:pt x="29694" y="36462"/>
                      </a:lnTo>
                      <a:cubicBezTo>
                        <a:pt x="29694" y="39957"/>
                        <a:pt x="29371" y="42133"/>
                        <a:pt x="28725" y="42988"/>
                      </a:cubicBezTo>
                      <a:cubicBezTo>
                        <a:pt x="28080" y="43844"/>
                        <a:pt x="26729" y="44403"/>
                        <a:pt x="24675" y="44667"/>
                      </a:cubicBezTo>
                      <a:lnTo>
                        <a:pt x="24675" y="46505"/>
                      </a:lnTo>
                      <a:lnTo>
                        <a:pt x="43592" y="4650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458" name="Freeform: Shape 457">
                  <a:extLst>
                    <a:ext uri="{FF2B5EF4-FFF2-40B4-BE49-F238E27FC236}">
                      <a16:creationId xmlns:a16="http://schemas.microsoft.com/office/drawing/2014/main" id="{908C4165-AC32-1924-FF43-4BB1903598C6}"/>
                    </a:ext>
                  </a:extLst>
                </p:cNvPr>
                <p:cNvSpPr/>
                <p:nvPr/>
              </p:nvSpPr>
              <p:spPr>
                <a:xfrm flipV="1">
                  <a:off x="3130071" y="3052495"/>
                  <a:ext cx="50078" cy="47663"/>
                </a:xfrm>
                <a:custGeom>
                  <a:avLst/>
                  <a:gdLst>
                    <a:gd name="connsiteX0" fmla="*/ 17353 w 50078"/>
                    <a:gd name="connsiteY0" fmla="*/ 45023 h 47663"/>
                    <a:gd name="connsiteX1" fmla="*/ 17353 w 50078"/>
                    <a:gd name="connsiteY1" fmla="*/ 39036 h 47663"/>
                    <a:gd name="connsiteX2" fmla="*/ 24199 w 50078"/>
                    <a:gd name="connsiteY2" fmla="*/ 44643 h 47663"/>
                    <a:gd name="connsiteX3" fmla="*/ 31251 w 50078"/>
                    <a:gd name="connsiteY3" fmla="*/ 46401 h 47663"/>
                    <a:gd name="connsiteX4" fmla="*/ 38747 w 50078"/>
                    <a:gd name="connsiteY4" fmla="*/ 43898 h 47663"/>
                    <a:gd name="connsiteX5" fmla="*/ 42718 w 50078"/>
                    <a:gd name="connsiteY5" fmla="*/ 37689 h 47663"/>
                    <a:gd name="connsiteX6" fmla="*/ 43512 w 50078"/>
                    <a:gd name="connsiteY6" fmla="*/ 26854 h 47663"/>
                    <a:gd name="connsiteX7" fmla="*/ 43512 w 50078"/>
                    <a:gd name="connsiteY7" fmla="*/ 8844 h 47663"/>
                    <a:gd name="connsiteX8" fmla="*/ 44481 w 50078"/>
                    <a:gd name="connsiteY8" fmla="*/ 2175 h 47663"/>
                    <a:gd name="connsiteX9" fmla="*/ 48531 w 50078"/>
                    <a:gd name="connsiteY9" fmla="*/ 528 h 47663"/>
                    <a:gd name="connsiteX10" fmla="*/ 48531 w 50078"/>
                    <a:gd name="connsiteY10" fmla="*/ -1262 h 47663"/>
                    <a:gd name="connsiteX11" fmla="*/ 25056 w 50078"/>
                    <a:gd name="connsiteY11" fmla="*/ -1262 h 47663"/>
                    <a:gd name="connsiteX12" fmla="*/ 25056 w 50078"/>
                    <a:gd name="connsiteY12" fmla="*/ 528 h 47663"/>
                    <a:gd name="connsiteX13" fmla="*/ 28821 w 50078"/>
                    <a:gd name="connsiteY13" fmla="*/ 2698 h 47663"/>
                    <a:gd name="connsiteX14" fmla="*/ 29615 w 50078"/>
                    <a:gd name="connsiteY14" fmla="*/ 8844 h 47663"/>
                    <a:gd name="connsiteX15" fmla="*/ 29615 w 50078"/>
                    <a:gd name="connsiteY15" fmla="*/ 29436 h 47663"/>
                    <a:gd name="connsiteX16" fmla="*/ 29170 w 50078"/>
                    <a:gd name="connsiteY16" fmla="*/ 36596 h 47663"/>
                    <a:gd name="connsiteX17" fmla="*/ 27661 w 50078"/>
                    <a:gd name="connsiteY17" fmla="*/ 38909 h 47663"/>
                    <a:gd name="connsiteX18" fmla="*/ 25295 w 50078"/>
                    <a:gd name="connsiteY18" fmla="*/ 39733 h 47663"/>
                    <a:gd name="connsiteX19" fmla="*/ 17353 w 50078"/>
                    <a:gd name="connsiteY19" fmla="*/ 33634 h 47663"/>
                    <a:gd name="connsiteX20" fmla="*/ 17353 w 50078"/>
                    <a:gd name="connsiteY20" fmla="*/ 8844 h 47663"/>
                    <a:gd name="connsiteX21" fmla="*/ 18322 w 50078"/>
                    <a:gd name="connsiteY21" fmla="*/ 2239 h 47663"/>
                    <a:gd name="connsiteX22" fmla="*/ 21928 w 50078"/>
                    <a:gd name="connsiteY22" fmla="*/ 528 h 47663"/>
                    <a:gd name="connsiteX23" fmla="*/ 21928 w 50078"/>
                    <a:gd name="connsiteY23" fmla="*/ -1262 h 47663"/>
                    <a:gd name="connsiteX24" fmla="*/ -1547 w 50078"/>
                    <a:gd name="connsiteY24" fmla="*/ -1262 h 47663"/>
                    <a:gd name="connsiteX25" fmla="*/ -1547 w 50078"/>
                    <a:gd name="connsiteY25" fmla="*/ 528 h 47663"/>
                    <a:gd name="connsiteX26" fmla="*/ 2614 w 50078"/>
                    <a:gd name="connsiteY26" fmla="*/ 2397 h 47663"/>
                    <a:gd name="connsiteX27" fmla="*/ 3456 w 50078"/>
                    <a:gd name="connsiteY27" fmla="*/ 8844 h 47663"/>
                    <a:gd name="connsiteX28" fmla="*/ 3456 w 50078"/>
                    <a:gd name="connsiteY28" fmla="*/ 34980 h 47663"/>
                    <a:gd name="connsiteX29" fmla="*/ 2487 w 50078"/>
                    <a:gd name="connsiteY29" fmla="*/ 41507 h 47663"/>
                    <a:gd name="connsiteX30" fmla="*/ -1547 w 50078"/>
                    <a:gd name="connsiteY30" fmla="*/ 43186 h 47663"/>
                    <a:gd name="connsiteX31" fmla="*/ -1547 w 50078"/>
                    <a:gd name="connsiteY31" fmla="*/ 45023 h 47663"/>
                    <a:gd name="connsiteX32" fmla="*/ 17353 w 50078"/>
                    <a:gd name="connsiteY32" fmla="*/ 45023 h 476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50078" h="47663">
                      <a:moveTo>
                        <a:pt x="17353" y="45023"/>
                      </a:moveTo>
                      <a:lnTo>
                        <a:pt x="17353" y="39036"/>
                      </a:lnTo>
                      <a:cubicBezTo>
                        <a:pt x="19736" y="41612"/>
                        <a:pt x="22018" y="43481"/>
                        <a:pt x="24199" y="44643"/>
                      </a:cubicBezTo>
                      <a:cubicBezTo>
                        <a:pt x="26391" y="45815"/>
                        <a:pt x="28741" y="46401"/>
                        <a:pt x="31251" y="46401"/>
                      </a:cubicBezTo>
                      <a:cubicBezTo>
                        <a:pt x="34268" y="46401"/>
                        <a:pt x="36767" y="45567"/>
                        <a:pt x="38747" y="43898"/>
                      </a:cubicBezTo>
                      <a:cubicBezTo>
                        <a:pt x="40738" y="42241"/>
                        <a:pt x="42062" y="40171"/>
                        <a:pt x="42718" y="37689"/>
                      </a:cubicBezTo>
                      <a:cubicBezTo>
                        <a:pt x="43247" y="35809"/>
                        <a:pt x="43512" y="32198"/>
                        <a:pt x="43512" y="26854"/>
                      </a:cubicBezTo>
                      <a:lnTo>
                        <a:pt x="43512" y="8844"/>
                      </a:lnTo>
                      <a:cubicBezTo>
                        <a:pt x="43512" y="5275"/>
                        <a:pt x="43835" y="3052"/>
                        <a:pt x="44481" y="2175"/>
                      </a:cubicBezTo>
                      <a:cubicBezTo>
                        <a:pt x="45127" y="1299"/>
                        <a:pt x="46477" y="750"/>
                        <a:pt x="48531" y="528"/>
                      </a:cubicBezTo>
                      <a:lnTo>
                        <a:pt x="48531" y="-1262"/>
                      </a:lnTo>
                      <a:lnTo>
                        <a:pt x="25056" y="-1262"/>
                      </a:lnTo>
                      <a:lnTo>
                        <a:pt x="25056" y="528"/>
                      </a:lnTo>
                      <a:cubicBezTo>
                        <a:pt x="26804" y="750"/>
                        <a:pt x="28058" y="1473"/>
                        <a:pt x="28821" y="2698"/>
                      </a:cubicBezTo>
                      <a:cubicBezTo>
                        <a:pt x="29350" y="3522"/>
                        <a:pt x="29615" y="5571"/>
                        <a:pt x="29615" y="8844"/>
                      </a:cubicBezTo>
                      <a:lnTo>
                        <a:pt x="29615" y="29436"/>
                      </a:lnTo>
                      <a:cubicBezTo>
                        <a:pt x="29615" y="33227"/>
                        <a:pt x="29467" y="35614"/>
                        <a:pt x="29170" y="36596"/>
                      </a:cubicBezTo>
                      <a:cubicBezTo>
                        <a:pt x="28874" y="37589"/>
                        <a:pt x="28371" y="38360"/>
                        <a:pt x="27661" y="38909"/>
                      </a:cubicBezTo>
                      <a:cubicBezTo>
                        <a:pt x="26952" y="39458"/>
                        <a:pt x="26163" y="39733"/>
                        <a:pt x="25295" y="39733"/>
                      </a:cubicBezTo>
                      <a:cubicBezTo>
                        <a:pt x="22457" y="39733"/>
                        <a:pt x="19810" y="37700"/>
                        <a:pt x="17353" y="33634"/>
                      </a:cubicBezTo>
                      <a:lnTo>
                        <a:pt x="17353" y="8844"/>
                      </a:lnTo>
                      <a:cubicBezTo>
                        <a:pt x="17353" y="5370"/>
                        <a:pt x="17676" y="3168"/>
                        <a:pt x="18322" y="2239"/>
                      </a:cubicBezTo>
                      <a:cubicBezTo>
                        <a:pt x="18968" y="1320"/>
                        <a:pt x="20170" y="750"/>
                        <a:pt x="21928" y="528"/>
                      </a:cubicBezTo>
                      <a:lnTo>
                        <a:pt x="21928" y="-1262"/>
                      </a:lnTo>
                      <a:lnTo>
                        <a:pt x="-1547" y="-1262"/>
                      </a:lnTo>
                      <a:lnTo>
                        <a:pt x="-1547" y="528"/>
                      </a:lnTo>
                      <a:cubicBezTo>
                        <a:pt x="401" y="718"/>
                        <a:pt x="1788" y="1341"/>
                        <a:pt x="2614" y="2397"/>
                      </a:cubicBezTo>
                      <a:cubicBezTo>
                        <a:pt x="3175" y="3126"/>
                        <a:pt x="3456" y="5275"/>
                        <a:pt x="3456" y="8844"/>
                      </a:cubicBezTo>
                      <a:lnTo>
                        <a:pt x="3456" y="34980"/>
                      </a:lnTo>
                      <a:cubicBezTo>
                        <a:pt x="3456" y="38476"/>
                        <a:pt x="3133" y="40651"/>
                        <a:pt x="2487" y="41507"/>
                      </a:cubicBezTo>
                      <a:cubicBezTo>
                        <a:pt x="1852" y="42362"/>
                        <a:pt x="507" y="42922"/>
                        <a:pt x="-1547" y="43186"/>
                      </a:cubicBezTo>
                      <a:lnTo>
                        <a:pt x="-1547" y="45023"/>
                      </a:lnTo>
                      <a:lnTo>
                        <a:pt x="17353" y="4502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459" name="Freeform: Shape 458">
                  <a:extLst>
                    <a:ext uri="{FF2B5EF4-FFF2-40B4-BE49-F238E27FC236}">
                      <a16:creationId xmlns:a16="http://schemas.microsoft.com/office/drawing/2014/main" id="{4BD2CE6B-C2A9-DE75-B411-25054530A2BC}"/>
                    </a:ext>
                  </a:extLst>
                </p:cNvPr>
                <p:cNvSpPr/>
                <p:nvPr/>
              </p:nvSpPr>
              <p:spPr>
                <a:xfrm flipV="1">
                  <a:off x="3187000" y="3052495"/>
                  <a:ext cx="38960" cy="49057"/>
                </a:xfrm>
                <a:custGeom>
                  <a:avLst/>
                  <a:gdLst>
                    <a:gd name="connsiteX0" fmla="*/ 36202 w 38960"/>
                    <a:gd name="connsiteY0" fmla="*/ 12104 h 49057"/>
                    <a:gd name="connsiteX1" fmla="*/ 37742 w 38960"/>
                    <a:gd name="connsiteY1" fmla="*/ 10916 h 49057"/>
                    <a:gd name="connsiteX2" fmla="*/ 29579 w 38960"/>
                    <a:gd name="connsiteY2" fmla="*/ 1776 h 49057"/>
                    <a:gd name="connsiteX3" fmla="*/ 19175 w 38960"/>
                    <a:gd name="connsiteY3" fmla="*/ -1218 h 49057"/>
                    <a:gd name="connsiteX4" fmla="*/ 4341 w 38960"/>
                    <a:gd name="connsiteY4" fmla="*/ 5768 h 49057"/>
                    <a:gd name="connsiteX5" fmla="*/ -1218 w 38960"/>
                    <a:gd name="connsiteY5" fmla="*/ 22558 h 49057"/>
                    <a:gd name="connsiteX6" fmla="*/ 3848 w 38960"/>
                    <a:gd name="connsiteY6" fmla="*/ 39190 h 49057"/>
                    <a:gd name="connsiteX7" fmla="*/ 20668 w 38960"/>
                    <a:gd name="connsiteY7" fmla="*/ 47839 h 49057"/>
                    <a:gd name="connsiteX8" fmla="*/ 32104 w 38960"/>
                    <a:gd name="connsiteY8" fmla="*/ 44228 h 49057"/>
                    <a:gd name="connsiteX9" fmla="*/ 36345 w 38960"/>
                    <a:gd name="connsiteY9" fmla="*/ 36165 h 49057"/>
                    <a:gd name="connsiteX10" fmla="*/ 34629 w 38960"/>
                    <a:gd name="connsiteY10" fmla="*/ 31651 h 49057"/>
                    <a:gd name="connsiteX11" fmla="*/ 30150 w 38960"/>
                    <a:gd name="connsiteY11" fmla="*/ 29972 h 49057"/>
                    <a:gd name="connsiteX12" fmla="*/ 25306 w 38960"/>
                    <a:gd name="connsiteY12" fmla="*/ 31904 h 49057"/>
                    <a:gd name="connsiteX13" fmla="*/ 22955 w 38960"/>
                    <a:gd name="connsiteY13" fmla="*/ 38794 h 49057"/>
                    <a:gd name="connsiteX14" fmla="*/ 21510 w 38960"/>
                    <a:gd name="connsiteY14" fmla="*/ 43151 h 49057"/>
                    <a:gd name="connsiteX15" fmla="*/ 18826 w 38960"/>
                    <a:gd name="connsiteY15" fmla="*/ 44386 h 49057"/>
                    <a:gd name="connsiteX16" fmla="*/ 14760 w 38960"/>
                    <a:gd name="connsiteY16" fmla="*/ 41852 h 49057"/>
                    <a:gd name="connsiteX17" fmla="*/ 12187 w 38960"/>
                    <a:gd name="connsiteY17" fmla="*/ 30177 h 49057"/>
                    <a:gd name="connsiteX18" fmla="*/ 14268 w 38960"/>
                    <a:gd name="connsiteY18" fmla="*/ 17664 h 49057"/>
                    <a:gd name="connsiteX19" fmla="*/ 19969 w 38960"/>
                    <a:gd name="connsiteY19" fmla="*/ 8793 h 49057"/>
                    <a:gd name="connsiteX20" fmla="*/ 26418 w 38960"/>
                    <a:gd name="connsiteY20" fmla="*/ 6655 h 49057"/>
                    <a:gd name="connsiteX21" fmla="*/ 31040 w 38960"/>
                    <a:gd name="connsiteY21" fmla="*/ 7795 h 49057"/>
                    <a:gd name="connsiteX22" fmla="*/ 36202 w 38960"/>
                    <a:gd name="connsiteY22" fmla="*/ 12104 h 490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38960" h="49057">
                      <a:moveTo>
                        <a:pt x="36202" y="12104"/>
                      </a:moveTo>
                      <a:lnTo>
                        <a:pt x="37742" y="10916"/>
                      </a:lnTo>
                      <a:cubicBezTo>
                        <a:pt x="35561" y="6829"/>
                        <a:pt x="32840" y="3782"/>
                        <a:pt x="29579" y="1776"/>
                      </a:cubicBezTo>
                      <a:cubicBezTo>
                        <a:pt x="26317" y="-220"/>
                        <a:pt x="22849" y="-1218"/>
                        <a:pt x="19175" y="-1218"/>
                      </a:cubicBezTo>
                      <a:cubicBezTo>
                        <a:pt x="12992" y="-1218"/>
                        <a:pt x="8047" y="1111"/>
                        <a:pt x="4341" y="5768"/>
                      </a:cubicBezTo>
                      <a:cubicBezTo>
                        <a:pt x="635" y="10425"/>
                        <a:pt x="-1218" y="16022"/>
                        <a:pt x="-1218" y="22558"/>
                      </a:cubicBezTo>
                      <a:cubicBezTo>
                        <a:pt x="-1218" y="28852"/>
                        <a:pt x="471" y="34396"/>
                        <a:pt x="3848" y="39190"/>
                      </a:cubicBezTo>
                      <a:cubicBezTo>
                        <a:pt x="7914" y="44956"/>
                        <a:pt x="13521" y="47839"/>
                        <a:pt x="20668" y="47839"/>
                      </a:cubicBezTo>
                      <a:cubicBezTo>
                        <a:pt x="25465" y="47839"/>
                        <a:pt x="29277" y="46635"/>
                        <a:pt x="32104" y="44228"/>
                      </a:cubicBezTo>
                      <a:cubicBezTo>
                        <a:pt x="34931" y="41820"/>
                        <a:pt x="36345" y="39132"/>
                        <a:pt x="36345" y="36165"/>
                      </a:cubicBezTo>
                      <a:cubicBezTo>
                        <a:pt x="36345" y="34285"/>
                        <a:pt x="35773" y="32780"/>
                        <a:pt x="34629" y="31651"/>
                      </a:cubicBezTo>
                      <a:cubicBezTo>
                        <a:pt x="33496" y="30531"/>
                        <a:pt x="32003" y="29972"/>
                        <a:pt x="30150" y="29972"/>
                      </a:cubicBezTo>
                      <a:cubicBezTo>
                        <a:pt x="28191" y="29972"/>
                        <a:pt x="26577" y="30616"/>
                        <a:pt x="25306" y="31904"/>
                      </a:cubicBezTo>
                      <a:cubicBezTo>
                        <a:pt x="24035" y="33192"/>
                        <a:pt x="23252" y="35489"/>
                        <a:pt x="22955" y="38794"/>
                      </a:cubicBezTo>
                      <a:cubicBezTo>
                        <a:pt x="22754" y="40864"/>
                        <a:pt x="22272" y="42316"/>
                        <a:pt x="21510" y="43151"/>
                      </a:cubicBezTo>
                      <a:cubicBezTo>
                        <a:pt x="20748" y="43974"/>
                        <a:pt x="19853" y="44386"/>
                        <a:pt x="18826" y="44386"/>
                      </a:cubicBezTo>
                      <a:cubicBezTo>
                        <a:pt x="17238" y="44386"/>
                        <a:pt x="15882" y="43541"/>
                        <a:pt x="14760" y="41852"/>
                      </a:cubicBezTo>
                      <a:cubicBezTo>
                        <a:pt x="13045" y="39317"/>
                        <a:pt x="12187" y="35426"/>
                        <a:pt x="12187" y="30177"/>
                      </a:cubicBezTo>
                      <a:cubicBezTo>
                        <a:pt x="12187" y="25816"/>
                        <a:pt x="12880" y="21645"/>
                        <a:pt x="14268" y="17664"/>
                      </a:cubicBezTo>
                      <a:cubicBezTo>
                        <a:pt x="15655" y="13693"/>
                        <a:pt x="17555" y="10736"/>
                        <a:pt x="19969" y="8793"/>
                      </a:cubicBezTo>
                      <a:cubicBezTo>
                        <a:pt x="21791" y="7368"/>
                        <a:pt x="23940" y="6655"/>
                        <a:pt x="26418" y="6655"/>
                      </a:cubicBezTo>
                      <a:cubicBezTo>
                        <a:pt x="28049" y="6655"/>
                        <a:pt x="29589" y="7035"/>
                        <a:pt x="31040" y="7795"/>
                      </a:cubicBezTo>
                      <a:cubicBezTo>
                        <a:pt x="32501" y="8556"/>
                        <a:pt x="34222" y="9992"/>
                        <a:pt x="36202" y="12104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460" name="Freeform: Shape 459">
                  <a:extLst>
                    <a:ext uri="{FF2B5EF4-FFF2-40B4-BE49-F238E27FC236}">
                      <a16:creationId xmlns:a16="http://schemas.microsoft.com/office/drawing/2014/main" id="{E4A37817-5E28-F185-B667-A7D71B803480}"/>
                    </a:ext>
                  </a:extLst>
                </p:cNvPr>
                <p:cNvSpPr/>
                <p:nvPr/>
              </p:nvSpPr>
              <p:spPr>
                <a:xfrm flipV="1">
                  <a:off x="3236930" y="3052542"/>
                  <a:ext cx="16533" cy="48851"/>
                </a:xfrm>
                <a:custGeom>
                  <a:avLst/>
                  <a:gdLst>
                    <a:gd name="connsiteX0" fmla="*/ 7479 w 16533"/>
                    <a:gd name="connsiteY0" fmla="*/ 47630 h 48851"/>
                    <a:gd name="connsiteX1" fmla="*/ 13308 w 16533"/>
                    <a:gd name="connsiteY1" fmla="*/ 45222 h 48851"/>
                    <a:gd name="connsiteX2" fmla="*/ 15722 w 16533"/>
                    <a:gd name="connsiteY2" fmla="*/ 39425 h 48851"/>
                    <a:gd name="connsiteX3" fmla="*/ 13308 w 16533"/>
                    <a:gd name="connsiteY3" fmla="*/ 33595 h 48851"/>
                    <a:gd name="connsiteX4" fmla="*/ 7479 w 16533"/>
                    <a:gd name="connsiteY4" fmla="*/ 31204 h 48851"/>
                    <a:gd name="connsiteX5" fmla="*/ 1634 w 16533"/>
                    <a:gd name="connsiteY5" fmla="*/ 33595 h 48851"/>
                    <a:gd name="connsiteX6" fmla="*/ -764 w 16533"/>
                    <a:gd name="connsiteY6" fmla="*/ 39425 h 48851"/>
                    <a:gd name="connsiteX7" fmla="*/ 1634 w 16533"/>
                    <a:gd name="connsiteY7" fmla="*/ 45222 h 48851"/>
                    <a:gd name="connsiteX8" fmla="*/ 7479 w 16533"/>
                    <a:gd name="connsiteY8" fmla="*/ 47630 h 48851"/>
                    <a:gd name="connsiteX9" fmla="*/ 7431 w 16533"/>
                    <a:gd name="connsiteY9" fmla="*/ 15268 h 48851"/>
                    <a:gd name="connsiteX10" fmla="*/ 13308 w 16533"/>
                    <a:gd name="connsiteY10" fmla="*/ 12829 h 48851"/>
                    <a:gd name="connsiteX11" fmla="*/ 15722 w 16533"/>
                    <a:gd name="connsiteY11" fmla="*/ 7000 h 48851"/>
                    <a:gd name="connsiteX12" fmla="*/ 13276 w 16533"/>
                    <a:gd name="connsiteY12" fmla="*/ 1171 h 48851"/>
                    <a:gd name="connsiteX13" fmla="*/ 7431 w 16533"/>
                    <a:gd name="connsiteY13" fmla="*/ -1221 h 48851"/>
                    <a:gd name="connsiteX14" fmla="*/ 1586 w 16533"/>
                    <a:gd name="connsiteY14" fmla="*/ 1171 h 48851"/>
                    <a:gd name="connsiteX15" fmla="*/ -812 w 16533"/>
                    <a:gd name="connsiteY15" fmla="*/ 7000 h 48851"/>
                    <a:gd name="connsiteX16" fmla="*/ 1586 w 16533"/>
                    <a:gd name="connsiteY16" fmla="*/ 12829 h 48851"/>
                    <a:gd name="connsiteX17" fmla="*/ 7431 w 16533"/>
                    <a:gd name="connsiteY17" fmla="*/ 15268 h 488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16533" h="48851">
                      <a:moveTo>
                        <a:pt x="7479" y="47630"/>
                      </a:moveTo>
                      <a:cubicBezTo>
                        <a:pt x="9755" y="47630"/>
                        <a:pt x="11698" y="46827"/>
                        <a:pt x="13308" y="45222"/>
                      </a:cubicBezTo>
                      <a:cubicBezTo>
                        <a:pt x="14917" y="43627"/>
                        <a:pt x="15722" y="41695"/>
                        <a:pt x="15722" y="39425"/>
                      </a:cubicBezTo>
                      <a:cubicBezTo>
                        <a:pt x="15722" y="37144"/>
                        <a:pt x="14917" y="35200"/>
                        <a:pt x="13308" y="33595"/>
                      </a:cubicBezTo>
                      <a:cubicBezTo>
                        <a:pt x="11698" y="32001"/>
                        <a:pt x="9755" y="31204"/>
                        <a:pt x="7479" y="31204"/>
                      </a:cubicBezTo>
                      <a:cubicBezTo>
                        <a:pt x="5192" y="31204"/>
                        <a:pt x="3243" y="32001"/>
                        <a:pt x="1634" y="33595"/>
                      </a:cubicBezTo>
                      <a:cubicBezTo>
                        <a:pt x="35" y="35200"/>
                        <a:pt x="-764" y="37144"/>
                        <a:pt x="-764" y="39425"/>
                      </a:cubicBezTo>
                      <a:cubicBezTo>
                        <a:pt x="-764" y="41695"/>
                        <a:pt x="35" y="43627"/>
                        <a:pt x="1634" y="45222"/>
                      </a:cubicBezTo>
                      <a:cubicBezTo>
                        <a:pt x="3243" y="46827"/>
                        <a:pt x="5192" y="47630"/>
                        <a:pt x="7479" y="47630"/>
                      </a:cubicBezTo>
                      <a:close/>
                      <a:moveTo>
                        <a:pt x="7431" y="15268"/>
                      </a:moveTo>
                      <a:cubicBezTo>
                        <a:pt x="9739" y="15268"/>
                        <a:pt x="11698" y="14455"/>
                        <a:pt x="13308" y="12829"/>
                      </a:cubicBezTo>
                      <a:cubicBezTo>
                        <a:pt x="14917" y="11213"/>
                        <a:pt x="15722" y="9270"/>
                        <a:pt x="15722" y="7000"/>
                      </a:cubicBezTo>
                      <a:cubicBezTo>
                        <a:pt x="15722" y="4719"/>
                        <a:pt x="14907" y="2776"/>
                        <a:pt x="13276" y="1171"/>
                      </a:cubicBezTo>
                      <a:cubicBezTo>
                        <a:pt x="11656" y="-424"/>
                        <a:pt x="9708" y="-1221"/>
                        <a:pt x="7431" y="-1221"/>
                      </a:cubicBezTo>
                      <a:cubicBezTo>
                        <a:pt x="5144" y="-1221"/>
                        <a:pt x="3196" y="-424"/>
                        <a:pt x="1586" y="1171"/>
                      </a:cubicBezTo>
                      <a:cubicBezTo>
                        <a:pt x="-13" y="2776"/>
                        <a:pt x="-812" y="4719"/>
                        <a:pt x="-812" y="7000"/>
                      </a:cubicBezTo>
                      <a:cubicBezTo>
                        <a:pt x="-812" y="9270"/>
                        <a:pt x="-13" y="11213"/>
                        <a:pt x="1586" y="12829"/>
                      </a:cubicBezTo>
                      <a:cubicBezTo>
                        <a:pt x="3196" y="14455"/>
                        <a:pt x="5144" y="15268"/>
                        <a:pt x="7431" y="15268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461" name="Freeform: Shape 460">
                  <a:extLst>
                    <a:ext uri="{FF2B5EF4-FFF2-40B4-BE49-F238E27FC236}">
                      <a16:creationId xmlns:a16="http://schemas.microsoft.com/office/drawing/2014/main" id="{A1ABD26A-40FE-1B4D-D723-21D975409539}"/>
                    </a:ext>
                  </a:extLst>
                </p:cNvPr>
                <p:cNvSpPr/>
                <p:nvPr/>
              </p:nvSpPr>
              <p:spPr>
                <a:xfrm flipV="1">
                  <a:off x="3267350" y="3031506"/>
                  <a:ext cx="47203" cy="70235"/>
                </a:xfrm>
                <a:custGeom>
                  <a:avLst/>
                  <a:gdLst>
                    <a:gd name="connsiteX0" fmla="*/ 40928 w 47203"/>
                    <a:gd name="connsiteY0" fmla="*/ 68360 h 70235"/>
                    <a:gd name="connsiteX1" fmla="*/ 41484 w 47203"/>
                    <a:gd name="connsiteY1" fmla="*/ 45994 h 70235"/>
                    <a:gd name="connsiteX2" fmla="*/ 39451 w 47203"/>
                    <a:gd name="connsiteY2" fmla="*/ 45994 h 70235"/>
                    <a:gd name="connsiteX3" fmla="*/ 32368 w 47203"/>
                    <a:gd name="connsiteY3" fmla="*/ 59521 h 70235"/>
                    <a:gd name="connsiteX4" fmla="*/ 20185 w 47203"/>
                    <a:gd name="connsiteY4" fmla="*/ 64654 h 70235"/>
                    <a:gd name="connsiteX5" fmla="*/ 12165 w 47203"/>
                    <a:gd name="connsiteY5" fmla="*/ 61945 h 70235"/>
                    <a:gd name="connsiteX6" fmla="*/ 9211 w 47203"/>
                    <a:gd name="connsiteY6" fmla="*/ 55751 h 70235"/>
                    <a:gd name="connsiteX7" fmla="*/ 10259 w 47203"/>
                    <a:gd name="connsiteY7" fmla="*/ 51791 h 70235"/>
                    <a:gd name="connsiteX8" fmla="*/ 14881 w 47203"/>
                    <a:gd name="connsiteY8" fmla="*/ 47182 h 70235"/>
                    <a:gd name="connsiteX9" fmla="*/ 25649 w 47203"/>
                    <a:gd name="connsiteY9" fmla="*/ 41384 h 70235"/>
                    <a:gd name="connsiteX10" fmla="*/ 41580 w 47203"/>
                    <a:gd name="connsiteY10" fmla="*/ 30455 h 70235"/>
                    <a:gd name="connsiteX11" fmla="*/ 45646 w 47203"/>
                    <a:gd name="connsiteY11" fmla="*/ 18670 h 70235"/>
                    <a:gd name="connsiteX12" fmla="*/ 39070 w 47203"/>
                    <a:gd name="connsiteY12" fmla="*/ 4192 h 70235"/>
                    <a:gd name="connsiteX13" fmla="*/ 22377 w 47203"/>
                    <a:gd name="connsiteY13" fmla="*/ -1875 h 70235"/>
                    <a:gd name="connsiteX14" fmla="*/ 16358 w 47203"/>
                    <a:gd name="connsiteY14" fmla="*/ -1226 h 70235"/>
                    <a:gd name="connsiteX15" fmla="*/ 9274 w 47203"/>
                    <a:gd name="connsiteY15" fmla="*/ 1198 h 70235"/>
                    <a:gd name="connsiteX16" fmla="*/ 5351 w 47203"/>
                    <a:gd name="connsiteY16" fmla="*/ 2180 h 70235"/>
                    <a:gd name="connsiteX17" fmla="*/ 2603 w 47203"/>
                    <a:gd name="connsiteY17" fmla="*/ 1182 h 70235"/>
                    <a:gd name="connsiteX18" fmla="*/ 284 w 47203"/>
                    <a:gd name="connsiteY18" fmla="*/ -1828 h 70235"/>
                    <a:gd name="connsiteX19" fmla="*/ -1558 w 47203"/>
                    <a:gd name="connsiteY19" fmla="*/ -1828 h 70235"/>
                    <a:gd name="connsiteX20" fmla="*/ -1558 w 47203"/>
                    <a:gd name="connsiteY20" fmla="*/ 23517 h 70235"/>
                    <a:gd name="connsiteX21" fmla="*/ 284 w 47203"/>
                    <a:gd name="connsiteY21" fmla="*/ 23517 h 70235"/>
                    <a:gd name="connsiteX22" fmla="*/ 8686 w 47203"/>
                    <a:gd name="connsiteY22" fmla="*/ 7201 h 70235"/>
                    <a:gd name="connsiteX23" fmla="*/ 22123 w 47203"/>
                    <a:gd name="connsiteY23" fmla="*/ 1594 h 70235"/>
                    <a:gd name="connsiteX24" fmla="*/ 30986 w 47203"/>
                    <a:gd name="connsiteY24" fmla="*/ 4603 h 70235"/>
                    <a:gd name="connsiteX25" fmla="*/ 34289 w 47203"/>
                    <a:gd name="connsiteY25" fmla="*/ 11637 h 70235"/>
                    <a:gd name="connsiteX26" fmla="*/ 33019 w 47203"/>
                    <a:gd name="connsiteY26" fmla="*/ 16230 h 70235"/>
                    <a:gd name="connsiteX27" fmla="*/ 29159 w 47203"/>
                    <a:gd name="connsiteY27" fmla="*/ 20475 h 70235"/>
                    <a:gd name="connsiteX28" fmla="*/ 20043 w 47203"/>
                    <a:gd name="connsiteY28" fmla="*/ 25703 h 70235"/>
                    <a:gd name="connsiteX29" fmla="*/ 6828 w 47203"/>
                    <a:gd name="connsiteY29" fmla="*/ 33369 h 70235"/>
                    <a:gd name="connsiteX30" fmla="*/ 650 w 47203"/>
                    <a:gd name="connsiteY30" fmla="*/ 40450 h 70235"/>
                    <a:gd name="connsiteX31" fmla="*/ -1510 w 47203"/>
                    <a:gd name="connsiteY31" fmla="*/ 49067 h 70235"/>
                    <a:gd name="connsiteX32" fmla="*/ 4398 w 47203"/>
                    <a:gd name="connsiteY32" fmla="*/ 62721 h 70235"/>
                    <a:gd name="connsiteX33" fmla="*/ 19296 w 47203"/>
                    <a:gd name="connsiteY33" fmla="*/ 68360 h 70235"/>
                    <a:gd name="connsiteX34" fmla="*/ 25649 w 47203"/>
                    <a:gd name="connsiteY34" fmla="*/ 67568 h 70235"/>
                    <a:gd name="connsiteX35" fmla="*/ 31335 w 47203"/>
                    <a:gd name="connsiteY35" fmla="*/ 65366 h 70235"/>
                    <a:gd name="connsiteX36" fmla="*/ 36021 w 47203"/>
                    <a:gd name="connsiteY36" fmla="*/ 63767 h 70235"/>
                    <a:gd name="connsiteX37" fmla="*/ 38054 w 47203"/>
                    <a:gd name="connsiteY37" fmla="*/ 64559 h 70235"/>
                    <a:gd name="connsiteX38" fmla="*/ 39451 w 47203"/>
                    <a:gd name="connsiteY38" fmla="*/ 68360 h 70235"/>
                    <a:gd name="connsiteX39" fmla="*/ 40928 w 47203"/>
                    <a:gd name="connsiteY39" fmla="*/ 68360 h 702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</a:cxnLst>
                  <a:rect l="l" t="t" r="r" b="b"/>
                  <a:pathLst>
                    <a:path w="47203" h="70235">
                      <a:moveTo>
                        <a:pt x="40928" y="68360"/>
                      </a:moveTo>
                      <a:lnTo>
                        <a:pt x="41484" y="45994"/>
                      </a:lnTo>
                      <a:lnTo>
                        <a:pt x="39451" y="45994"/>
                      </a:lnTo>
                      <a:cubicBezTo>
                        <a:pt x="38488" y="51601"/>
                        <a:pt x="36127" y="56111"/>
                        <a:pt x="32368" y="59521"/>
                      </a:cubicBezTo>
                      <a:cubicBezTo>
                        <a:pt x="28619" y="62943"/>
                        <a:pt x="24558" y="64654"/>
                        <a:pt x="20185" y="64654"/>
                      </a:cubicBezTo>
                      <a:cubicBezTo>
                        <a:pt x="16808" y="64654"/>
                        <a:pt x="14134" y="63751"/>
                        <a:pt x="12165" y="61945"/>
                      </a:cubicBezTo>
                      <a:cubicBezTo>
                        <a:pt x="10195" y="60150"/>
                        <a:pt x="9211" y="58085"/>
                        <a:pt x="9211" y="55751"/>
                      </a:cubicBezTo>
                      <a:cubicBezTo>
                        <a:pt x="9211" y="54262"/>
                        <a:pt x="9560" y="52943"/>
                        <a:pt x="10259" y="51791"/>
                      </a:cubicBezTo>
                      <a:cubicBezTo>
                        <a:pt x="11222" y="50239"/>
                        <a:pt x="12763" y="48703"/>
                        <a:pt x="14881" y="47182"/>
                      </a:cubicBezTo>
                      <a:cubicBezTo>
                        <a:pt x="16437" y="46094"/>
                        <a:pt x="20027" y="44162"/>
                        <a:pt x="25649" y="41384"/>
                      </a:cubicBezTo>
                      <a:cubicBezTo>
                        <a:pt x="33527" y="37530"/>
                        <a:pt x="38837" y="33887"/>
                        <a:pt x="41580" y="30455"/>
                      </a:cubicBezTo>
                      <a:cubicBezTo>
                        <a:pt x="44290" y="27023"/>
                        <a:pt x="45646" y="23094"/>
                        <a:pt x="45646" y="18670"/>
                      </a:cubicBezTo>
                      <a:cubicBezTo>
                        <a:pt x="45646" y="13062"/>
                        <a:pt x="43454" y="8236"/>
                        <a:pt x="39070" y="4192"/>
                      </a:cubicBezTo>
                      <a:cubicBezTo>
                        <a:pt x="34686" y="147"/>
                        <a:pt x="29122" y="-1875"/>
                        <a:pt x="22377" y="-1875"/>
                      </a:cubicBezTo>
                      <a:cubicBezTo>
                        <a:pt x="20260" y="-1875"/>
                        <a:pt x="18253" y="-1659"/>
                        <a:pt x="16358" y="-1226"/>
                      </a:cubicBezTo>
                      <a:cubicBezTo>
                        <a:pt x="14473" y="-803"/>
                        <a:pt x="12112" y="5"/>
                        <a:pt x="9274" y="1198"/>
                      </a:cubicBezTo>
                      <a:cubicBezTo>
                        <a:pt x="7686" y="1853"/>
                        <a:pt x="6378" y="2180"/>
                        <a:pt x="5351" y="2180"/>
                      </a:cubicBezTo>
                      <a:cubicBezTo>
                        <a:pt x="4483" y="2180"/>
                        <a:pt x="3567" y="1847"/>
                        <a:pt x="2603" y="1182"/>
                      </a:cubicBezTo>
                      <a:cubicBezTo>
                        <a:pt x="1650" y="527"/>
                        <a:pt x="877" y="-476"/>
                        <a:pt x="284" y="-1828"/>
                      </a:cubicBezTo>
                      <a:lnTo>
                        <a:pt x="-1558" y="-1828"/>
                      </a:lnTo>
                      <a:lnTo>
                        <a:pt x="-1558" y="23517"/>
                      </a:lnTo>
                      <a:lnTo>
                        <a:pt x="284" y="23517"/>
                      </a:lnTo>
                      <a:cubicBezTo>
                        <a:pt x="1735" y="16389"/>
                        <a:pt x="4536" y="10950"/>
                        <a:pt x="8686" y="7201"/>
                      </a:cubicBezTo>
                      <a:cubicBezTo>
                        <a:pt x="12848" y="3463"/>
                        <a:pt x="17327" y="1594"/>
                        <a:pt x="22123" y="1594"/>
                      </a:cubicBezTo>
                      <a:cubicBezTo>
                        <a:pt x="25829" y="1594"/>
                        <a:pt x="28783" y="2597"/>
                        <a:pt x="30986" y="4603"/>
                      </a:cubicBezTo>
                      <a:cubicBezTo>
                        <a:pt x="33188" y="6620"/>
                        <a:pt x="34289" y="8965"/>
                        <a:pt x="34289" y="11637"/>
                      </a:cubicBezTo>
                      <a:cubicBezTo>
                        <a:pt x="34289" y="13221"/>
                        <a:pt x="33866" y="14752"/>
                        <a:pt x="33019" y="16230"/>
                      </a:cubicBezTo>
                      <a:cubicBezTo>
                        <a:pt x="32172" y="17719"/>
                        <a:pt x="30885" y="19134"/>
                        <a:pt x="29159" y="20475"/>
                      </a:cubicBezTo>
                      <a:cubicBezTo>
                        <a:pt x="27444" y="21817"/>
                        <a:pt x="24405" y="23559"/>
                        <a:pt x="20043" y="25703"/>
                      </a:cubicBezTo>
                      <a:cubicBezTo>
                        <a:pt x="13922" y="28702"/>
                        <a:pt x="9518" y="31257"/>
                        <a:pt x="6828" y="33369"/>
                      </a:cubicBezTo>
                      <a:cubicBezTo>
                        <a:pt x="4149" y="35481"/>
                        <a:pt x="2090" y="37841"/>
                        <a:pt x="650" y="40450"/>
                      </a:cubicBezTo>
                      <a:cubicBezTo>
                        <a:pt x="-790" y="43058"/>
                        <a:pt x="-1510" y="45931"/>
                        <a:pt x="-1510" y="49067"/>
                      </a:cubicBezTo>
                      <a:cubicBezTo>
                        <a:pt x="-1510" y="54410"/>
                        <a:pt x="459" y="58962"/>
                        <a:pt x="4398" y="62721"/>
                      </a:cubicBezTo>
                      <a:cubicBezTo>
                        <a:pt x="8337" y="66480"/>
                        <a:pt x="13303" y="68360"/>
                        <a:pt x="19296" y="68360"/>
                      </a:cubicBezTo>
                      <a:cubicBezTo>
                        <a:pt x="21477" y="68360"/>
                        <a:pt x="23595" y="68096"/>
                        <a:pt x="25649" y="67568"/>
                      </a:cubicBezTo>
                      <a:cubicBezTo>
                        <a:pt x="27206" y="67177"/>
                        <a:pt x="29101" y="66444"/>
                        <a:pt x="31335" y="65366"/>
                      </a:cubicBezTo>
                      <a:cubicBezTo>
                        <a:pt x="33569" y="64300"/>
                        <a:pt x="35131" y="63767"/>
                        <a:pt x="36021" y="63767"/>
                      </a:cubicBezTo>
                      <a:cubicBezTo>
                        <a:pt x="36878" y="63767"/>
                        <a:pt x="37556" y="64031"/>
                        <a:pt x="38054" y="64559"/>
                      </a:cubicBezTo>
                      <a:cubicBezTo>
                        <a:pt x="38551" y="65087"/>
                        <a:pt x="39017" y="66354"/>
                        <a:pt x="39451" y="68360"/>
                      </a:cubicBezTo>
                      <a:lnTo>
                        <a:pt x="40928" y="6836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462" name="Freeform: Shape 461">
                  <a:extLst>
                    <a:ext uri="{FF2B5EF4-FFF2-40B4-BE49-F238E27FC236}">
                      <a16:creationId xmlns:a16="http://schemas.microsoft.com/office/drawing/2014/main" id="{D5B642B8-9019-A965-FA62-E0FDFDE6C3B1}"/>
                    </a:ext>
                  </a:extLst>
                </p:cNvPr>
                <p:cNvSpPr/>
                <p:nvPr/>
              </p:nvSpPr>
              <p:spPr>
                <a:xfrm flipV="1">
                  <a:off x="3320563" y="3052495"/>
                  <a:ext cx="50173" cy="69348"/>
                </a:xfrm>
                <a:custGeom>
                  <a:avLst/>
                  <a:gdLst>
                    <a:gd name="connsiteX0" fmla="*/ 18018 w 50173"/>
                    <a:gd name="connsiteY0" fmla="*/ 25813 h 69348"/>
                    <a:gd name="connsiteX1" fmla="*/ 18018 w 50173"/>
                    <a:gd name="connsiteY1" fmla="*/ 8579 h 69348"/>
                    <a:gd name="connsiteX2" fmla="*/ 18590 w 50173"/>
                    <a:gd name="connsiteY2" fmla="*/ 3732 h 69348"/>
                    <a:gd name="connsiteX3" fmla="*/ 20353 w 50173"/>
                    <a:gd name="connsiteY3" fmla="*/ 1863 h 69348"/>
                    <a:gd name="connsiteX4" fmla="*/ 25022 w 50173"/>
                    <a:gd name="connsiteY4" fmla="*/ 1261 h 69348"/>
                    <a:gd name="connsiteX5" fmla="*/ 25022 w 50173"/>
                    <a:gd name="connsiteY5" fmla="*/ -577 h 69348"/>
                    <a:gd name="connsiteX6" fmla="*/ -1438 w 50173"/>
                    <a:gd name="connsiteY6" fmla="*/ -577 h 69348"/>
                    <a:gd name="connsiteX7" fmla="*/ -1438 w 50173"/>
                    <a:gd name="connsiteY7" fmla="*/ 1261 h 69348"/>
                    <a:gd name="connsiteX8" fmla="*/ 3120 w 50173"/>
                    <a:gd name="connsiteY8" fmla="*/ 2988 h 69348"/>
                    <a:gd name="connsiteX9" fmla="*/ 4121 w 50173"/>
                    <a:gd name="connsiteY9" fmla="*/ 8880 h 69348"/>
                    <a:gd name="connsiteX10" fmla="*/ 4121 w 50173"/>
                    <a:gd name="connsiteY10" fmla="*/ 57747 h 69348"/>
                    <a:gd name="connsiteX11" fmla="*/ 2977 w 50173"/>
                    <a:gd name="connsiteY11" fmla="*/ 64004 h 69348"/>
                    <a:gd name="connsiteX12" fmla="*/ -1438 w 50173"/>
                    <a:gd name="connsiteY12" fmla="*/ 65556 h 69348"/>
                    <a:gd name="connsiteX13" fmla="*/ -1438 w 50173"/>
                    <a:gd name="connsiteY13" fmla="*/ 67394 h 69348"/>
                    <a:gd name="connsiteX14" fmla="*/ 18018 w 50173"/>
                    <a:gd name="connsiteY14" fmla="*/ 67394 h 69348"/>
                    <a:gd name="connsiteX15" fmla="*/ 18018 w 50173"/>
                    <a:gd name="connsiteY15" fmla="*/ 61311 h 69348"/>
                    <a:gd name="connsiteX16" fmla="*/ 22974 w 50173"/>
                    <a:gd name="connsiteY16" fmla="*/ 66459 h 69348"/>
                    <a:gd name="connsiteX17" fmla="*/ 30867 w 50173"/>
                    <a:gd name="connsiteY17" fmla="*/ 68772 h 69348"/>
                    <a:gd name="connsiteX18" fmla="*/ 40175 w 50173"/>
                    <a:gd name="connsiteY18" fmla="*/ 65556 h 69348"/>
                    <a:gd name="connsiteX19" fmla="*/ 46544 w 50173"/>
                    <a:gd name="connsiteY19" fmla="*/ 56670 h 69348"/>
                    <a:gd name="connsiteX20" fmla="*/ 48735 w 50173"/>
                    <a:gd name="connsiteY20" fmla="*/ 44473 h 69348"/>
                    <a:gd name="connsiteX21" fmla="*/ 46480 w 50173"/>
                    <a:gd name="connsiteY21" fmla="*/ 31627 h 69348"/>
                    <a:gd name="connsiteX22" fmla="*/ 39920 w 50173"/>
                    <a:gd name="connsiteY22" fmla="*/ 22756 h 69348"/>
                    <a:gd name="connsiteX23" fmla="*/ 30375 w 50173"/>
                    <a:gd name="connsiteY23" fmla="*/ 19715 h 69348"/>
                    <a:gd name="connsiteX24" fmla="*/ 23228 w 50173"/>
                    <a:gd name="connsiteY24" fmla="*/ 21410 h 69348"/>
                    <a:gd name="connsiteX25" fmla="*/ 18018 w 50173"/>
                    <a:gd name="connsiteY25" fmla="*/ 25813 h 69348"/>
                    <a:gd name="connsiteX26" fmla="*/ 18018 w 50173"/>
                    <a:gd name="connsiteY26" fmla="*/ 30819 h 69348"/>
                    <a:gd name="connsiteX27" fmla="*/ 27151 w 50173"/>
                    <a:gd name="connsiteY27" fmla="*/ 24768 h 69348"/>
                    <a:gd name="connsiteX28" fmla="*/ 31566 w 50173"/>
                    <a:gd name="connsiteY28" fmla="*/ 27587 h 69348"/>
                    <a:gd name="connsiteX29" fmla="*/ 34155 w 50173"/>
                    <a:gd name="connsiteY29" fmla="*/ 43428 h 69348"/>
                    <a:gd name="connsiteX30" fmla="*/ 31312 w 50173"/>
                    <a:gd name="connsiteY30" fmla="*/ 59822 h 69348"/>
                    <a:gd name="connsiteX31" fmla="*/ 26261 w 50173"/>
                    <a:gd name="connsiteY31" fmla="*/ 62737 h 69348"/>
                    <a:gd name="connsiteX32" fmla="*/ 18018 w 50173"/>
                    <a:gd name="connsiteY32" fmla="*/ 55514 h 69348"/>
                    <a:gd name="connsiteX33" fmla="*/ 18018 w 50173"/>
                    <a:gd name="connsiteY33" fmla="*/ 30819 h 693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</a:cxnLst>
                  <a:rect l="l" t="t" r="r" b="b"/>
                  <a:pathLst>
                    <a:path w="50173" h="69348">
                      <a:moveTo>
                        <a:pt x="18018" y="25813"/>
                      </a:moveTo>
                      <a:lnTo>
                        <a:pt x="18018" y="8579"/>
                      </a:lnTo>
                      <a:cubicBezTo>
                        <a:pt x="18018" y="6203"/>
                        <a:pt x="18209" y="4587"/>
                        <a:pt x="18590" y="3732"/>
                      </a:cubicBezTo>
                      <a:cubicBezTo>
                        <a:pt x="18971" y="2877"/>
                        <a:pt x="19559" y="2254"/>
                        <a:pt x="20353" y="1863"/>
                      </a:cubicBezTo>
                      <a:cubicBezTo>
                        <a:pt x="21147" y="1462"/>
                        <a:pt x="22704" y="1261"/>
                        <a:pt x="25022" y="1261"/>
                      </a:cubicBezTo>
                      <a:lnTo>
                        <a:pt x="25022" y="-577"/>
                      </a:lnTo>
                      <a:lnTo>
                        <a:pt x="-1438" y="-577"/>
                      </a:lnTo>
                      <a:lnTo>
                        <a:pt x="-1438" y="1261"/>
                      </a:lnTo>
                      <a:cubicBezTo>
                        <a:pt x="616" y="1324"/>
                        <a:pt x="2135" y="1900"/>
                        <a:pt x="3120" y="2988"/>
                      </a:cubicBezTo>
                      <a:cubicBezTo>
                        <a:pt x="3787" y="3748"/>
                        <a:pt x="4121" y="5712"/>
                        <a:pt x="4121" y="8880"/>
                      </a:cubicBezTo>
                      <a:lnTo>
                        <a:pt x="4121" y="57747"/>
                      </a:lnTo>
                      <a:cubicBezTo>
                        <a:pt x="4121" y="61010"/>
                        <a:pt x="3740" y="63096"/>
                        <a:pt x="2977" y="64004"/>
                      </a:cubicBezTo>
                      <a:cubicBezTo>
                        <a:pt x="2215" y="64912"/>
                        <a:pt x="743" y="65430"/>
                        <a:pt x="-1438" y="65556"/>
                      </a:cubicBezTo>
                      <a:lnTo>
                        <a:pt x="-1438" y="67394"/>
                      </a:lnTo>
                      <a:lnTo>
                        <a:pt x="18018" y="67394"/>
                      </a:lnTo>
                      <a:lnTo>
                        <a:pt x="18018" y="61311"/>
                      </a:lnTo>
                      <a:cubicBezTo>
                        <a:pt x="19638" y="63687"/>
                        <a:pt x="21290" y="65403"/>
                        <a:pt x="22974" y="66459"/>
                      </a:cubicBezTo>
                      <a:cubicBezTo>
                        <a:pt x="25398" y="68001"/>
                        <a:pt x="28030" y="68772"/>
                        <a:pt x="30867" y="68772"/>
                      </a:cubicBezTo>
                      <a:cubicBezTo>
                        <a:pt x="34277" y="68772"/>
                        <a:pt x="37379" y="67700"/>
                        <a:pt x="40175" y="65556"/>
                      </a:cubicBezTo>
                      <a:cubicBezTo>
                        <a:pt x="42970" y="63413"/>
                        <a:pt x="45093" y="60450"/>
                        <a:pt x="46544" y="56670"/>
                      </a:cubicBezTo>
                      <a:cubicBezTo>
                        <a:pt x="48005" y="52900"/>
                        <a:pt x="48735" y="48834"/>
                        <a:pt x="48735" y="44473"/>
                      </a:cubicBezTo>
                      <a:cubicBezTo>
                        <a:pt x="48735" y="39784"/>
                        <a:pt x="47984" y="35502"/>
                        <a:pt x="46480" y="31627"/>
                      </a:cubicBezTo>
                      <a:cubicBezTo>
                        <a:pt x="44976" y="27751"/>
                        <a:pt x="42790" y="24794"/>
                        <a:pt x="39920" y="22756"/>
                      </a:cubicBezTo>
                      <a:cubicBezTo>
                        <a:pt x="37062" y="20729"/>
                        <a:pt x="33880" y="19715"/>
                        <a:pt x="30375" y="19715"/>
                      </a:cubicBezTo>
                      <a:cubicBezTo>
                        <a:pt x="27823" y="19715"/>
                        <a:pt x="25441" y="20280"/>
                        <a:pt x="23228" y="21410"/>
                      </a:cubicBezTo>
                      <a:cubicBezTo>
                        <a:pt x="21576" y="22265"/>
                        <a:pt x="19839" y="23733"/>
                        <a:pt x="18018" y="25813"/>
                      </a:cubicBezTo>
                      <a:close/>
                      <a:moveTo>
                        <a:pt x="18018" y="30819"/>
                      </a:moveTo>
                      <a:cubicBezTo>
                        <a:pt x="20866" y="26785"/>
                        <a:pt x="23911" y="24768"/>
                        <a:pt x="27151" y="24768"/>
                      </a:cubicBezTo>
                      <a:cubicBezTo>
                        <a:pt x="28940" y="24768"/>
                        <a:pt x="30412" y="25708"/>
                        <a:pt x="31566" y="27587"/>
                      </a:cubicBezTo>
                      <a:cubicBezTo>
                        <a:pt x="33292" y="30365"/>
                        <a:pt x="34155" y="35645"/>
                        <a:pt x="34155" y="43428"/>
                      </a:cubicBezTo>
                      <a:cubicBezTo>
                        <a:pt x="34155" y="51422"/>
                        <a:pt x="33207" y="56886"/>
                        <a:pt x="31312" y="59822"/>
                      </a:cubicBezTo>
                      <a:cubicBezTo>
                        <a:pt x="30063" y="61765"/>
                        <a:pt x="28379" y="62737"/>
                        <a:pt x="26261" y="62737"/>
                      </a:cubicBezTo>
                      <a:cubicBezTo>
                        <a:pt x="22915" y="62737"/>
                        <a:pt x="20168" y="60329"/>
                        <a:pt x="18018" y="55514"/>
                      </a:cubicBezTo>
                      <a:lnTo>
                        <a:pt x="18018" y="3081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463" name="Freeform: Shape 462">
                  <a:extLst>
                    <a:ext uri="{FF2B5EF4-FFF2-40B4-BE49-F238E27FC236}">
                      <a16:creationId xmlns:a16="http://schemas.microsoft.com/office/drawing/2014/main" id="{8D4C8351-BF3C-2FEA-070A-81792DEC13C5}"/>
                    </a:ext>
                  </a:extLst>
                </p:cNvPr>
                <p:cNvSpPr/>
                <p:nvPr/>
              </p:nvSpPr>
              <p:spPr>
                <a:xfrm flipV="1">
                  <a:off x="3379732" y="3052495"/>
                  <a:ext cx="44567" cy="48312"/>
                </a:xfrm>
                <a:custGeom>
                  <a:avLst/>
                  <a:gdLst>
                    <a:gd name="connsiteX0" fmla="*/ 23036 w 44567"/>
                    <a:gd name="connsiteY0" fmla="*/ 6235 h 48312"/>
                    <a:gd name="connsiteX1" fmla="*/ 7805 w 44567"/>
                    <a:gd name="connsiteY1" fmla="*/ -1241 h 48312"/>
                    <a:gd name="connsiteX2" fmla="*/ 1197 w 44567"/>
                    <a:gd name="connsiteY2" fmla="*/ 1356 h 48312"/>
                    <a:gd name="connsiteX3" fmla="*/ -1423 w 44567"/>
                    <a:gd name="connsiteY3" fmla="*/ 7867 h 48312"/>
                    <a:gd name="connsiteX4" fmla="*/ 3135 w 44567"/>
                    <a:gd name="connsiteY4" fmla="*/ 17403 h 48312"/>
                    <a:gd name="connsiteX5" fmla="*/ 23036 w 44567"/>
                    <a:gd name="connsiteY5" fmla="*/ 28665 h 48312"/>
                    <a:gd name="connsiteX6" fmla="*/ 23036 w 44567"/>
                    <a:gd name="connsiteY6" fmla="*/ 33322 h 48312"/>
                    <a:gd name="connsiteX7" fmla="*/ 22464 w 44567"/>
                    <a:gd name="connsiteY7" fmla="*/ 39927 h 48312"/>
                    <a:gd name="connsiteX8" fmla="*/ 20304 w 44567"/>
                    <a:gd name="connsiteY8" fmla="*/ 42303 h 48312"/>
                    <a:gd name="connsiteX9" fmla="*/ 16731 w 44567"/>
                    <a:gd name="connsiteY9" fmla="*/ 43317 h 48312"/>
                    <a:gd name="connsiteX10" fmla="*/ 11426 w 44567"/>
                    <a:gd name="connsiteY10" fmla="*/ 41876 h 48312"/>
                    <a:gd name="connsiteX11" fmla="*/ 10139 w 44567"/>
                    <a:gd name="connsiteY11" fmla="*/ 39801 h 48312"/>
                    <a:gd name="connsiteX12" fmla="*/ 11521 w 44567"/>
                    <a:gd name="connsiteY12" fmla="*/ 37234 h 48312"/>
                    <a:gd name="connsiteX13" fmla="*/ 13411 w 44567"/>
                    <a:gd name="connsiteY13" fmla="*/ 33116 h 48312"/>
                    <a:gd name="connsiteX14" fmla="*/ 11601 w 44567"/>
                    <a:gd name="connsiteY14" fmla="*/ 28982 h 48312"/>
                    <a:gd name="connsiteX15" fmla="*/ 6852 w 44567"/>
                    <a:gd name="connsiteY15" fmla="*/ 27271 h 48312"/>
                    <a:gd name="connsiteX16" fmla="*/ 1626 w 44567"/>
                    <a:gd name="connsiteY16" fmla="*/ 29156 h 48312"/>
                    <a:gd name="connsiteX17" fmla="*/ -486 w 44567"/>
                    <a:gd name="connsiteY17" fmla="*/ 33560 h 48312"/>
                    <a:gd name="connsiteX18" fmla="*/ 2341 w 44567"/>
                    <a:gd name="connsiteY18" fmla="*/ 40371 h 48312"/>
                    <a:gd name="connsiteX19" fmla="*/ 10235 w 44567"/>
                    <a:gd name="connsiteY19" fmla="*/ 45345 h 48312"/>
                    <a:gd name="connsiteX20" fmla="*/ 20749 w 44567"/>
                    <a:gd name="connsiteY20" fmla="*/ 47071 h 48312"/>
                    <a:gd name="connsiteX21" fmla="*/ 31200 w 44567"/>
                    <a:gd name="connsiteY21" fmla="*/ 44268 h 48312"/>
                    <a:gd name="connsiteX22" fmla="*/ 36187 w 44567"/>
                    <a:gd name="connsiteY22" fmla="*/ 38217 h 48312"/>
                    <a:gd name="connsiteX23" fmla="*/ 36886 w 44567"/>
                    <a:gd name="connsiteY23" fmla="*/ 28665 h 48312"/>
                    <a:gd name="connsiteX24" fmla="*/ 36886 w 44567"/>
                    <a:gd name="connsiteY24" fmla="*/ 10702 h 48312"/>
                    <a:gd name="connsiteX25" fmla="*/ 37124 w 44567"/>
                    <a:gd name="connsiteY25" fmla="*/ 6710 h 48312"/>
                    <a:gd name="connsiteX26" fmla="*/ 37871 w 44567"/>
                    <a:gd name="connsiteY26" fmla="*/ 5491 h 48312"/>
                    <a:gd name="connsiteX27" fmla="*/ 39014 w 44567"/>
                    <a:gd name="connsiteY27" fmla="*/ 5095 h 48312"/>
                    <a:gd name="connsiteX28" fmla="*/ 41651 w 44567"/>
                    <a:gd name="connsiteY28" fmla="*/ 6932 h 48312"/>
                    <a:gd name="connsiteX29" fmla="*/ 43144 w 44567"/>
                    <a:gd name="connsiteY29" fmla="*/ 5744 h 48312"/>
                    <a:gd name="connsiteX30" fmla="*/ 37998 w 44567"/>
                    <a:gd name="connsiteY30" fmla="*/ 422 h 48312"/>
                    <a:gd name="connsiteX31" fmla="*/ 31978 w 44567"/>
                    <a:gd name="connsiteY31" fmla="*/ -1241 h 48312"/>
                    <a:gd name="connsiteX32" fmla="*/ 25768 w 44567"/>
                    <a:gd name="connsiteY32" fmla="*/ 612 h 48312"/>
                    <a:gd name="connsiteX33" fmla="*/ 23036 w 44567"/>
                    <a:gd name="connsiteY33" fmla="*/ 6235 h 48312"/>
                    <a:gd name="connsiteX34" fmla="*/ 23036 w 44567"/>
                    <a:gd name="connsiteY34" fmla="*/ 9847 h 48312"/>
                    <a:gd name="connsiteX35" fmla="*/ 23036 w 44567"/>
                    <a:gd name="connsiteY35" fmla="*/ 25354 h 48312"/>
                    <a:gd name="connsiteX36" fmla="*/ 14110 w 44567"/>
                    <a:gd name="connsiteY36" fmla="*/ 17830 h 48312"/>
                    <a:gd name="connsiteX37" fmla="*/ 12172 w 44567"/>
                    <a:gd name="connsiteY37" fmla="*/ 12429 h 48312"/>
                    <a:gd name="connsiteX38" fmla="*/ 13808 w 44567"/>
                    <a:gd name="connsiteY38" fmla="*/ 8421 h 48312"/>
                    <a:gd name="connsiteX39" fmla="*/ 17287 w 44567"/>
                    <a:gd name="connsiteY39" fmla="*/ 7075 h 48312"/>
                    <a:gd name="connsiteX40" fmla="*/ 23036 w 44567"/>
                    <a:gd name="connsiteY40" fmla="*/ 9847 h 483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</a:cxnLst>
                  <a:rect l="l" t="t" r="r" b="b"/>
                  <a:pathLst>
                    <a:path w="44567" h="48312">
                      <a:moveTo>
                        <a:pt x="23036" y="6235"/>
                      </a:moveTo>
                      <a:cubicBezTo>
                        <a:pt x="17382" y="1251"/>
                        <a:pt x="12305" y="-1241"/>
                        <a:pt x="7805" y="-1241"/>
                      </a:cubicBezTo>
                      <a:cubicBezTo>
                        <a:pt x="5157" y="-1241"/>
                        <a:pt x="2955" y="-375"/>
                        <a:pt x="1197" y="1356"/>
                      </a:cubicBezTo>
                      <a:cubicBezTo>
                        <a:pt x="-550" y="3099"/>
                        <a:pt x="-1423" y="5269"/>
                        <a:pt x="-1423" y="7867"/>
                      </a:cubicBezTo>
                      <a:cubicBezTo>
                        <a:pt x="-1423" y="11404"/>
                        <a:pt x="96" y="14583"/>
                        <a:pt x="3135" y="17403"/>
                      </a:cubicBezTo>
                      <a:cubicBezTo>
                        <a:pt x="6185" y="20222"/>
                        <a:pt x="12818" y="23976"/>
                        <a:pt x="23036" y="28665"/>
                      </a:cubicBezTo>
                      <a:lnTo>
                        <a:pt x="23036" y="33322"/>
                      </a:lnTo>
                      <a:cubicBezTo>
                        <a:pt x="23036" y="36817"/>
                        <a:pt x="22846" y="39019"/>
                        <a:pt x="22464" y="39927"/>
                      </a:cubicBezTo>
                      <a:cubicBezTo>
                        <a:pt x="22083" y="40835"/>
                        <a:pt x="21363" y="41627"/>
                        <a:pt x="20304" y="42303"/>
                      </a:cubicBezTo>
                      <a:cubicBezTo>
                        <a:pt x="19245" y="42979"/>
                        <a:pt x="18054" y="43317"/>
                        <a:pt x="16731" y="43317"/>
                      </a:cubicBezTo>
                      <a:cubicBezTo>
                        <a:pt x="14581" y="43317"/>
                        <a:pt x="12813" y="42837"/>
                        <a:pt x="11426" y="41876"/>
                      </a:cubicBezTo>
                      <a:cubicBezTo>
                        <a:pt x="10568" y="41284"/>
                        <a:pt x="10139" y="40593"/>
                        <a:pt x="10139" y="39801"/>
                      </a:cubicBezTo>
                      <a:cubicBezTo>
                        <a:pt x="10139" y="39104"/>
                        <a:pt x="10600" y="38248"/>
                        <a:pt x="11521" y="37234"/>
                      </a:cubicBezTo>
                      <a:cubicBezTo>
                        <a:pt x="12781" y="35809"/>
                        <a:pt x="13411" y="34436"/>
                        <a:pt x="13411" y="33116"/>
                      </a:cubicBezTo>
                      <a:cubicBezTo>
                        <a:pt x="13411" y="31500"/>
                        <a:pt x="12808" y="30122"/>
                        <a:pt x="11601" y="28982"/>
                      </a:cubicBezTo>
                      <a:cubicBezTo>
                        <a:pt x="10394" y="27841"/>
                        <a:pt x="8811" y="27271"/>
                        <a:pt x="6852" y="27271"/>
                      </a:cubicBezTo>
                      <a:cubicBezTo>
                        <a:pt x="4776" y="27271"/>
                        <a:pt x="3035" y="27899"/>
                        <a:pt x="1626" y="29156"/>
                      </a:cubicBezTo>
                      <a:cubicBezTo>
                        <a:pt x="218" y="30413"/>
                        <a:pt x="-486" y="31880"/>
                        <a:pt x="-486" y="33560"/>
                      </a:cubicBezTo>
                      <a:cubicBezTo>
                        <a:pt x="-486" y="35936"/>
                        <a:pt x="456" y="38206"/>
                        <a:pt x="2341" y="40371"/>
                      </a:cubicBezTo>
                      <a:cubicBezTo>
                        <a:pt x="4226" y="42536"/>
                        <a:pt x="6857" y="44194"/>
                        <a:pt x="10235" y="45345"/>
                      </a:cubicBezTo>
                      <a:cubicBezTo>
                        <a:pt x="13612" y="46496"/>
                        <a:pt x="17117" y="47071"/>
                        <a:pt x="20749" y="47071"/>
                      </a:cubicBezTo>
                      <a:cubicBezTo>
                        <a:pt x="25154" y="47071"/>
                        <a:pt x="28638" y="46137"/>
                        <a:pt x="31200" y="44268"/>
                      </a:cubicBezTo>
                      <a:cubicBezTo>
                        <a:pt x="33762" y="42409"/>
                        <a:pt x="35425" y="40392"/>
                        <a:pt x="36187" y="38217"/>
                      </a:cubicBezTo>
                      <a:cubicBezTo>
                        <a:pt x="36653" y="36833"/>
                        <a:pt x="36886" y="33649"/>
                        <a:pt x="36886" y="28665"/>
                      </a:cubicBezTo>
                      <a:lnTo>
                        <a:pt x="36886" y="10702"/>
                      </a:lnTo>
                      <a:cubicBezTo>
                        <a:pt x="36886" y="8590"/>
                        <a:pt x="36965" y="7260"/>
                        <a:pt x="37124" y="6710"/>
                      </a:cubicBezTo>
                      <a:cubicBezTo>
                        <a:pt x="37294" y="6161"/>
                        <a:pt x="37542" y="5755"/>
                        <a:pt x="37871" y="5491"/>
                      </a:cubicBezTo>
                      <a:cubicBezTo>
                        <a:pt x="38209" y="5227"/>
                        <a:pt x="38591" y="5095"/>
                        <a:pt x="39014" y="5095"/>
                      </a:cubicBezTo>
                      <a:cubicBezTo>
                        <a:pt x="39883" y="5095"/>
                        <a:pt x="40761" y="5707"/>
                        <a:pt x="41651" y="6932"/>
                      </a:cubicBezTo>
                      <a:lnTo>
                        <a:pt x="43144" y="5744"/>
                      </a:lnTo>
                      <a:cubicBezTo>
                        <a:pt x="41492" y="3305"/>
                        <a:pt x="39777" y="1531"/>
                        <a:pt x="37998" y="422"/>
                      </a:cubicBezTo>
                      <a:cubicBezTo>
                        <a:pt x="36230" y="-687"/>
                        <a:pt x="34223" y="-1241"/>
                        <a:pt x="31978" y="-1241"/>
                      </a:cubicBezTo>
                      <a:cubicBezTo>
                        <a:pt x="29331" y="-1241"/>
                        <a:pt x="27261" y="-624"/>
                        <a:pt x="25768" y="612"/>
                      </a:cubicBezTo>
                      <a:cubicBezTo>
                        <a:pt x="24275" y="1858"/>
                        <a:pt x="23364" y="3732"/>
                        <a:pt x="23036" y="6235"/>
                      </a:cubicBezTo>
                      <a:close/>
                      <a:moveTo>
                        <a:pt x="23036" y="9847"/>
                      </a:moveTo>
                      <a:lnTo>
                        <a:pt x="23036" y="25354"/>
                      </a:lnTo>
                      <a:cubicBezTo>
                        <a:pt x="19034" y="23010"/>
                        <a:pt x="16058" y="20502"/>
                        <a:pt x="14110" y="17830"/>
                      </a:cubicBezTo>
                      <a:cubicBezTo>
                        <a:pt x="12818" y="16046"/>
                        <a:pt x="12172" y="14245"/>
                        <a:pt x="12172" y="12429"/>
                      </a:cubicBezTo>
                      <a:cubicBezTo>
                        <a:pt x="12172" y="10908"/>
                        <a:pt x="12718" y="9572"/>
                        <a:pt x="13808" y="8421"/>
                      </a:cubicBezTo>
                      <a:cubicBezTo>
                        <a:pt x="14634" y="7524"/>
                        <a:pt x="15794" y="7075"/>
                        <a:pt x="17287" y="7075"/>
                      </a:cubicBezTo>
                      <a:cubicBezTo>
                        <a:pt x="18938" y="7075"/>
                        <a:pt x="20855" y="7999"/>
                        <a:pt x="23036" y="9847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464" name="Freeform: Shape 463">
                  <a:extLst>
                    <a:ext uri="{FF2B5EF4-FFF2-40B4-BE49-F238E27FC236}">
                      <a16:creationId xmlns:a16="http://schemas.microsoft.com/office/drawing/2014/main" id="{EE96DE14-5866-4919-E615-7D62F1D3A65D}"/>
                    </a:ext>
                  </a:extLst>
                </p:cNvPr>
                <p:cNvSpPr/>
                <p:nvPr/>
              </p:nvSpPr>
              <p:spPr>
                <a:xfrm flipV="1">
                  <a:off x="3427872" y="3036939"/>
                  <a:ext cx="30971" cy="63867"/>
                </a:xfrm>
                <a:custGeom>
                  <a:avLst/>
                  <a:gdLst>
                    <a:gd name="connsiteX0" fmla="*/ 19126 w 30971"/>
                    <a:gd name="connsiteY0" fmla="*/ 62135 h 63867"/>
                    <a:gd name="connsiteX1" fmla="*/ 19126 w 30971"/>
                    <a:gd name="connsiteY1" fmla="*/ 45202 h 63867"/>
                    <a:gd name="connsiteX2" fmla="*/ 30148 w 30971"/>
                    <a:gd name="connsiteY2" fmla="*/ 45202 h 63867"/>
                    <a:gd name="connsiteX3" fmla="*/ 30148 w 30971"/>
                    <a:gd name="connsiteY3" fmla="*/ 40307 h 63867"/>
                    <a:gd name="connsiteX4" fmla="*/ 19126 w 30971"/>
                    <a:gd name="connsiteY4" fmla="*/ 40307 h 63867"/>
                    <a:gd name="connsiteX5" fmla="*/ 19126 w 30971"/>
                    <a:gd name="connsiteY5" fmla="*/ 11731 h 63867"/>
                    <a:gd name="connsiteX6" fmla="*/ 19491 w 30971"/>
                    <a:gd name="connsiteY6" fmla="*/ 6551 h 63867"/>
                    <a:gd name="connsiteX7" fmla="*/ 20809 w 30971"/>
                    <a:gd name="connsiteY7" fmla="*/ 4682 h 63867"/>
                    <a:gd name="connsiteX8" fmla="*/ 22556 w 30971"/>
                    <a:gd name="connsiteY8" fmla="*/ 3970 h 63867"/>
                    <a:gd name="connsiteX9" fmla="*/ 28655 w 30971"/>
                    <a:gd name="connsiteY9" fmla="*/ 8864 h 63867"/>
                    <a:gd name="connsiteX10" fmla="*/ 30148 w 30971"/>
                    <a:gd name="connsiteY10" fmla="*/ 7771 h 63867"/>
                    <a:gd name="connsiteX11" fmla="*/ 17093 w 30971"/>
                    <a:gd name="connsiteY11" fmla="*/ -1733 h 63867"/>
                    <a:gd name="connsiteX12" fmla="*/ 9612 w 30971"/>
                    <a:gd name="connsiteY12" fmla="*/ 722 h 63867"/>
                    <a:gd name="connsiteX13" fmla="*/ 5721 w 30971"/>
                    <a:gd name="connsiteY13" fmla="*/ 6187 h 63867"/>
                    <a:gd name="connsiteX14" fmla="*/ 5228 w 30971"/>
                    <a:gd name="connsiteY14" fmla="*/ 15295 h 63867"/>
                    <a:gd name="connsiteX15" fmla="*/ 5228 w 30971"/>
                    <a:gd name="connsiteY15" fmla="*/ 40307 h 63867"/>
                    <a:gd name="connsiteX16" fmla="*/ -823 w 30971"/>
                    <a:gd name="connsiteY16" fmla="*/ 40307 h 63867"/>
                    <a:gd name="connsiteX17" fmla="*/ -823 w 30971"/>
                    <a:gd name="connsiteY17" fmla="*/ 42033 h 63867"/>
                    <a:gd name="connsiteX18" fmla="*/ 9818 w 30971"/>
                    <a:gd name="connsiteY18" fmla="*/ 51284 h 63867"/>
                    <a:gd name="connsiteX19" fmla="*/ 17490 w 30971"/>
                    <a:gd name="connsiteY19" fmla="*/ 62135 h 63867"/>
                    <a:gd name="connsiteX20" fmla="*/ 19126 w 30971"/>
                    <a:gd name="connsiteY20" fmla="*/ 62135 h 638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30971" h="63867">
                      <a:moveTo>
                        <a:pt x="19126" y="62135"/>
                      </a:moveTo>
                      <a:lnTo>
                        <a:pt x="19126" y="45202"/>
                      </a:lnTo>
                      <a:lnTo>
                        <a:pt x="30148" y="45202"/>
                      </a:lnTo>
                      <a:lnTo>
                        <a:pt x="30148" y="40307"/>
                      </a:lnTo>
                      <a:lnTo>
                        <a:pt x="19126" y="40307"/>
                      </a:lnTo>
                      <a:lnTo>
                        <a:pt x="19126" y="11731"/>
                      </a:lnTo>
                      <a:cubicBezTo>
                        <a:pt x="19126" y="9059"/>
                        <a:pt x="19248" y="7333"/>
                        <a:pt x="19491" y="6551"/>
                      </a:cubicBezTo>
                      <a:cubicBezTo>
                        <a:pt x="19745" y="5781"/>
                        <a:pt x="20185" y="5158"/>
                        <a:pt x="20809" y="4682"/>
                      </a:cubicBezTo>
                      <a:cubicBezTo>
                        <a:pt x="21445" y="4207"/>
                        <a:pt x="22027" y="3970"/>
                        <a:pt x="22556" y="3970"/>
                      </a:cubicBezTo>
                      <a:cubicBezTo>
                        <a:pt x="24706" y="3970"/>
                        <a:pt x="26739" y="5601"/>
                        <a:pt x="28655" y="8864"/>
                      </a:cubicBezTo>
                      <a:lnTo>
                        <a:pt x="30148" y="7771"/>
                      </a:lnTo>
                      <a:cubicBezTo>
                        <a:pt x="27469" y="1435"/>
                        <a:pt x="23118" y="-1733"/>
                        <a:pt x="17093" y="-1733"/>
                      </a:cubicBezTo>
                      <a:cubicBezTo>
                        <a:pt x="14149" y="-1733"/>
                        <a:pt x="11656" y="-915"/>
                        <a:pt x="9612" y="722"/>
                      </a:cubicBezTo>
                      <a:cubicBezTo>
                        <a:pt x="7579" y="2359"/>
                        <a:pt x="6282" y="4181"/>
                        <a:pt x="5721" y="6187"/>
                      </a:cubicBezTo>
                      <a:cubicBezTo>
                        <a:pt x="5392" y="7317"/>
                        <a:pt x="5228" y="10353"/>
                        <a:pt x="5228" y="15295"/>
                      </a:cubicBezTo>
                      <a:lnTo>
                        <a:pt x="5228" y="40307"/>
                      </a:lnTo>
                      <a:lnTo>
                        <a:pt x="-823" y="40307"/>
                      </a:lnTo>
                      <a:lnTo>
                        <a:pt x="-823" y="42033"/>
                      </a:lnTo>
                      <a:cubicBezTo>
                        <a:pt x="3349" y="44969"/>
                        <a:pt x="6896" y="48053"/>
                        <a:pt x="9818" y="51284"/>
                      </a:cubicBezTo>
                      <a:cubicBezTo>
                        <a:pt x="12751" y="54526"/>
                        <a:pt x="15309" y="58143"/>
                        <a:pt x="17490" y="62135"/>
                      </a:cubicBezTo>
                      <a:lnTo>
                        <a:pt x="19126" y="6213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465" name="Freeform: Shape 464">
                  <a:extLst>
                    <a:ext uri="{FF2B5EF4-FFF2-40B4-BE49-F238E27FC236}">
                      <a16:creationId xmlns:a16="http://schemas.microsoft.com/office/drawing/2014/main" id="{1A955F4C-0CDD-6FC7-54EF-022F04643E3B}"/>
                    </a:ext>
                  </a:extLst>
                </p:cNvPr>
                <p:cNvSpPr/>
                <p:nvPr/>
              </p:nvSpPr>
              <p:spPr>
                <a:xfrm flipV="1">
                  <a:off x="3461723" y="3033027"/>
                  <a:ext cx="72409" cy="67130"/>
                </a:xfrm>
                <a:custGeom>
                  <a:avLst/>
                  <a:gdLst>
                    <a:gd name="connsiteX0" fmla="*/ 22987 w 72409"/>
                    <a:gd name="connsiteY0" fmla="*/ 28710 h 67130"/>
                    <a:gd name="connsiteX1" fmla="*/ 22987 w 72409"/>
                    <a:gd name="connsiteY1" fmla="*/ 9908 h 67130"/>
                    <a:gd name="connsiteX2" fmla="*/ 23654 w 72409"/>
                    <a:gd name="connsiteY2" fmla="*/ 3049 h 67130"/>
                    <a:gd name="connsiteX3" fmla="*/ 26005 w 72409"/>
                    <a:gd name="connsiteY3" fmla="*/ 800 h 67130"/>
                    <a:gd name="connsiteX4" fmla="*/ 32326 w 72409"/>
                    <a:gd name="connsiteY4" fmla="*/ -40 h 67130"/>
                    <a:gd name="connsiteX5" fmla="*/ 32326 w 72409"/>
                    <a:gd name="connsiteY5" fmla="*/ -1877 h 67130"/>
                    <a:gd name="connsiteX6" fmla="*/ -2123 w 72409"/>
                    <a:gd name="connsiteY6" fmla="*/ -1877 h 67130"/>
                    <a:gd name="connsiteX7" fmla="*/ -2123 w 72409"/>
                    <a:gd name="connsiteY7" fmla="*/ -40 h 67130"/>
                    <a:gd name="connsiteX8" fmla="*/ 4198 w 72409"/>
                    <a:gd name="connsiteY8" fmla="*/ 816 h 67130"/>
                    <a:gd name="connsiteX9" fmla="*/ 6533 w 72409"/>
                    <a:gd name="connsiteY9" fmla="*/ 3065 h 67130"/>
                    <a:gd name="connsiteX10" fmla="*/ 7200 w 72409"/>
                    <a:gd name="connsiteY10" fmla="*/ 9908 h 67130"/>
                    <a:gd name="connsiteX11" fmla="*/ 7200 w 72409"/>
                    <a:gd name="connsiteY11" fmla="*/ 53468 h 67130"/>
                    <a:gd name="connsiteX12" fmla="*/ 6533 w 72409"/>
                    <a:gd name="connsiteY12" fmla="*/ 60327 h 67130"/>
                    <a:gd name="connsiteX13" fmla="*/ 4166 w 72409"/>
                    <a:gd name="connsiteY13" fmla="*/ 62577 h 67130"/>
                    <a:gd name="connsiteX14" fmla="*/ -2123 w 72409"/>
                    <a:gd name="connsiteY14" fmla="*/ 63416 h 67130"/>
                    <a:gd name="connsiteX15" fmla="*/ -2123 w 72409"/>
                    <a:gd name="connsiteY15" fmla="*/ 65254 h 67130"/>
                    <a:gd name="connsiteX16" fmla="*/ 29150 w 72409"/>
                    <a:gd name="connsiteY16" fmla="*/ 65254 h 67130"/>
                    <a:gd name="connsiteX17" fmla="*/ 47002 w 72409"/>
                    <a:gd name="connsiteY17" fmla="*/ 63559 h 67130"/>
                    <a:gd name="connsiteX18" fmla="*/ 56246 w 72409"/>
                    <a:gd name="connsiteY18" fmla="*/ 57349 h 67130"/>
                    <a:gd name="connsiteX19" fmla="*/ 59820 w 72409"/>
                    <a:gd name="connsiteY19" fmla="*/ 46736 h 67130"/>
                    <a:gd name="connsiteX20" fmla="*/ 54451 w 72409"/>
                    <a:gd name="connsiteY20" fmla="*/ 34460 h 67130"/>
                    <a:gd name="connsiteX21" fmla="*/ 44874 w 72409"/>
                    <a:gd name="connsiteY21" fmla="*/ 29851 h 67130"/>
                    <a:gd name="connsiteX22" fmla="*/ 61058 w 72409"/>
                    <a:gd name="connsiteY22" fmla="*/ 7136 h 67130"/>
                    <a:gd name="connsiteX23" fmla="*/ 65569 w 72409"/>
                    <a:gd name="connsiteY23" fmla="*/ 1639 h 67130"/>
                    <a:gd name="connsiteX24" fmla="*/ 70286 w 72409"/>
                    <a:gd name="connsiteY24" fmla="*/ -40 h 67130"/>
                    <a:gd name="connsiteX25" fmla="*/ 70286 w 72409"/>
                    <a:gd name="connsiteY25" fmla="*/ -1877 h 67130"/>
                    <a:gd name="connsiteX26" fmla="*/ 49099 w 72409"/>
                    <a:gd name="connsiteY26" fmla="*/ -1877 h 67130"/>
                    <a:gd name="connsiteX27" fmla="*/ 27403 w 72409"/>
                    <a:gd name="connsiteY27" fmla="*/ 28710 h 67130"/>
                    <a:gd name="connsiteX28" fmla="*/ 22987 w 72409"/>
                    <a:gd name="connsiteY28" fmla="*/ 28710 h 67130"/>
                    <a:gd name="connsiteX29" fmla="*/ 22987 w 72409"/>
                    <a:gd name="connsiteY29" fmla="*/ 61626 h 67130"/>
                    <a:gd name="connsiteX30" fmla="*/ 22987 w 72409"/>
                    <a:gd name="connsiteY30" fmla="*/ 32227 h 67130"/>
                    <a:gd name="connsiteX31" fmla="*/ 25815 w 72409"/>
                    <a:gd name="connsiteY31" fmla="*/ 32227 h 67130"/>
                    <a:gd name="connsiteX32" fmla="*/ 36138 w 72409"/>
                    <a:gd name="connsiteY32" fmla="*/ 33494 h 67130"/>
                    <a:gd name="connsiteX33" fmla="*/ 41523 w 72409"/>
                    <a:gd name="connsiteY33" fmla="*/ 38040 h 67130"/>
                    <a:gd name="connsiteX34" fmla="*/ 43492 w 72409"/>
                    <a:gd name="connsiteY34" fmla="*/ 46641 h 67130"/>
                    <a:gd name="connsiteX35" fmla="*/ 39887 w 72409"/>
                    <a:gd name="connsiteY35" fmla="*/ 57967 h 67130"/>
                    <a:gd name="connsiteX36" fmla="*/ 28292 w 72409"/>
                    <a:gd name="connsiteY36" fmla="*/ 61626 h 67130"/>
                    <a:gd name="connsiteX37" fmla="*/ 22987 w 72409"/>
                    <a:gd name="connsiteY37" fmla="*/ 61626 h 671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</a:cxnLst>
                  <a:rect l="l" t="t" r="r" b="b"/>
                  <a:pathLst>
                    <a:path w="72409" h="67130">
                      <a:moveTo>
                        <a:pt x="22987" y="28710"/>
                      </a:moveTo>
                      <a:lnTo>
                        <a:pt x="22987" y="9908"/>
                      </a:lnTo>
                      <a:cubicBezTo>
                        <a:pt x="22987" y="6275"/>
                        <a:pt x="23210" y="3989"/>
                        <a:pt x="23654" y="3049"/>
                      </a:cubicBezTo>
                      <a:cubicBezTo>
                        <a:pt x="24099" y="2109"/>
                        <a:pt x="24883" y="1360"/>
                        <a:pt x="26005" y="800"/>
                      </a:cubicBezTo>
                      <a:cubicBezTo>
                        <a:pt x="27138" y="240"/>
                        <a:pt x="29245" y="-40"/>
                        <a:pt x="32326" y="-40"/>
                      </a:cubicBezTo>
                      <a:lnTo>
                        <a:pt x="32326" y="-1877"/>
                      </a:lnTo>
                      <a:lnTo>
                        <a:pt x="-2123" y="-1877"/>
                      </a:lnTo>
                      <a:lnTo>
                        <a:pt x="-2123" y="-40"/>
                      </a:lnTo>
                      <a:cubicBezTo>
                        <a:pt x="990" y="-40"/>
                        <a:pt x="3097" y="245"/>
                        <a:pt x="4198" y="816"/>
                      </a:cubicBezTo>
                      <a:cubicBezTo>
                        <a:pt x="5310" y="1397"/>
                        <a:pt x="6088" y="2146"/>
                        <a:pt x="6533" y="3065"/>
                      </a:cubicBezTo>
                      <a:cubicBezTo>
                        <a:pt x="6978" y="3994"/>
                        <a:pt x="7200" y="6275"/>
                        <a:pt x="7200" y="9908"/>
                      </a:cubicBezTo>
                      <a:lnTo>
                        <a:pt x="7200" y="53468"/>
                      </a:lnTo>
                      <a:cubicBezTo>
                        <a:pt x="7200" y="57101"/>
                        <a:pt x="6978" y="59387"/>
                        <a:pt x="6533" y="60327"/>
                      </a:cubicBezTo>
                      <a:cubicBezTo>
                        <a:pt x="6088" y="61267"/>
                        <a:pt x="5299" y="62017"/>
                        <a:pt x="4166" y="62577"/>
                      </a:cubicBezTo>
                      <a:cubicBezTo>
                        <a:pt x="3044" y="63136"/>
                        <a:pt x="947" y="63416"/>
                        <a:pt x="-2123" y="63416"/>
                      </a:cubicBezTo>
                      <a:lnTo>
                        <a:pt x="-2123" y="65254"/>
                      </a:lnTo>
                      <a:lnTo>
                        <a:pt x="29150" y="65254"/>
                      </a:lnTo>
                      <a:cubicBezTo>
                        <a:pt x="37282" y="65254"/>
                        <a:pt x="43233" y="64689"/>
                        <a:pt x="47002" y="63559"/>
                      </a:cubicBezTo>
                      <a:cubicBezTo>
                        <a:pt x="50782" y="62439"/>
                        <a:pt x="53863" y="60370"/>
                        <a:pt x="56246" y="57349"/>
                      </a:cubicBezTo>
                      <a:cubicBezTo>
                        <a:pt x="58628" y="54329"/>
                        <a:pt x="59820" y="50791"/>
                        <a:pt x="59820" y="46736"/>
                      </a:cubicBezTo>
                      <a:cubicBezTo>
                        <a:pt x="59820" y="41784"/>
                        <a:pt x="58030" y="37692"/>
                        <a:pt x="54451" y="34460"/>
                      </a:cubicBezTo>
                      <a:cubicBezTo>
                        <a:pt x="52175" y="32412"/>
                        <a:pt x="48982" y="30875"/>
                        <a:pt x="44874" y="29851"/>
                      </a:cubicBezTo>
                      <a:lnTo>
                        <a:pt x="61058" y="7136"/>
                      </a:lnTo>
                      <a:cubicBezTo>
                        <a:pt x="63176" y="4200"/>
                        <a:pt x="64680" y="2368"/>
                        <a:pt x="65569" y="1639"/>
                      </a:cubicBezTo>
                      <a:cubicBezTo>
                        <a:pt x="66924" y="615"/>
                        <a:pt x="68497" y="55"/>
                        <a:pt x="70286" y="-40"/>
                      </a:cubicBezTo>
                      <a:lnTo>
                        <a:pt x="70286" y="-1877"/>
                      </a:lnTo>
                      <a:lnTo>
                        <a:pt x="49099" y="-1877"/>
                      </a:lnTo>
                      <a:lnTo>
                        <a:pt x="27403" y="28710"/>
                      </a:lnTo>
                      <a:lnTo>
                        <a:pt x="22987" y="28710"/>
                      </a:lnTo>
                      <a:close/>
                      <a:moveTo>
                        <a:pt x="22987" y="61626"/>
                      </a:moveTo>
                      <a:lnTo>
                        <a:pt x="22987" y="32227"/>
                      </a:lnTo>
                      <a:lnTo>
                        <a:pt x="25815" y="32227"/>
                      </a:lnTo>
                      <a:cubicBezTo>
                        <a:pt x="30421" y="32227"/>
                        <a:pt x="33862" y="32649"/>
                        <a:pt x="36138" y="33494"/>
                      </a:cubicBezTo>
                      <a:cubicBezTo>
                        <a:pt x="38425" y="34339"/>
                        <a:pt x="40220" y="35854"/>
                        <a:pt x="41523" y="38040"/>
                      </a:cubicBezTo>
                      <a:cubicBezTo>
                        <a:pt x="42836" y="40237"/>
                        <a:pt x="43492" y="43104"/>
                        <a:pt x="43492" y="46641"/>
                      </a:cubicBezTo>
                      <a:cubicBezTo>
                        <a:pt x="43492" y="51753"/>
                        <a:pt x="42290" y="55528"/>
                        <a:pt x="39887" y="57967"/>
                      </a:cubicBezTo>
                      <a:cubicBezTo>
                        <a:pt x="37494" y="60406"/>
                        <a:pt x="33629" y="61626"/>
                        <a:pt x="28292" y="61626"/>
                      </a:cubicBezTo>
                      <a:lnTo>
                        <a:pt x="22987" y="6162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466" name="Freeform: Shape 465">
                  <a:extLst>
                    <a:ext uri="{FF2B5EF4-FFF2-40B4-BE49-F238E27FC236}">
                      <a16:creationId xmlns:a16="http://schemas.microsoft.com/office/drawing/2014/main" id="{9F0B1B48-37F8-C626-2215-5754D1146E15}"/>
                    </a:ext>
                  </a:extLst>
                </p:cNvPr>
                <p:cNvSpPr/>
                <p:nvPr/>
              </p:nvSpPr>
              <p:spPr>
                <a:xfrm flipV="1">
                  <a:off x="3530525" y="3053873"/>
                  <a:ext cx="49045" cy="68160"/>
                </a:xfrm>
                <a:custGeom>
                  <a:avLst/>
                  <a:gdLst>
                    <a:gd name="connsiteX0" fmla="*/ 22555 w 49045"/>
                    <a:gd name="connsiteY0" fmla="*/ 19463 h 68160"/>
                    <a:gd name="connsiteX1" fmla="*/ 7577 w 49045"/>
                    <a:gd name="connsiteY1" fmla="*/ 53773 h 68160"/>
                    <a:gd name="connsiteX2" fmla="*/ 2574 w 49045"/>
                    <a:gd name="connsiteY2" fmla="*/ 63325 h 68160"/>
                    <a:gd name="connsiteX3" fmla="*/ -1317 w 49045"/>
                    <a:gd name="connsiteY3" fmla="*/ 65796 h 68160"/>
                    <a:gd name="connsiteX4" fmla="*/ -1317 w 49045"/>
                    <a:gd name="connsiteY4" fmla="*/ 67633 h 68160"/>
                    <a:gd name="connsiteX5" fmla="*/ 23349 w 49045"/>
                    <a:gd name="connsiteY5" fmla="*/ 67633 h 68160"/>
                    <a:gd name="connsiteX6" fmla="*/ 23349 w 49045"/>
                    <a:gd name="connsiteY6" fmla="*/ 65796 h 68160"/>
                    <a:gd name="connsiteX7" fmla="*/ 19918 w 49045"/>
                    <a:gd name="connsiteY7" fmla="*/ 64861 h 68160"/>
                    <a:gd name="connsiteX8" fmla="*/ 18933 w 49045"/>
                    <a:gd name="connsiteY8" fmla="*/ 62834 h 68160"/>
                    <a:gd name="connsiteX9" fmla="*/ 21411 w 49045"/>
                    <a:gd name="connsiteY9" fmla="*/ 55405 h 68160"/>
                    <a:gd name="connsiteX10" fmla="*/ 29352 w 49045"/>
                    <a:gd name="connsiteY10" fmla="*/ 37284 h 68160"/>
                    <a:gd name="connsiteX11" fmla="*/ 34768 w 49045"/>
                    <a:gd name="connsiteY11" fmla="*/ 51302 h 68160"/>
                    <a:gd name="connsiteX12" fmla="*/ 37691 w 49045"/>
                    <a:gd name="connsiteY12" fmla="*/ 61693 h 68160"/>
                    <a:gd name="connsiteX13" fmla="*/ 36468 w 49045"/>
                    <a:gd name="connsiteY13" fmla="*/ 64608 h 68160"/>
                    <a:gd name="connsiteX14" fmla="*/ 32195 w 49045"/>
                    <a:gd name="connsiteY14" fmla="*/ 65796 h 68160"/>
                    <a:gd name="connsiteX15" fmla="*/ 32195 w 49045"/>
                    <a:gd name="connsiteY15" fmla="*/ 67633 h 68160"/>
                    <a:gd name="connsiteX16" fmla="*/ 47729 w 49045"/>
                    <a:gd name="connsiteY16" fmla="*/ 67633 h 68160"/>
                    <a:gd name="connsiteX17" fmla="*/ 47729 w 49045"/>
                    <a:gd name="connsiteY17" fmla="*/ 65796 h 68160"/>
                    <a:gd name="connsiteX18" fmla="*/ 43996 w 49045"/>
                    <a:gd name="connsiteY18" fmla="*/ 64038 h 68160"/>
                    <a:gd name="connsiteX19" fmla="*/ 39184 w 49045"/>
                    <a:gd name="connsiteY19" fmla="*/ 53773 h 68160"/>
                    <a:gd name="connsiteX20" fmla="*/ 25938 w 49045"/>
                    <a:gd name="connsiteY20" fmla="*/ 19463 h 68160"/>
                    <a:gd name="connsiteX21" fmla="*/ 18489 w 49045"/>
                    <a:gd name="connsiteY21" fmla="*/ 3623 h 68160"/>
                    <a:gd name="connsiteX22" fmla="*/ 9896 w 49045"/>
                    <a:gd name="connsiteY22" fmla="*/ -527 h 68160"/>
                    <a:gd name="connsiteX23" fmla="*/ 3225 w 49045"/>
                    <a:gd name="connsiteY23" fmla="*/ 1833 h 68160"/>
                    <a:gd name="connsiteX24" fmla="*/ 668 w 49045"/>
                    <a:gd name="connsiteY24" fmla="*/ 7488 h 68160"/>
                    <a:gd name="connsiteX25" fmla="*/ 2431 w 49045"/>
                    <a:gd name="connsiteY25" fmla="*/ 12240 h 68160"/>
                    <a:gd name="connsiteX26" fmla="*/ 6783 w 49045"/>
                    <a:gd name="connsiteY26" fmla="*/ 14125 h 68160"/>
                    <a:gd name="connsiteX27" fmla="*/ 10770 w 49045"/>
                    <a:gd name="connsiteY27" fmla="*/ 12541 h 68160"/>
                    <a:gd name="connsiteX28" fmla="*/ 12342 w 49045"/>
                    <a:gd name="connsiteY28" fmla="*/ 7631 h 68160"/>
                    <a:gd name="connsiteX29" fmla="*/ 12787 w 49045"/>
                    <a:gd name="connsiteY29" fmla="*/ 5207 h 68160"/>
                    <a:gd name="connsiteX30" fmla="*/ 13930 w 49045"/>
                    <a:gd name="connsiteY30" fmla="*/ 4669 h 68160"/>
                    <a:gd name="connsiteX31" fmla="*/ 16456 w 49045"/>
                    <a:gd name="connsiteY31" fmla="*/ 6094 h 68160"/>
                    <a:gd name="connsiteX32" fmla="*/ 21125 w 49045"/>
                    <a:gd name="connsiteY32" fmla="*/ 15598 h 68160"/>
                    <a:gd name="connsiteX33" fmla="*/ 22555 w 49045"/>
                    <a:gd name="connsiteY33" fmla="*/ 19463 h 681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</a:cxnLst>
                  <a:rect l="l" t="t" r="r" b="b"/>
                  <a:pathLst>
                    <a:path w="49045" h="68160">
                      <a:moveTo>
                        <a:pt x="22555" y="19463"/>
                      </a:moveTo>
                      <a:lnTo>
                        <a:pt x="7577" y="53773"/>
                      </a:lnTo>
                      <a:cubicBezTo>
                        <a:pt x="5322" y="58958"/>
                        <a:pt x="3654" y="62142"/>
                        <a:pt x="2574" y="63325"/>
                      </a:cubicBezTo>
                      <a:cubicBezTo>
                        <a:pt x="1505" y="64518"/>
                        <a:pt x="208" y="65342"/>
                        <a:pt x="-1317" y="65796"/>
                      </a:cubicBezTo>
                      <a:lnTo>
                        <a:pt x="-1317" y="67633"/>
                      </a:lnTo>
                      <a:lnTo>
                        <a:pt x="23349" y="67633"/>
                      </a:lnTo>
                      <a:lnTo>
                        <a:pt x="23349" y="65796"/>
                      </a:lnTo>
                      <a:cubicBezTo>
                        <a:pt x="21729" y="65733"/>
                        <a:pt x="20585" y="65421"/>
                        <a:pt x="19918" y="64861"/>
                      </a:cubicBezTo>
                      <a:cubicBezTo>
                        <a:pt x="19262" y="64302"/>
                        <a:pt x="18933" y="63626"/>
                        <a:pt x="18933" y="62834"/>
                      </a:cubicBezTo>
                      <a:cubicBezTo>
                        <a:pt x="18933" y="61577"/>
                        <a:pt x="19759" y="59101"/>
                        <a:pt x="21411" y="55405"/>
                      </a:cubicBezTo>
                      <a:lnTo>
                        <a:pt x="29352" y="37284"/>
                      </a:lnTo>
                      <a:lnTo>
                        <a:pt x="34768" y="51302"/>
                      </a:lnTo>
                      <a:cubicBezTo>
                        <a:pt x="36717" y="56287"/>
                        <a:pt x="37691" y="59750"/>
                        <a:pt x="37691" y="61693"/>
                      </a:cubicBezTo>
                      <a:cubicBezTo>
                        <a:pt x="37691" y="62918"/>
                        <a:pt x="37283" y="63890"/>
                        <a:pt x="36468" y="64608"/>
                      </a:cubicBezTo>
                      <a:cubicBezTo>
                        <a:pt x="35663" y="65337"/>
                        <a:pt x="34239" y="65733"/>
                        <a:pt x="32195" y="65796"/>
                      </a:cubicBezTo>
                      <a:lnTo>
                        <a:pt x="32195" y="67633"/>
                      </a:lnTo>
                      <a:lnTo>
                        <a:pt x="47729" y="67633"/>
                      </a:lnTo>
                      <a:lnTo>
                        <a:pt x="47729" y="65796"/>
                      </a:lnTo>
                      <a:cubicBezTo>
                        <a:pt x="46204" y="65638"/>
                        <a:pt x="44960" y="65051"/>
                        <a:pt x="43996" y="64038"/>
                      </a:cubicBezTo>
                      <a:cubicBezTo>
                        <a:pt x="43043" y="63034"/>
                        <a:pt x="41439" y="59613"/>
                        <a:pt x="39184" y="53773"/>
                      </a:cubicBezTo>
                      <a:lnTo>
                        <a:pt x="25938" y="19463"/>
                      </a:lnTo>
                      <a:cubicBezTo>
                        <a:pt x="22592" y="10889"/>
                        <a:pt x="20109" y="5608"/>
                        <a:pt x="18489" y="3623"/>
                      </a:cubicBezTo>
                      <a:cubicBezTo>
                        <a:pt x="16201" y="856"/>
                        <a:pt x="13337" y="-527"/>
                        <a:pt x="9896" y="-527"/>
                      </a:cubicBezTo>
                      <a:cubicBezTo>
                        <a:pt x="7154" y="-527"/>
                        <a:pt x="4930" y="260"/>
                        <a:pt x="3225" y="1833"/>
                      </a:cubicBezTo>
                      <a:cubicBezTo>
                        <a:pt x="1521" y="3396"/>
                        <a:pt x="668" y="5281"/>
                        <a:pt x="668" y="7488"/>
                      </a:cubicBezTo>
                      <a:cubicBezTo>
                        <a:pt x="668" y="9400"/>
                        <a:pt x="1256" y="10984"/>
                        <a:pt x="2431" y="12240"/>
                      </a:cubicBezTo>
                      <a:cubicBezTo>
                        <a:pt x="3606" y="13497"/>
                        <a:pt x="5057" y="14125"/>
                        <a:pt x="6783" y="14125"/>
                      </a:cubicBezTo>
                      <a:cubicBezTo>
                        <a:pt x="8435" y="14125"/>
                        <a:pt x="9764" y="13597"/>
                        <a:pt x="10770" y="12541"/>
                      </a:cubicBezTo>
                      <a:cubicBezTo>
                        <a:pt x="11775" y="11485"/>
                        <a:pt x="12300" y="9848"/>
                        <a:pt x="12342" y="7631"/>
                      </a:cubicBezTo>
                      <a:cubicBezTo>
                        <a:pt x="12374" y="6385"/>
                        <a:pt x="12522" y="5577"/>
                        <a:pt x="12787" y="5207"/>
                      </a:cubicBezTo>
                      <a:cubicBezTo>
                        <a:pt x="13051" y="4848"/>
                        <a:pt x="13433" y="4669"/>
                        <a:pt x="13930" y="4669"/>
                      </a:cubicBezTo>
                      <a:cubicBezTo>
                        <a:pt x="14724" y="4669"/>
                        <a:pt x="15566" y="5144"/>
                        <a:pt x="16456" y="6094"/>
                      </a:cubicBezTo>
                      <a:cubicBezTo>
                        <a:pt x="17779" y="7488"/>
                        <a:pt x="19336" y="10656"/>
                        <a:pt x="21125" y="15598"/>
                      </a:cubicBezTo>
                      <a:lnTo>
                        <a:pt x="22555" y="1946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</p:grpSp>
        </p:grpSp>
        <p:grpSp>
          <p:nvGrpSpPr>
            <p:cNvPr id="467" name="Graphic 57">
              <a:extLst>
                <a:ext uri="{FF2B5EF4-FFF2-40B4-BE49-F238E27FC236}">
                  <a16:creationId xmlns:a16="http://schemas.microsoft.com/office/drawing/2014/main" id="{786206AE-813C-6CD1-CBC0-6772E2283954}"/>
                </a:ext>
              </a:extLst>
            </p:cNvPr>
            <p:cNvGrpSpPr/>
            <p:nvPr/>
          </p:nvGrpSpPr>
          <p:grpSpPr>
            <a:xfrm>
              <a:off x="4599628" y="3031443"/>
              <a:ext cx="1418868" cy="1160787"/>
              <a:chOff x="4599628" y="3031443"/>
              <a:chExt cx="1418868" cy="1160787"/>
            </a:xfrm>
          </p:grpSpPr>
          <p:sp>
            <p:nvSpPr>
              <p:cNvPr id="468" name="Freeform: Shape 467">
                <a:extLst>
                  <a:ext uri="{FF2B5EF4-FFF2-40B4-BE49-F238E27FC236}">
                    <a16:creationId xmlns:a16="http://schemas.microsoft.com/office/drawing/2014/main" id="{5828ED89-BD6C-DC77-4D9F-FBC7AF50D3D1}"/>
                  </a:ext>
                </a:extLst>
              </p:cNvPr>
              <p:cNvSpPr/>
              <p:nvPr/>
            </p:nvSpPr>
            <p:spPr>
              <a:xfrm>
                <a:off x="4951441" y="3322871"/>
                <a:ext cx="951294" cy="849500"/>
              </a:xfrm>
              <a:custGeom>
                <a:avLst/>
                <a:gdLst>
                  <a:gd name="connsiteX0" fmla="*/ 0 w 951294"/>
                  <a:gd name="connsiteY0" fmla="*/ 375121 h 849500"/>
                  <a:gd name="connsiteX1" fmla="*/ 59770 w 951294"/>
                  <a:gd name="connsiteY1" fmla="*/ 605336 h 849500"/>
                  <a:gd name="connsiteX2" fmla="*/ 224048 w 951294"/>
                  <a:gd name="connsiteY2" fmla="*/ 777703 h 849500"/>
                  <a:gd name="connsiteX3" fmla="*/ 451553 w 951294"/>
                  <a:gd name="connsiteY3" fmla="*/ 848895 h 849500"/>
                  <a:gd name="connsiteX4" fmla="*/ 685118 w 951294"/>
                  <a:gd name="connsiteY4" fmla="*/ 801019 h 849500"/>
                  <a:gd name="connsiteX5" fmla="*/ 866042 w 951294"/>
                  <a:gd name="connsiteY5" fmla="*/ 646115 h 849500"/>
                  <a:gd name="connsiteX6" fmla="*/ 948848 w 951294"/>
                  <a:gd name="connsiteY6" fmla="*/ 423123 h 849500"/>
                  <a:gd name="connsiteX7" fmla="*/ 912750 w 951294"/>
                  <a:gd name="connsiteY7" fmla="*/ 188055 h 849500"/>
                  <a:gd name="connsiteX8" fmla="*/ 766794 w 951294"/>
                  <a:gd name="connsiteY8" fmla="*/ 0 h 849500"/>
                  <a:gd name="connsiteX9" fmla="*/ 475644 w 951294"/>
                  <a:gd name="connsiteY9" fmla="*/ 375121 h 849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51294" h="849500">
                    <a:moveTo>
                      <a:pt x="0" y="375121"/>
                    </a:moveTo>
                    <a:cubicBezTo>
                      <a:pt x="0" y="455678"/>
                      <a:pt x="20571" y="534917"/>
                      <a:pt x="59770" y="605336"/>
                    </a:cubicBezTo>
                    <a:cubicBezTo>
                      <a:pt x="98969" y="675768"/>
                      <a:pt x="155511" y="735086"/>
                      <a:pt x="224048" y="777703"/>
                    </a:cubicBezTo>
                    <a:cubicBezTo>
                      <a:pt x="292585" y="820306"/>
                      <a:pt x="370894" y="844814"/>
                      <a:pt x="451553" y="848895"/>
                    </a:cubicBezTo>
                    <a:cubicBezTo>
                      <a:pt x="532225" y="852962"/>
                      <a:pt x="612604" y="836489"/>
                      <a:pt x="685118" y="801019"/>
                    </a:cubicBezTo>
                    <a:cubicBezTo>
                      <a:pt x="757632" y="765550"/>
                      <a:pt x="819906" y="712226"/>
                      <a:pt x="866042" y="646115"/>
                    </a:cubicBezTo>
                    <a:cubicBezTo>
                      <a:pt x="912178" y="580004"/>
                      <a:pt x="940678" y="503249"/>
                      <a:pt x="948848" y="423123"/>
                    </a:cubicBezTo>
                    <a:cubicBezTo>
                      <a:pt x="957031" y="342985"/>
                      <a:pt x="944604" y="262073"/>
                      <a:pt x="912750" y="188055"/>
                    </a:cubicBezTo>
                    <a:cubicBezTo>
                      <a:pt x="880896" y="114037"/>
                      <a:pt x="830668" y="49307"/>
                      <a:pt x="766794" y="0"/>
                    </a:cubicBezTo>
                    <a:lnTo>
                      <a:pt x="475644" y="375121"/>
                    </a:lnTo>
                    <a:close/>
                  </a:path>
                </a:pathLst>
              </a:custGeom>
              <a:solidFill>
                <a:srgbClr val="1F77B4"/>
              </a:solidFill>
              <a:ln w="1270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469" name="Freeform: Shape 468">
                <a:extLst>
                  <a:ext uri="{FF2B5EF4-FFF2-40B4-BE49-F238E27FC236}">
                    <a16:creationId xmlns:a16="http://schemas.microsoft.com/office/drawing/2014/main" id="{908E6CBB-00F4-9D3E-D691-2286D856BF4E}"/>
                  </a:ext>
                </a:extLst>
              </p:cNvPr>
              <p:cNvSpPr/>
              <p:nvPr/>
            </p:nvSpPr>
            <p:spPr>
              <a:xfrm>
                <a:off x="4961187" y="3223624"/>
                <a:ext cx="757048" cy="474367"/>
              </a:xfrm>
              <a:custGeom>
                <a:avLst/>
                <a:gdLst>
                  <a:gd name="connsiteX0" fmla="*/ 757048 w 757048"/>
                  <a:gd name="connsiteY0" fmla="*/ 99246 h 474367"/>
                  <a:gd name="connsiteX1" fmla="*/ 537930 w 757048"/>
                  <a:gd name="connsiteY1" fmla="*/ 5472 h 474367"/>
                  <a:gd name="connsiteX2" fmla="*/ 300705 w 757048"/>
                  <a:gd name="connsiteY2" fmla="*/ 29524 h 474367"/>
                  <a:gd name="connsiteX3" fmla="*/ 105004 w 757048"/>
                  <a:gd name="connsiteY3" fmla="*/ 165382 h 474367"/>
                  <a:gd name="connsiteX4" fmla="*/ 0 w 757048"/>
                  <a:gd name="connsiteY4" fmla="*/ 378882 h 474367"/>
                  <a:gd name="connsiteX5" fmla="*/ 465898 w 757048"/>
                  <a:gd name="connsiteY5" fmla="*/ 474367 h 4743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57048" h="474367">
                    <a:moveTo>
                      <a:pt x="757048" y="99246"/>
                    </a:moveTo>
                    <a:cubicBezTo>
                      <a:pt x="693187" y="49951"/>
                      <a:pt x="617763" y="17663"/>
                      <a:pt x="537930" y="5472"/>
                    </a:cubicBezTo>
                    <a:cubicBezTo>
                      <a:pt x="458096" y="-6731"/>
                      <a:pt x="376446" y="1557"/>
                      <a:pt x="300705" y="29524"/>
                    </a:cubicBezTo>
                    <a:cubicBezTo>
                      <a:pt x="224976" y="57504"/>
                      <a:pt x="157608" y="104264"/>
                      <a:pt x="105004" y="165382"/>
                    </a:cubicBezTo>
                    <a:cubicBezTo>
                      <a:pt x="52400" y="226500"/>
                      <a:pt x="16251" y="299986"/>
                      <a:pt x="0" y="378882"/>
                    </a:cubicBezTo>
                    <a:lnTo>
                      <a:pt x="465898" y="474367"/>
                    </a:lnTo>
                    <a:close/>
                  </a:path>
                </a:pathLst>
              </a:custGeom>
              <a:solidFill>
                <a:srgbClr val="FF7F0E"/>
              </a:solidFill>
              <a:ln w="1270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470" name="Freeform: Shape 469">
                <a:extLst>
                  <a:ext uri="{FF2B5EF4-FFF2-40B4-BE49-F238E27FC236}">
                    <a16:creationId xmlns:a16="http://schemas.microsoft.com/office/drawing/2014/main" id="{01FBD1A3-F6F1-0871-3EFF-4AB2CB15B854}"/>
                  </a:ext>
                </a:extLst>
              </p:cNvPr>
              <p:cNvSpPr/>
              <p:nvPr/>
            </p:nvSpPr>
            <p:spPr>
              <a:xfrm>
                <a:off x="4951441" y="3602507"/>
                <a:ext cx="475643" cy="95484"/>
              </a:xfrm>
              <a:custGeom>
                <a:avLst/>
                <a:gdLst>
                  <a:gd name="connsiteX0" fmla="*/ 9746 w 475643"/>
                  <a:gd name="connsiteY0" fmla="*/ 0 h 95484"/>
                  <a:gd name="connsiteX1" fmla="*/ 2439 w 475643"/>
                  <a:gd name="connsiteY1" fmla="*/ 47495 h 95484"/>
                  <a:gd name="connsiteX2" fmla="*/ 0 w 475643"/>
                  <a:gd name="connsiteY2" fmla="*/ 95485 h 95484"/>
                  <a:gd name="connsiteX3" fmla="*/ 475644 w 475643"/>
                  <a:gd name="connsiteY3" fmla="*/ 95485 h 954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5643" h="95484">
                    <a:moveTo>
                      <a:pt x="9746" y="0"/>
                    </a:moveTo>
                    <a:cubicBezTo>
                      <a:pt x="6505" y="15701"/>
                      <a:pt x="4066" y="31554"/>
                      <a:pt x="2439" y="47495"/>
                    </a:cubicBezTo>
                    <a:cubicBezTo>
                      <a:pt x="813" y="63450"/>
                      <a:pt x="0" y="79467"/>
                      <a:pt x="0" y="95485"/>
                    </a:cubicBezTo>
                    <a:lnTo>
                      <a:pt x="475644" y="95485"/>
                    </a:lnTo>
                    <a:close/>
                  </a:path>
                </a:pathLst>
              </a:custGeom>
              <a:solidFill>
                <a:srgbClr val="2CA02C"/>
              </a:solidFill>
              <a:ln w="1270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grpSp>
            <p:nvGrpSpPr>
              <p:cNvPr id="471" name="Graphic 57">
                <a:extLst>
                  <a:ext uri="{FF2B5EF4-FFF2-40B4-BE49-F238E27FC236}">
                    <a16:creationId xmlns:a16="http://schemas.microsoft.com/office/drawing/2014/main" id="{C50E19C6-B4F9-D8F5-D941-F6797B2DC93E}"/>
                  </a:ext>
                </a:extLst>
              </p:cNvPr>
              <p:cNvGrpSpPr/>
              <p:nvPr/>
            </p:nvGrpSpPr>
            <p:grpSpPr>
              <a:xfrm>
                <a:off x="5661181" y="4122328"/>
                <a:ext cx="357316" cy="69902"/>
                <a:chOff x="5661181" y="4122328"/>
                <a:chExt cx="357316" cy="69902"/>
              </a:xfrm>
              <a:solidFill>
                <a:srgbClr val="000000"/>
              </a:solidFill>
            </p:grpSpPr>
            <p:sp>
              <p:nvSpPr>
                <p:cNvPr id="472" name="Freeform: Shape 471">
                  <a:extLst>
                    <a:ext uri="{FF2B5EF4-FFF2-40B4-BE49-F238E27FC236}">
                      <a16:creationId xmlns:a16="http://schemas.microsoft.com/office/drawing/2014/main" id="{7160B18C-6F8E-89C4-1A45-EFF5CED01E7D}"/>
                    </a:ext>
                  </a:extLst>
                </p:cNvPr>
                <p:cNvSpPr/>
                <p:nvPr/>
              </p:nvSpPr>
              <p:spPr>
                <a:xfrm flipV="1">
                  <a:off x="5661181" y="4122328"/>
                  <a:ext cx="43534" cy="69696"/>
                </a:xfrm>
                <a:custGeom>
                  <a:avLst/>
                  <a:gdLst>
                    <a:gd name="connsiteX0" fmla="*/ -1154 w 43534"/>
                    <a:gd name="connsiteY0" fmla="*/ 32560 h 69696"/>
                    <a:gd name="connsiteX1" fmla="*/ 2324 w 43534"/>
                    <a:gd name="connsiteY1" fmla="*/ 52329 h 69696"/>
                    <a:gd name="connsiteX2" fmla="*/ 11552 w 43534"/>
                    <a:gd name="connsiteY2" fmla="*/ 64684 h 69696"/>
                    <a:gd name="connsiteX3" fmla="*/ 20796 w 43534"/>
                    <a:gd name="connsiteY3" fmla="*/ 67900 h 69696"/>
                    <a:gd name="connsiteX4" fmla="*/ 34693 w 43534"/>
                    <a:gd name="connsiteY4" fmla="*/ 60027 h 69696"/>
                    <a:gd name="connsiteX5" fmla="*/ 42380 w 43534"/>
                    <a:gd name="connsiteY5" fmla="*/ 33590 h 69696"/>
                    <a:gd name="connsiteX6" fmla="*/ 38997 w 43534"/>
                    <a:gd name="connsiteY6" fmla="*/ 13742 h 69696"/>
                    <a:gd name="connsiteX7" fmla="*/ 30389 w 43534"/>
                    <a:gd name="connsiteY7" fmla="*/ 1894 h 69696"/>
                    <a:gd name="connsiteX8" fmla="*/ 20287 w 43534"/>
                    <a:gd name="connsiteY8" fmla="*/ -1797 h 69696"/>
                    <a:gd name="connsiteX9" fmla="*/ 4262 w 43534"/>
                    <a:gd name="connsiteY9" fmla="*/ 9544 h 69696"/>
                    <a:gd name="connsiteX10" fmla="*/ -1154 w 43534"/>
                    <a:gd name="connsiteY10" fmla="*/ 32560 h 69696"/>
                    <a:gd name="connsiteX11" fmla="*/ 8582 w 43534"/>
                    <a:gd name="connsiteY11" fmla="*/ 31325 h 69696"/>
                    <a:gd name="connsiteX12" fmla="*/ 11997 w 43534"/>
                    <a:gd name="connsiteY12" fmla="*/ 8705 h 69696"/>
                    <a:gd name="connsiteX13" fmla="*/ 20446 w 43534"/>
                    <a:gd name="connsiteY13" fmla="*/ 1323 h 69696"/>
                    <a:gd name="connsiteX14" fmla="*/ 25989 w 43534"/>
                    <a:gd name="connsiteY14" fmla="*/ 3715 h 69696"/>
                    <a:gd name="connsiteX15" fmla="*/ 30373 w 43534"/>
                    <a:gd name="connsiteY15" fmla="*/ 11762 h 69696"/>
                    <a:gd name="connsiteX16" fmla="*/ 32644 w 43534"/>
                    <a:gd name="connsiteY16" fmla="*/ 35776 h 69696"/>
                    <a:gd name="connsiteX17" fmla="*/ 30262 w 43534"/>
                    <a:gd name="connsiteY17" fmla="*/ 54927 h 69696"/>
                    <a:gd name="connsiteX18" fmla="*/ 25656 w 43534"/>
                    <a:gd name="connsiteY18" fmla="*/ 63005 h 69696"/>
                    <a:gd name="connsiteX19" fmla="*/ 20732 w 43534"/>
                    <a:gd name="connsiteY19" fmla="*/ 64637 h 69696"/>
                    <a:gd name="connsiteX20" fmla="*/ 14729 w 43534"/>
                    <a:gd name="connsiteY20" fmla="*/ 61611 h 69696"/>
                    <a:gd name="connsiteX21" fmla="*/ 9868 w 43534"/>
                    <a:gd name="connsiteY21" fmla="*/ 48686 h 69696"/>
                    <a:gd name="connsiteX22" fmla="*/ 8582 w 43534"/>
                    <a:gd name="connsiteY22" fmla="*/ 31325 h 696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43534" h="69696">
                      <a:moveTo>
                        <a:pt x="-1154" y="32560"/>
                      </a:moveTo>
                      <a:cubicBezTo>
                        <a:pt x="-1154" y="40216"/>
                        <a:pt x="5" y="46806"/>
                        <a:pt x="2324" y="52329"/>
                      </a:cubicBezTo>
                      <a:cubicBezTo>
                        <a:pt x="4643" y="57862"/>
                        <a:pt x="7719" y="61981"/>
                        <a:pt x="11552" y="64684"/>
                      </a:cubicBezTo>
                      <a:cubicBezTo>
                        <a:pt x="14538" y="66828"/>
                        <a:pt x="17619" y="67900"/>
                        <a:pt x="20796" y="67900"/>
                      </a:cubicBezTo>
                      <a:cubicBezTo>
                        <a:pt x="25952" y="67900"/>
                        <a:pt x="30585" y="65275"/>
                        <a:pt x="34693" y="60027"/>
                      </a:cubicBezTo>
                      <a:cubicBezTo>
                        <a:pt x="39818" y="53533"/>
                        <a:pt x="42380" y="44720"/>
                        <a:pt x="42380" y="33590"/>
                      </a:cubicBezTo>
                      <a:cubicBezTo>
                        <a:pt x="42380" y="25807"/>
                        <a:pt x="41253" y="19191"/>
                        <a:pt x="38997" y="13742"/>
                      </a:cubicBezTo>
                      <a:cubicBezTo>
                        <a:pt x="36753" y="8304"/>
                        <a:pt x="33883" y="4354"/>
                        <a:pt x="30389" y="1894"/>
                      </a:cubicBezTo>
                      <a:cubicBezTo>
                        <a:pt x="26905" y="-567"/>
                        <a:pt x="23538" y="-1797"/>
                        <a:pt x="20287" y="-1797"/>
                      </a:cubicBezTo>
                      <a:cubicBezTo>
                        <a:pt x="13871" y="-1797"/>
                        <a:pt x="8529" y="1983"/>
                        <a:pt x="4262" y="9544"/>
                      </a:cubicBezTo>
                      <a:cubicBezTo>
                        <a:pt x="651" y="15912"/>
                        <a:pt x="-1154" y="23584"/>
                        <a:pt x="-1154" y="32560"/>
                      </a:cubicBezTo>
                      <a:close/>
                      <a:moveTo>
                        <a:pt x="8582" y="31325"/>
                      </a:moveTo>
                      <a:cubicBezTo>
                        <a:pt x="8582" y="22085"/>
                        <a:pt x="9720" y="14545"/>
                        <a:pt x="11997" y="8705"/>
                      </a:cubicBezTo>
                      <a:cubicBezTo>
                        <a:pt x="13892" y="3784"/>
                        <a:pt x="16709" y="1323"/>
                        <a:pt x="20446" y="1323"/>
                      </a:cubicBezTo>
                      <a:cubicBezTo>
                        <a:pt x="22225" y="1323"/>
                        <a:pt x="24073" y="2121"/>
                        <a:pt x="25989" y="3715"/>
                      </a:cubicBezTo>
                      <a:cubicBezTo>
                        <a:pt x="27916" y="5320"/>
                        <a:pt x="29378" y="8003"/>
                        <a:pt x="30373" y="11762"/>
                      </a:cubicBezTo>
                      <a:cubicBezTo>
                        <a:pt x="31887" y="17444"/>
                        <a:pt x="32644" y="25448"/>
                        <a:pt x="32644" y="35776"/>
                      </a:cubicBezTo>
                      <a:cubicBezTo>
                        <a:pt x="32644" y="43432"/>
                        <a:pt x="31850" y="49815"/>
                        <a:pt x="30262" y="54927"/>
                      </a:cubicBezTo>
                      <a:cubicBezTo>
                        <a:pt x="29076" y="58728"/>
                        <a:pt x="27541" y="61421"/>
                        <a:pt x="25656" y="63005"/>
                      </a:cubicBezTo>
                      <a:cubicBezTo>
                        <a:pt x="24301" y="64093"/>
                        <a:pt x="22659" y="64637"/>
                        <a:pt x="20732" y="64637"/>
                      </a:cubicBezTo>
                      <a:cubicBezTo>
                        <a:pt x="18487" y="64637"/>
                        <a:pt x="16486" y="63628"/>
                        <a:pt x="14729" y="61611"/>
                      </a:cubicBezTo>
                      <a:cubicBezTo>
                        <a:pt x="12346" y="58876"/>
                        <a:pt x="10726" y="54568"/>
                        <a:pt x="9868" y="48686"/>
                      </a:cubicBezTo>
                      <a:cubicBezTo>
                        <a:pt x="9011" y="42814"/>
                        <a:pt x="8582" y="37027"/>
                        <a:pt x="8582" y="31325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473" name="Freeform: Shape 472">
                  <a:extLst>
                    <a:ext uri="{FF2B5EF4-FFF2-40B4-BE49-F238E27FC236}">
                      <a16:creationId xmlns:a16="http://schemas.microsoft.com/office/drawing/2014/main" id="{5B70673F-3C3B-4633-6356-7FB5D1EB0910}"/>
                    </a:ext>
                  </a:extLst>
                </p:cNvPr>
                <p:cNvSpPr/>
                <p:nvPr/>
              </p:nvSpPr>
              <p:spPr>
                <a:xfrm flipV="1">
                  <a:off x="5715532" y="4181238"/>
                  <a:ext cx="11022" cy="10993"/>
                </a:xfrm>
                <a:custGeom>
                  <a:avLst/>
                  <a:gdLst>
                    <a:gd name="connsiteX0" fmla="*/ 5162 w 11022"/>
                    <a:gd name="connsiteY0" fmla="*/ 11064 h 10993"/>
                    <a:gd name="connsiteX1" fmla="*/ 9085 w 11022"/>
                    <a:gd name="connsiteY1" fmla="*/ 9449 h 10993"/>
                    <a:gd name="connsiteX2" fmla="*/ 10673 w 11022"/>
                    <a:gd name="connsiteY2" fmla="*/ 5568 h 10993"/>
                    <a:gd name="connsiteX3" fmla="*/ 9053 w 11022"/>
                    <a:gd name="connsiteY3" fmla="*/ 1687 h 10993"/>
                    <a:gd name="connsiteX4" fmla="*/ 5162 w 11022"/>
                    <a:gd name="connsiteY4" fmla="*/ 71 h 10993"/>
                    <a:gd name="connsiteX5" fmla="*/ 1254 w 11022"/>
                    <a:gd name="connsiteY5" fmla="*/ 1687 h 10993"/>
                    <a:gd name="connsiteX6" fmla="*/ -350 w 11022"/>
                    <a:gd name="connsiteY6" fmla="*/ 5568 h 10993"/>
                    <a:gd name="connsiteX7" fmla="*/ 1254 w 11022"/>
                    <a:gd name="connsiteY7" fmla="*/ 9480 h 10993"/>
                    <a:gd name="connsiteX8" fmla="*/ 5162 w 11022"/>
                    <a:gd name="connsiteY8" fmla="*/ 11064 h 109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1022" h="10993">
                      <a:moveTo>
                        <a:pt x="5162" y="11064"/>
                      </a:moveTo>
                      <a:cubicBezTo>
                        <a:pt x="6718" y="11064"/>
                        <a:pt x="8026" y="10526"/>
                        <a:pt x="9085" y="9449"/>
                      </a:cubicBezTo>
                      <a:cubicBezTo>
                        <a:pt x="10144" y="8382"/>
                        <a:pt x="10673" y="7088"/>
                        <a:pt x="10673" y="5568"/>
                      </a:cubicBezTo>
                      <a:cubicBezTo>
                        <a:pt x="10673" y="4058"/>
                        <a:pt x="10133" y="2764"/>
                        <a:pt x="9053" y="1687"/>
                      </a:cubicBezTo>
                      <a:cubicBezTo>
                        <a:pt x="7983" y="610"/>
                        <a:pt x="6686" y="71"/>
                        <a:pt x="5162" y="71"/>
                      </a:cubicBezTo>
                      <a:cubicBezTo>
                        <a:pt x="3637" y="71"/>
                        <a:pt x="2334" y="610"/>
                        <a:pt x="1254" y="1687"/>
                      </a:cubicBezTo>
                      <a:cubicBezTo>
                        <a:pt x="185" y="2764"/>
                        <a:pt x="-350" y="4058"/>
                        <a:pt x="-350" y="5568"/>
                      </a:cubicBezTo>
                      <a:cubicBezTo>
                        <a:pt x="-350" y="7120"/>
                        <a:pt x="185" y="8424"/>
                        <a:pt x="1254" y="9480"/>
                      </a:cubicBezTo>
                      <a:cubicBezTo>
                        <a:pt x="2334" y="10536"/>
                        <a:pt x="3637" y="11064"/>
                        <a:pt x="5162" y="11064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474" name="Freeform: Shape 473">
                  <a:extLst>
                    <a:ext uri="{FF2B5EF4-FFF2-40B4-BE49-F238E27FC236}">
                      <a16:creationId xmlns:a16="http://schemas.microsoft.com/office/drawing/2014/main" id="{701A30EC-19FC-DAE9-DE8D-BB907FF4D82C}"/>
                    </a:ext>
                  </a:extLst>
                </p:cNvPr>
                <p:cNvSpPr/>
                <p:nvPr/>
              </p:nvSpPr>
              <p:spPr>
                <a:xfrm flipV="1">
                  <a:off x="5735337" y="4122328"/>
                  <a:ext cx="45710" cy="68508"/>
                </a:xfrm>
                <a:custGeom>
                  <a:avLst/>
                  <a:gdLst>
                    <a:gd name="connsiteX0" fmla="*/ 44625 w 45710"/>
                    <a:gd name="connsiteY0" fmla="*/ 22924 h 68508"/>
                    <a:gd name="connsiteX1" fmla="*/ 44625 w 45710"/>
                    <a:gd name="connsiteY1" fmla="*/ 15891 h 68508"/>
                    <a:gd name="connsiteX2" fmla="*/ 35587 w 45710"/>
                    <a:gd name="connsiteY2" fmla="*/ 15891 h 68508"/>
                    <a:gd name="connsiteX3" fmla="*/ 35587 w 45710"/>
                    <a:gd name="connsiteY3" fmla="*/ -1835 h 68508"/>
                    <a:gd name="connsiteX4" fmla="*/ 27408 w 45710"/>
                    <a:gd name="connsiteY4" fmla="*/ -1835 h 68508"/>
                    <a:gd name="connsiteX5" fmla="*/ 27408 w 45710"/>
                    <a:gd name="connsiteY5" fmla="*/ 15891 h 68508"/>
                    <a:gd name="connsiteX6" fmla="*/ -1086 w 45710"/>
                    <a:gd name="connsiteY6" fmla="*/ 15891 h 68508"/>
                    <a:gd name="connsiteX7" fmla="*/ -1086 w 45710"/>
                    <a:gd name="connsiteY7" fmla="*/ 22227 h 68508"/>
                    <a:gd name="connsiteX8" fmla="*/ 30140 w 45710"/>
                    <a:gd name="connsiteY8" fmla="*/ 66674 h 68508"/>
                    <a:gd name="connsiteX9" fmla="*/ 35587 w 45710"/>
                    <a:gd name="connsiteY9" fmla="*/ 66674 h 68508"/>
                    <a:gd name="connsiteX10" fmla="*/ 35587 w 45710"/>
                    <a:gd name="connsiteY10" fmla="*/ 22924 h 68508"/>
                    <a:gd name="connsiteX11" fmla="*/ 44625 w 45710"/>
                    <a:gd name="connsiteY11" fmla="*/ 22924 h 68508"/>
                    <a:gd name="connsiteX12" fmla="*/ 27408 w 45710"/>
                    <a:gd name="connsiteY12" fmla="*/ 22924 h 68508"/>
                    <a:gd name="connsiteX13" fmla="*/ 27408 w 45710"/>
                    <a:gd name="connsiteY13" fmla="*/ 56235 h 68508"/>
                    <a:gd name="connsiteX14" fmla="*/ 3774 w 45710"/>
                    <a:gd name="connsiteY14" fmla="*/ 22924 h 68508"/>
                    <a:gd name="connsiteX15" fmla="*/ 27408 w 45710"/>
                    <a:gd name="connsiteY15" fmla="*/ 22924 h 685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45710" h="68508">
                      <a:moveTo>
                        <a:pt x="44625" y="22924"/>
                      </a:moveTo>
                      <a:lnTo>
                        <a:pt x="44625" y="15891"/>
                      </a:lnTo>
                      <a:lnTo>
                        <a:pt x="35587" y="15891"/>
                      </a:lnTo>
                      <a:lnTo>
                        <a:pt x="35587" y="-1835"/>
                      </a:lnTo>
                      <a:lnTo>
                        <a:pt x="27408" y="-1835"/>
                      </a:lnTo>
                      <a:lnTo>
                        <a:pt x="27408" y="15891"/>
                      </a:lnTo>
                      <a:lnTo>
                        <a:pt x="-1086" y="15891"/>
                      </a:lnTo>
                      <a:lnTo>
                        <a:pt x="-1086" y="22227"/>
                      </a:lnTo>
                      <a:lnTo>
                        <a:pt x="30140" y="66674"/>
                      </a:lnTo>
                      <a:lnTo>
                        <a:pt x="35587" y="66674"/>
                      </a:lnTo>
                      <a:lnTo>
                        <a:pt x="35587" y="22924"/>
                      </a:lnTo>
                      <a:lnTo>
                        <a:pt x="44625" y="22924"/>
                      </a:lnTo>
                      <a:close/>
                      <a:moveTo>
                        <a:pt x="27408" y="22924"/>
                      </a:moveTo>
                      <a:lnTo>
                        <a:pt x="27408" y="56235"/>
                      </a:lnTo>
                      <a:lnTo>
                        <a:pt x="3774" y="22924"/>
                      </a:lnTo>
                      <a:lnTo>
                        <a:pt x="27408" y="2292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475" name="Freeform: Shape 474">
                  <a:extLst>
                    <a:ext uri="{FF2B5EF4-FFF2-40B4-BE49-F238E27FC236}">
                      <a16:creationId xmlns:a16="http://schemas.microsoft.com/office/drawing/2014/main" id="{692B6B17-DA7E-8E4A-9446-5E425BBC7BCD}"/>
                    </a:ext>
                  </a:extLst>
                </p:cNvPr>
                <p:cNvSpPr/>
                <p:nvPr/>
              </p:nvSpPr>
              <p:spPr>
                <a:xfrm flipV="1">
                  <a:off x="5789434" y="4123706"/>
                  <a:ext cx="39262" cy="68318"/>
                </a:xfrm>
                <a:custGeom>
                  <a:avLst/>
                  <a:gdLst>
                    <a:gd name="connsiteX0" fmla="*/ 38177 w 39262"/>
                    <a:gd name="connsiteY0" fmla="*/ 66565 h 68318"/>
                    <a:gd name="connsiteX1" fmla="*/ 34302 w 39262"/>
                    <a:gd name="connsiteY1" fmla="*/ 58138 h 68318"/>
                    <a:gd name="connsiteX2" fmla="*/ 14051 w 39262"/>
                    <a:gd name="connsiteY2" fmla="*/ 58138 h 68318"/>
                    <a:gd name="connsiteX3" fmla="*/ 9636 w 39262"/>
                    <a:gd name="connsiteY3" fmla="*/ 49141 h 68318"/>
                    <a:gd name="connsiteX4" fmla="*/ 30490 w 39262"/>
                    <a:gd name="connsiteY4" fmla="*/ 39383 h 68318"/>
                    <a:gd name="connsiteX5" fmla="*/ 37081 w 39262"/>
                    <a:gd name="connsiteY5" fmla="*/ 23543 h 68318"/>
                    <a:gd name="connsiteX6" fmla="*/ 34921 w 39262"/>
                    <a:gd name="connsiteY6" fmla="*/ 13738 h 68318"/>
                    <a:gd name="connsiteX7" fmla="*/ 29489 w 39262"/>
                    <a:gd name="connsiteY7" fmla="*/ 6072 h 68318"/>
                    <a:gd name="connsiteX8" fmla="*/ 22199 w 39262"/>
                    <a:gd name="connsiteY8" fmla="*/ 971 h 68318"/>
                    <a:gd name="connsiteX9" fmla="*/ 10478 w 39262"/>
                    <a:gd name="connsiteY9" fmla="*/ -1754 h 68318"/>
                    <a:gd name="connsiteX10" fmla="*/ 1663 w 39262"/>
                    <a:gd name="connsiteY10" fmla="*/ 290 h 68318"/>
                    <a:gd name="connsiteX11" fmla="*/ -1085 w 39262"/>
                    <a:gd name="connsiteY11" fmla="*/ 4836 h 68318"/>
                    <a:gd name="connsiteX12" fmla="*/ 59 w 39262"/>
                    <a:gd name="connsiteY12" fmla="*/ 7275 h 68318"/>
                    <a:gd name="connsiteX13" fmla="*/ 2934 w 39262"/>
                    <a:gd name="connsiteY13" fmla="*/ 8353 h 68318"/>
                    <a:gd name="connsiteX14" fmla="*/ 5205 w 39262"/>
                    <a:gd name="connsiteY14" fmla="*/ 7957 h 68318"/>
                    <a:gd name="connsiteX15" fmla="*/ 8492 w 39262"/>
                    <a:gd name="connsiteY15" fmla="*/ 5913 h 68318"/>
                    <a:gd name="connsiteX16" fmla="*/ 16037 w 39262"/>
                    <a:gd name="connsiteY16" fmla="*/ 3347 h 68318"/>
                    <a:gd name="connsiteX17" fmla="*/ 26234 w 39262"/>
                    <a:gd name="connsiteY17" fmla="*/ 7719 h 68318"/>
                    <a:gd name="connsiteX18" fmla="*/ 30633 w 39262"/>
                    <a:gd name="connsiteY18" fmla="*/ 18395 h 68318"/>
                    <a:gd name="connsiteX19" fmla="*/ 26710 w 39262"/>
                    <a:gd name="connsiteY19" fmla="*/ 29753 h 68318"/>
                    <a:gd name="connsiteX20" fmla="*/ 15894 w 39262"/>
                    <a:gd name="connsiteY20" fmla="*/ 37894 h 68318"/>
                    <a:gd name="connsiteX21" fmla="*/ 1155 w 39262"/>
                    <a:gd name="connsiteY21" fmla="*/ 40476 h 68318"/>
                    <a:gd name="connsiteX22" fmla="*/ 14051 w 39262"/>
                    <a:gd name="connsiteY22" fmla="*/ 66565 h 68318"/>
                    <a:gd name="connsiteX23" fmla="*/ 38177 w 39262"/>
                    <a:gd name="connsiteY23" fmla="*/ 66565 h 683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39262" h="68318">
                      <a:moveTo>
                        <a:pt x="38177" y="66565"/>
                      </a:moveTo>
                      <a:lnTo>
                        <a:pt x="34302" y="58138"/>
                      </a:lnTo>
                      <a:lnTo>
                        <a:pt x="14051" y="58138"/>
                      </a:lnTo>
                      <a:lnTo>
                        <a:pt x="9636" y="49141"/>
                      </a:lnTo>
                      <a:cubicBezTo>
                        <a:pt x="18403" y="47853"/>
                        <a:pt x="25355" y="44600"/>
                        <a:pt x="30490" y="39383"/>
                      </a:cubicBezTo>
                      <a:cubicBezTo>
                        <a:pt x="34884" y="34895"/>
                        <a:pt x="37081" y="29615"/>
                        <a:pt x="37081" y="23543"/>
                      </a:cubicBezTo>
                      <a:cubicBezTo>
                        <a:pt x="37081" y="20016"/>
                        <a:pt x="36361" y="16748"/>
                        <a:pt x="34921" y="13738"/>
                      </a:cubicBezTo>
                      <a:cubicBezTo>
                        <a:pt x="33492" y="10739"/>
                        <a:pt x="31681" y="8184"/>
                        <a:pt x="29489" y="6072"/>
                      </a:cubicBezTo>
                      <a:cubicBezTo>
                        <a:pt x="27308" y="3960"/>
                        <a:pt x="24878" y="2259"/>
                        <a:pt x="22199" y="971"/>
                      </a:cubicBezTo>
                      <a:cubicBezTo>
                        <a:pt x="18398" y="-845"/>
                        <a:pt x="14491" y="-1754"/>
                        <a:pt x="10478" y="-1754"/>
                      </a:cubicBezTo>
                      <a:cubicBezTo>
                        <a:pt x="6444" y="-1754"/>
                        <a:pt x="3505" y="-1072"/>
                        <a:pt x="1663" y="290"/>
                      </a:cubicBezTo>
                      <a:cubicBezTo>
                        <a:pt x="-169" y="1663"/>
                        <a:pt x="-1085" y="3178"/>
                        <a:pt x="-1085" y="4836"/>
                      </a:cubicBezTo>
                      <a:cubicBezTo>
                        <a:pt x="-1085" y="5755"/>
                        <a:pt x="-704" y="6568"/>
                        <a:pt x="59" y="7275"/>
                      </a:cubicBezTo>
                      <a:cubicBezTo>
                        <a:pt x="821" y="7993"/>
                        <a:pt x="1779" y="8353"/>
                        <a:pt x="2934" y="8353"/>
                      </a:cubicBezTo>
                      <a:cubicBezTo>
                        <a:pt x="3802" y="8353"/>
                        <a:pt x="4559" y="8221"/>
                        <a:pt x="5205" y="7957"/>
                      </a:cubicBezTo>
                      <a:cubicBezTo>
                        <a:pt x="5851" y="7693"/>
                        <a:pt x="6947" y="7011"/>
                        <a:pt x="8492" y="5913"/>
                      </a:cubicBezTo>
                      <a:cubicBezTo>
                        <a:pt x="10981" y="4202"/>
                        <a:pt x="13496" y="3347"/>
                        <a:pt x="16037" y="3347"/>
                      </a:cubicBezTo>
                      <a:cubicBezTo>
                        <a:pt x="19912" y="3347"/>
                        <a:pt x="23311" y="4804"/>
                        <a:pt x="26234" y="7719"/>
                      </a:cubicBezTo>
                      <a:cubicBezTo>
                        <a:pt x="29167" y="10644"/>
                        <a:pt x="30633" y="14203"/>
                        <a:pt x="30633" y="18395"/>
                      </a:cubicBezTo>
                      <a:cubicBezTo>
                        <a:pt x="30633" y="22450"/>
                        <a:pt x="29325" y="26236"/>
                        <a:pt x="26710" y="29753"/>
                      </a:cubicBezTo>
                      <a:cubicBezTo>
                        <a:pt x="24095" y="33269"/>
                        <a:pt x="20489" y="35983"/>
                        <a:pt x="15894" y="37894"/>
                      </a:cubicBezTo>
                      <a:cubicBezTo>
                        <a:pt x="12283" y="39383"/>
                        <a:pt x="7370" y="40244"/>
                        <a:pt x="1155" y="40476"/>
                      </a:cubicBezTo>
                      <a:lnTo>
                        <a:pt x="14051" y="66565"/>
                      </a:lnTo>
                      <a:lnTo>
                        <a:pt x="38177" y="6656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476" name="Freeform: Shape 475">
                  <a:extLst>
                    <a:ext uri="{FF2B5EF4-FFF2-40B4-BE49-F238E27FC236}">
                      <a16:creationId xmlns:a16="http://schemas.microsoft.com/office/drawing/2014/main" id="{FE0C17E1-FB9C-789B-83B1-6B7F7774CCA8}"/>
                    </a:ext>
                  </a:extLst>
                </p:cNvPr>
                <p:cNvSpPr/>
                <p:nvPr/>
              </p:nvSpPr>
              <p:spPr>
                <a:xfrm flipV="1">
                  <a:off x="5835399" y="4190837"/>
                  <a:ext cx="12706" cy="126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06" h="12672"/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477" name="Freeform: Shape 476">
                  <a:extLst>
                    <a:ext uri="{FF2B5EF4-FFF2-40B4-BE49-F238E27FC236}">
                      <a16:creationId xmlns:a16="http://schemas.microsoft.com/office/drawing/2014/main" id="{A7D6DCAA-69F4-EC9C-71A1-EFEA9CB67F07}"/>
                    </a:ext>
                  </a:extLst>
                </p:cNvPr>
                <p:cNvSpPr/>
                <p:nvPr/>
              </p:nvSpPr>
              <p:spPr>
                <a:xfrm flipV="1">
                  <a:off x="5861653" y="4144156"/>
                  <a:ext cx="77777" cy="46681"/>
                </a:xfrm>
                <a:custGeom>
                  <a:avLst/>
                  <a:gdLst>
                    <a:gd name="connsiteX0" fmla="*/ 13798 w 77777"/>
                    <a:gd name="connsiteY0" fmla="*/ 35890 h 46681"/>
                    <a:gd name="connsiteX1" fmla="*/ 19659 w 77777"/>
                    <a:gd name="connsiteY1" fmla="*/ 41576 h 46681"/>
                    <a:gd name="connsiteX2" fmla="*/ 24455 w 77777"/>
                    <a:gd name="connsiteY2" fmla="*/ 44491 h 46681"/>
                    <a:gd name="connsiteX3" fmla="*/ 29585 w 77777"/>
                    <a:gd name="connsiteY3" fmla="*/ 45536 h 46681"/>
                    <a:gd name="connsiteX4" fmla="*/ 36923 w 77777"/>
                    <a:gd name="connsiteY4" fmla="*/ 43049 h 46681"/>
                    <a:gd name="connsiteX5" fmla="*/ 41053 w 77777"/>
                    <a:gd name="connsiteY5" fmla="*/ 35890 h 46681"/>
                    <a:gd name="connsiteX6" fmla="*/ 49677 w 77777"/>
                    <a:gd name="connsiteY6" fmla="*/ 43683 h 46681"/>
                    <a:gd name="connsiteX7" fmla="*/ 56936 w 77777"/>
                    <a:gd name="connsiteY7" fmla="*/ 45536 h 46681"/>
                    <a:gd name="connsiteX8" fmla="*/ 63352 w 77777"/>
                    <a:gd name="connsiteY8" fmla="*/ 43683 h 46681"/>
                    <a:gd name="connsiteX9" fmla="*/ 67799 w 77777"/>
                    <a:gd name="connsiteY9" fmla="*/ 37616 h 46681"/>
                    <a:gd name="connsiteX10" fmla="*/ 68895 w 77777"/>
                    <a:gd name="connsiteY10" fmla="*/ 28603 h 46681"/>
                    <a:gd name="connsiteX11" fmla="*/ 68895 w 77777"/>
                    <a:gd name="connsiteY11" fmla="*/ 9104 h 46681"/>
                    <a:gd name="connsiteX12" fmla="*/ 69531 w 77777"/>
                    <a:gd name="connsiteY12" fmla="*/ 3259 h 46681"/>
                    <a:gd name="connsiteX13" fmla="*/ 71373 w 77777"/>
                    <a:gd name="connsiteY13" fmla="*/ 1406 h 46681"/>
                    <a:gd name="connsiteX14" fmla="*/ 75741 w 77777"/>
                    <a:gd name="connsiteY14" fmla="*/ 645 h 46681"/>
                    <a:gd name="connsiteX15" fmla="*/ 75741 w 77777"/>
                    <a:gd name="connsiteY15" fmla="*/ -1145 h 46681"/>
                    <a:gd name="connsiteX16" fmla="*/ 53314 w 77777"/>
                    <a:gd name="connsiteY16" fmla="*/ -1145 h 46681"/>
                    <a:gd name="connsiteX17" fmla="*/ 53314 w 77777"/>
                    <a:gd name="connsiteY17" fmla="*/ 645 h 46681"/>
                    <a:gd name="connsiteX18" fmla="*/ 54251 w 77777"/>
                    <a:gd name="connsiteY18" fmla="*/ 645 h 46681"/>
                    <a:gd name="connsiteX19" fmla="*/ 58810 w 77777"/>
                    <a:gd name="connsiteY19" fmla="*/ 1770 h 46681"/>
                    <a:gd name="connsiteX20" fmla="*/ 60462 w 77777"/>
                    <a:gd name="connsiteY20" fmla="*/ 4304 h 46681"/>
                    <a:gd name="connsiteX21" fmla="*/ 60652 w 77777"/>
                    <a:gd name="connsiteY21" fmla="*/ 9104 h 46681"/>
                    <a:gd name="connsiteX22" fmla="*/ 60652 w 77777"/>
                    <a:gd name="connsiteY22" fmla="*/ 28603 h 46681"/>
                    <a:gd name="connsiteX23" fmla="*/ 59318 w 77777"/>
                    <a:gd name="connsiteY23" fmla="*/ 36428 h 46681"/>
                    <a:gd name="connsiteX24" fmla="*/ 53108 w 77777"/>
                    <a:gd name="connsiteY24" fmla="*/ 39596 h 46681"/>
                    <a:gd name="connsiteX25" fmla="*/ 47819 w 77777"/>
                    <a:gd name="connsiteY25" fmla="*/ 38281 h 46681"/>
                    <a:gd name="connsiteX26" fmla="*/ 41402 w 77777"/>
                    <a:gd name="connsiteY26" fmla="*/ 33403 h 46681"/>
                    <a:gd name="connsiteX27" fmla="*/ 41291 w 77777"/>
                    <a:gd name="connsiteY27" fmla="*/ 32864 h 46681"/>
                    <a:gd name="connsiteX28" fmla="*/ 41402 w 77777"/>
                    <a:gd name="connsiteY28" fmla="*/ 30742 h 46681"/>
                    <a:gd name="connsiteX29" fmla="*/ 41402 w 77777"/>
                    <a:gd name="connsiteY29" fmla="*/ 9104 h 46681"/>
                    <a:gd name="connsiteX30" fmla="*/ 41910 w 77777"/>
                    <a:gd name="connsiteY30" fmla="*/ 3306 h 46681"/>
                    <a:gd name="connsiteX31" fmla="*/ 43864 w 77777"/>
                    <a:gd name="connsiteY31" fmla="*/ 1406 h 46681"/>
                    <a:gd name="connsiteX32" fmla="*/ 48788 w 77777"/>
                    <a:gd name="connsiteY32" fmla="*/ 645 h 46681"/>
                    <a:gd name="connsiteX33" fmla="*/ 48788 w 77777"/>
                    <a:gd name="connsiteY33" fmla="*/ -1145 h 46681"/>
                    <a:gd name="connsiteX34" fmla="*/ 25805 w 77777"/>
                    <a:gd name="connsiteY34" fmla="*/ -1145 h 46681"/>
                    <a:gd name="connsiteX35" fmla="*/ 25805 w 77777"/>
                    <a:gd name="connsiteY35" fmla="*/ 645 h 46681"/>
                    <a:gd name="connsiteX36" fmla="*/ 30999 w 77777"/>
                    <a:gd name="connsiteY36" fmla="*/ 1532 h 46681"/>
                    <a:gd name="connsiteX37" fmla="*/ 32953 w 77777"/>
                    <a:gd name="connsiteY37" fmla="*/ 4209 h 46681"/>
                    <a:gd name="connsiteX38" fmla="*/ 33207 w 77777"/>
                    <a:gd name="connsiteY38" fmla="*/ 9104 h 46681"/>
                    <a:gd name="connsiteX39" fmla="*/ 33207 w 77777"/>
                    <a:gd name="connsiteY39" fmla="*/ 28603 h 46681"/>
                    <a:gd name="connsiteX40" fmla="*/ 31571 w 77777"/>
                    <a:gd name="connsiteY40" fmla="*/ 36571 h 46681"/>
                    <a:gd name="connsiteX41" fmla="*/ 25456 w 77777"/>
                    <a:gd name="connsiteY41" fmla="*/ 39739 h 46681"/>
                    <a:gd name="connsiteX42" fmla="*/ 20151 w 77777"/>
                    <a:gd name="connsiteY42" fmla="*/ 38313 h 46681"/>
                    <a:gd name="connsiteX43" fmla="*/ 13798 w 77777"/>
                    <a:gd name="connsiteY43" fmla="*/ 33403 h 46681"/>
                    <a:gd name="connsiteX44" fmla="*/ 13798 w 77777"/>
                    <a:gd name="connsiteY44" fmla="*/ 9104 h 46681"/>
                    <a:gd name="connsiteX45" fmla="*/ 14417 w 77777"/>
                    <a:gd name="connsiteY45" fmla="*/ 3306 h 46681"/>
                    <a:gd name="connsiteX46" fmla="*/ 16244 w 77777"/>
                    <a:gd name="connsiteY46" fmla="*/ 1310 h 46681"/>
                    <a:gd name="connsiteX47" fmla="*/ 21199 w 77777"/>
                    <a:gd name="connsiteY47" fmla="*/ 645 h 46681"/>
                    <a:gd name="connsiteX48" fmla="*/ 21199 w 77777"/>
                    <a:gd name="connsiteY48" fmla="*/ -1145 h 46681"/>
                    <a:gd name="connsiteX49" fmla="*/ -1291 w 77777"/>
                    <a:gd name="connsiteY49" fmla="*/ -1145 h 46681"/>
                    <a:gd name="connsiteX50" fmla="*/ -1291 w 77777"/>
                    <a:gd name="connsiteY50" fmla="*/ 645 h 46681"/>
                    <a:gd name="connsiteX51" fmla="*/ 3077 w 77777"/>
                    <a:gd name="connsiteY51" fmla="*/ 1310 h 46681"/>
                    <a:gd name="connsiteX52" fmla="*/ 4951 w 77777"/>
                    <a:gd name="connsiteY52" fmla="*/ 3433 h 46681"/>
                    <a:gd name="connsiteX53" fmla="*/ 5602 w 77777"/>
                    <a:gd name="connsiteY53" fmla="*/ 9104 h 46681"/>
                    <a:gd name="connsiteX54" fmla="*/ 5602 w 77777"/>
                    <a:gd name="connsiteY54" fmla="*/ 26433 h 46681"/>
                    <a:gd name="connsiteX55" fmla="*/ 5158 w 77777"/>
                    <a:gd name="connsiteY55" fmla="*/ 36080 h 46681"/>
                    <a:gd name="connsiteX56" fmla="*/ 4062 w 77777"/>
                    <a:gd name="connsiteY56" fmla="*/ 38329 h 46681"/>
                    <a:gd name="connsiteX57" fmla="*/ 2029 w 77777"/>
                    <a:gd name="connsiteY57" fmla="*/ 38947 h 46681"/>
                    <a:gd name="connsiteX58" fmla="*/ -1291 w 77777"/>
                    <a:gd name="connsiteY58" fmla="*/ 38202 h 46681"/>
                    <a:gd name="connsiteX59" fmla="*/ -2037 w 77777"/>
                    <a:gd name="connsiteY59" fmla="*/ 39992 h 46681"/>
                    <a:gd name="connsiteX60" fmla="*/ 11670 w 77777"/>
                    <a:gd name="connsiteY60" fmla="*/ 45536 h 46681"/>
                    <a:gd name="connsiteX61" fmla="*/ 13798 w 77777"/>
                    <a:gd name="connsiteY61" fmla="*/ 45536 h 46681"/>
                    <a:gd name="connsiteX62" fmla="*/ 13798 w 77777"/>
                    <a:gd name="connsiteY62" fmla="*/ 35890 h 466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</a:cxnLst>
                  <a:rect l="l" t="t" r="r" b="b"/>
                  <a:pathLst>
                    <a:path w="77777" h="46681">
                      <a:moveTo>
                        <a:pt x="13798" y="35890"/>
                      </a:moveTo>
                      <a:cubicBezTo>
                        <a:pt x="17112" y="39184"/>
                        <a:pt x="19066" y="41080"/>
                        <a:pt x="19659" y="41576"/>
                      </a:cubicBezTo>
                      <a:cubicBezTo>
                        <a:pt x="21141" y="42833"/>
                        <a:pt x="22740" y="43804"/>
                        <a:pt x="24455" y="44491"/>
                      </a:cubicBezTo>
                      <a:cubicBezTo>
                        <a:pt x="26181" y="45188"/>
                        <a:pt x="27891" y="45536"/>
                        <a:pt x="29585" y="45536"/>
                      </a:cubicBezTo>
                      <a:cubicBezTo>
                        <a:pt x="32434" y="45536"/>
                        <a:pt x="34880" y="44707"/>
                        <a:pt x="36923" y="43049"/>
                      </a:cubicBezTo>
                      <a:cubicBezTo>
                        <a:pt x="38977" y="41402"/>
                        <a:pt x="40354" y="39015"/>
                        <a:pt x="41053" y="35890"/>
                      </a:cubicBezTo>
                      <a:cubicBezTo>
                        <a:pt x="44462" y="39850"/>
                        <a:pt x="47337" y="42447"/>
                        <a:pt x="49677" y="43683"/>
                      </a:cubicBezTo>
                      <a:cubicBezTo>
                        <a:pt x="52028" y="44918"/>
                        <a:pt x="54447" y="45536"/>
                        <a:pt x="56936" y="45536"/>
                      </a:cubicBezTo>
                      <a:cubicBezTo>
                        <a:pt x="59350" y="45536"/>
                        <a:pt x="61489" y="44918"/>
                        <a:pt x="63352" y="43683"/>
                      </a:cubicBezTo>
                      <a:cubicBezTo>
                        <a:pt x="65226" y="42447"/>
                        <a:pt x="66709" y="40425"/>
                        <a:pt x="67799" y="37616"/>
                      </a:cubicBezTo>
                      <a:cubicBezTo>
                        <a:pt x="68530" y="35705"/>
                        <a:pt x="68895" y="32700"/>
                        <a:pt x="68895" y="28603"/>
                      </a:cubicBezTo>
                      <a:lnTo>
                        <a:pt x="68895" y="9104"/>
                      </a:lnTo>
                      <a:cubicBezTo>
                        <a:pt x="68895" y="6263"/>
                        <a:pt x="69107" y="4315"/>
                        <a:pt x="69531" y="3259"/>
                      </a:cubicBezTo>
                      <a:cubicBezTo>
                        <a:pt x="69869" y="2530"/>
                        <a:pt x="70484" y="1912"/>
                        <a:pt x="71373" y="1406"/>
                      </a:cubicBezTo>
                      <a:cubicBezTo>
                        <a:pt x="72262" y="899"/>
                        <a:pt x="73718" y="645"/>
                        <a:pt x="75741" y="645"/>
                      </a:cubicBezTo>
                      <a:lnTo>
                        <a:pt x="75741" y="-1145"/>
                      </a:lnTo>
                      <a:lnTo>
                        <a:pt x="53314" y="-1145"/>
                      </a:lnTo>
                      <a:lnTo>
                        <a:pt x="53314" y="645"/>
                      </a:lnTo>
                      <a:lnTo>
                        <a:pt x="54251" y="645"/>
                      </a:lnTo>
                      <a:cubicBezTo>
                        <a:pt x="56200" y="645"/>
                        <a:pt x="57719" y="1020"/>
                        <a:pt x="58810" y="1770"/>
                      </a:cubicBezTo>
                      <a:cubicBezTo>
                        <a:pt x="59572" y="2298"/>
                        <a:pt x="60123" y="3143"/>
                        <a:pt x="60462" y="4304"/>
                      </a:cubicBezTo>
                      <a:cubicBezTo>
                        <a:pt x="60589" y="4864"/>
                        <a:pt x="60652" y="6464"/>
                        <a:pt x="60652" y="9104"/>
                      </a:cubicBezTo>
                      <a:lnTo>
                        <a:pt x="60652" y="28603"/>
                      </a:lnTo>
                      <a:cubicBezTo>
                        <a:pt x="60652" y="32299"/>
                        <a:pt x="60207" y="34908"/>
                        <a:pt x="59318" y="36428"/>
                      </a:cubicBezTo>
                      <a:cubicBezTo>
                        <a:pt x="58026" y="38540"/>
                        <a:pt x="55956" y="39596"/>
                        <a:pt x="53108" y="39596"/>
                      </a:cubicBezTo>
                      <a:cubicBezTo>
                        <a:pt x="51350" y="39596"/>
                        <a:pt x="49587" y="39158"/>
                        <a:pt x="47819" y="38281"/>
                      </a:cubicBezTo>
                      <a:cubicBezTo>
                        <a:pt x="46051" y="37405"/>
                        <a:pt x="43912" y="35779"/>
                        <a:pt x="41402" y="33403"/>
                      </a:cubicBezTo>
                      <a:lnTo>
                        <a:pt x="41291" y="32864"/>
                      </a:lnTo>
                      <a:lnTo>
                        <a:pt x="41402" y="30742"/>
                      </a:lnTo>
                      <a:lnTo>
                        <a:pt x="41402" y="9104"/>
                      </a:lnTo>
                      <a:cubicBezTo>
                        <a:pt x="41402" y="5999"/>
                        <a:pt x="41572" y="4067"/>
                        <a:pt x="41910" y="3306"/>
                      </a:cubicBezTo>
                      <a:cubicBezTo>
                        <a:pt x="42260" y="2546"/>
                        <a:pt x="42911" y="1912"/>
                        <a:pt x="43864" y="1406"/>
                      </a:cubicBezTo>
                      <a:cubicBezTo>
                        <a:pt x="44828" y="899"/>
                        <a:pt x="46469" y="645"/>
                        <a:pt x="48788" y="645"/>
                      </a:cubicBezTo>
                      <a:lnTo>
                        <a:pt x="48788" y="-1145"/>
                      </a:lnTo>
                      <a:lnTo>
                        <a:pt x="25805" y="-1145"/>
                      </a:lnTo>
                      <a:lnTo>
                        <a:pt x="25805" y="645"/>
                      </a:lnTo>
                      <a:cubicBezTo>
                        <a:pt x="28325" y="645"/>
                        <a:pt x="30057" y="941"/>
                        <a:pt x="30999" y="1532"/>
                      </a:cubicBezTo>
                      <a:cubicBezTo>
                        <a:pt x="31941" y="2124"/>
                        <a:pt x="32593" y="3016"/>
                        <a:pt x="32953" y="4209"/>
                      </a:cubicBezTo>
                      <a:cubicBezTo>
                        <a:pt x="33122" y="4769"/>
                        <a:pt x="33207" y="6400"/>
                        <a:pt x="33207" y="9104"/>
                      </a:cubicBezTo>
                      <a:lnTo>
                        <a:pt x="33207" y="28603"/>
                      </a:lnTo>
                      <a:cubicBezTo>
                        <a:pt x="33207" y="32299"/>
                        <a:pt x="32661" y="34955"/>
                        <a:pt x="31571" y="36571"/>
                      </a:cubicBezTo>
                      <a:cubicBezTo>
                        <a:pt x="30110" y="38683"/>
                        <a:pt x="28071" y="39739"/>
                        <a:pt x="25456" y="39739"/>
                      </a:cubicBezTo>
                      <a:cubicBezTo>
                        <a:pt x="23677" y="39739"/>
                        <a:pt x="21909" y="39264"/>
                        <a:pt x="20151" y="38313"/>
                      </a:cubicBezTo>
                      <a:cubicBezTo>
                        <a:pt x="17409" y="36856"/>
                        <a:pt x="15291" y="35219"/>
                        <a:pt x="13798" y="33403"/>
                      </a:cubicBezTo>
                      <a:lnTo>
                        <a:pt x="13798" y="9104"/>
                      </a:lnTo>
                      <a:cubicBezTo>
                        <a:pt x="13798" y="6136"/>
                        <a:pt x="14004" y="4204"/>
                        <a:pt x="14417" y="3306"/>
                      </a:cubicBezTo>
                      <a:cubicBezTo>
                        <a:pt x="14830" y="2419"/>
                        <a:pt x="15439" y="1754"/>
                        <a:pt x="16244" y="1310"/>
                      </a:cubicBezTo>
                      <a:cubicBezTo>
                        <a:pt x="17059" y="867"/>
                        <a:pt x="18711" y="645"/>
                        <a:pt x="21199" y="645"/>
                      </a:cubicBezTo>
                      <a:lnTo>
                        <a:pt x="21199" y="-1145"/>
                      </a:lnTo>
                      <a:lnTo>
                        <a:pt x="-1291" y="-1145"/>
                      </a:lnTo>
                      <a:lnTo>
                        <a:pt x="-1291" y="645"/>
                      </a:lnTo>
                      <a:cubicBezTo>
                        <a:pt x="795" y="645"/>
                        <a:pt x="2251" y="867"/>
                        <a:pt x="3077" y="1310"/>
                      </a:cubicBezTo>
                      <a:cubicBezTo>
                        <a:pt x="3903" y="1754"/>
                        <a:pt x="4528" y="2462"/>
                        <a:pt x="4951" y="3433"/>
                      </a:cubicBezTo>
                      <a:cubicBezTo>
                        <a:pt x="5385" y="4405"/>
                        <a:pt x="5602" y="6295"/>
                        <a:pt x="5602" y="9104"/>
                      </a:cubicBezTo>
                      <a:lnTo>
                        <a:pt x="5602" y="26433"/>
                      </a:lnTo>
                      <a:cubicBezTo>
                        <a:pt x="5602" y="31417"/>
                        <a:pt x="5454" y="34633"/>
                        <a:pt x="5158" y="36080"/>
                      </a:cubicBezTo>
                      <a:cubicBezTo>
                        <a:pt x="4925" y="37167"/>
                        <a:pt x="4560" y="37917"/>
                        <a:pt x="4062" y="38329"/>
                      </a:cubicBezTo>
                      <a:cubicBezTo>
                        <a:pt x="3575" y="38741"/>
                        <a:pt x="2897" y="38947"/>
                        <a:pt x="2029" y="38947"/>
                      </a:cubicBezTo>
                      <a:cubicBezTo>
                        <a:pt x="1108" y="38947"/>
                        <a:pt x="1" y="38699"/>
                        <a:pt x="-1291" y="38202"/>
                      </a:cubicBezTo>
                      <a:lnTo>
                        <a:pt x="-2037" y="39992"/>
                      </a:lnTo>
                      <a:lnTo>
                        <a:pt x="11670" y="45536"/>
                      </a:lnTo>
                      <a:lnTo>
                        <a:pt x="13798" y="45536"/>
                      </a:lnTo>
                      <a:lnTo>
                        <a:pt x="13798" y="3589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478" name="Freeform: Shape 477">
                  <a:extLst>
                    <a:ext uri="{FF2B5EF4-FFF2-40B4-BE49-F238E27FC236}">
                      <a16:creationId xmlns:a16="http://schemas.microsoft.com/office/drawing/2014/main" id="{1B74D3F6-BBBD-4491-CC3B-FC3E455F20B3}"/>
                    </a:ext>
                  </a:extLst>
                </p:cNvPr>
                <p:cNvSpPr/>
                <p:nvPr/>
              </p:nvSpPr>
              <p:spPr>
                <a:xfrm flipV="1">
                  <a:off x="5940719" y="4144156"/>
                  <a:ext cx="77777" cy="46681"/>
                </a:xfrm>
                <a:custGeom>
                  <a:avLst/>
                  <a:gdLst>
                    <a:gd name="connsiteX0" fmla="*/ 13804 w 77777"/>
                    <a:gd name="connsiteY0" fmla="*/ 35890 h 46681"/>
                    <a:gd name="connsiteX1" fmla="*/ 19665 w 77777"/>
                    <a:gd name="connsiteY1" fmla="*/ 41576 h 46681"/>
                    <a:gd name="connsiteX2" fmla="*/ 24462 w 77777"/>
                    <a:gd name="connsiteY2" fmla="*/ 44491 h 46681"/>
                    <a:gd name="connsiteX3" fmla="*/ 29592 w 77777"/>
                    <a:gd name="connsiteY3" fmla="*/ 45536 h 46681"/>
                    <a:gd name="connsiteX4" fmla="*/ 36929 w 77777"/>
                    <a:gd name="connsiteY4" fmla="*/ 43049 h 46681"/>
                    <a:gd name="connsiteX5" fmla="*/ 41059 w 77777"/>
                    <a:gd name="connsiteY5" fmla="*/ 35890 h 46681"/>
                    <a:gd name="connsiteX6" fmla="*/ 49683 w 77777"/>
                    <a:gd name="connsiteY6" fmla="*/ 43683 h 46681"/>
                    <a:gd name="connsiteX7" fmla="*/ 56942 w 77777"/>
                    <a:gd name="connsiteY7" fmla="*/ 45536 h 46681"/>
                    <a:gd name="connsiteX8" fmla="*/ 63358 w 77777"/>
                    <a:gd name="connsiteY8" fmla="*/ 43683 h 46681"/>
                    <a:gd name="connsiteX9" fmla="*/ 67806 w 77777"/>
                    <a:gd name="connsiteY9" fmla="*/ 37616 h 46681"/>
                    <a:gd name="connsiteX10" fmla="*/ 68901 w 77777"/>
                    <a:gd name="connsiteY10" fmla="*/ 28603 h 46681"/>
                    <a:gd name="connsiteX11" fmla="*/ 68901 w 77777"/>
                    <a:gd name="connsiteY11" fmla="*/ 9104 h 46681"/>
                    <a:gd name="connsiteX12" fmla="*/ 69537 w 77777"/>
                    <a:gd name="connsiteY12" fmla="*/ 3259 h 46681"/>
                    <a:gd name="connsiteX13" fmla="*/ 71379 w 77777"/>
                    <a:gd name="connsiteY13" fmla="*/ 1406 h 46681"/>
                    <a:gd name="connsiteX14" fmla="*/ 75747 w 77777"/>
                    <a:gd name="connsiteY14" fmla="*/ 645 h 46681"/>
                    <a:gd name="connsiteX15" fmla="*/ 75747 w 77777"/>
                    <a:gd name="connsiteY15" fmla="*/ -1145 h 46681"/>
                    <a:gd name="connsiteX16" fmla="*/ 53320 w 77777"/>
                    <a:gd name="connsiteY16" fmla="*/ -1145 h 46681"/>
                    <a:gd name="connsiteX17" fmla="*/ 53320 w 77777"/>
                    <a:gd name="connsiteY17" fmla="*/ 645 h 46681"/>
                    <a:gd name="connsiteX18" fmla="*/ 54258 w 77777"/>
                    <a:gd name="connsiteY18" fmla="*/ 645 h 46681"/>
                    <a:gd name="connsiteX19" fmla="*/ 58816 w 77777"/>
                    <a:gd name="connsiteY19" fmla="*/ 1770 h 46681"/>
                    <a:gd name="connsiteX20" fmla="*/ 60468 w 77777"/>
                    <a:gd name="connsiteY20" fmla="*/ 4304 h 46681"/>
                    <a:gd name="connsiteX21" fmla="*/ 60658 w 77777"/>
                    <a:gd name="connsiteY21" fmla="*/ 9104 h 46681"/>
                    <a:gd name="connsiteX22" fmla="*/ 60658 w 77777"/>
                    <a:gd name="connsiteY22" fmla="*/ 28603 h 46681"/>
                    <a:gd name="connsiteX23" fmla="*/ 59324 w 77777"/>
                    <a:gd name="connsiteY23" fmla="*/ 36428 h 46681"/>
                    <a:gd name="connsiteX24" fmla="*/ 53114 w 77777"/>
                    <a:gd name="connsiteY24" fmla="*/ 39596 h 46681"/>
                    <a:gd name="connsiteX25" fmla="*/ 47825 w 77777"/>
                    <a:gd name="connsiteY25" fmla="*/ 38281 h 46681"/>
                    <a:gd name="connsiteX26" fmla="*/ 41408 w 77777"/>
                    <a:gd name="connsiteY26" fmla="*/ 33403 h 46681"/>
                    <a:gd name="connsiteX27" fmla="*/ 41297 w 77777"/>
                    <a:gd name="connsiteY27" fmla="*/ 32864 h 46681"/>
                    <a:gd name="connsiteX28" fmla="*/ 41408 w 77777"/>
                    <a:gd name="connsiteY28" fmla="*/ 30742 h 46681"/>
                    <a:gd name="connsiteX29" fmla="*/ 41408 w 77777"/>
                    <a:gd name="connsiteY29" fmla="*/ 9104 h 46681"/>
                    <a:gd name="connsiteX30" fmla="*/ 41917 w 77777"/>
                    <a:gd name="connsiteY30" fmla="*/ 3306 h 46681"/>
                    <a:gd name="connsiteX31" fmla="*/ 43870 w 77777"/>
                    <a:gd name="connsiteY31" fmla="*/ 1406 h 46681"/>
                    <a:gd name="connsiteX32" fmla="*/ 48794 w 77777"/>
                    <a:gd name="connsiteY32" fmla="*/ 645 h 46681"/>
                    <a:gd name="connsiteX33" fmla="*/ 48794 w 77777"/>
                    <a:gd name="connsiteY33" fmla="*/ -1145 h 46681"/>
                    <a:gd name="connsiteX34" fmla="*/ 25812 w 77777"/>
                    <a:gd name="connsiteY34" fmla="*/ -1145 h 46681"/>
                    <a:gd name="connsiteX35" fmla="*/ 25812 w 77777"/>
                    <a:gd name="connsiteY35" fmla="*/ 645 h 46681"/>
                    <a:gd name="connsiteX36" fmla="*/ 31005 w 77777"/>
                    <a:gd name="connsiteY36" fmla="*/ 1532 h 46681"/>
                    <a:gd name="connsiteX37" fmla="*/ 32959 w 77777"/>
                    <a:gd name="connsiteY37" fmla="*/ 4209 h 46681"/>
                    <a:gd name="connsiteX38" fmla="*/ 33213 w 77777"/>
                    <a:gd name="connsiteY38" fmla="*/ 9104 h 46681"/>
                    <a:gd name="connsiteX39" fmla="*/ 33213 w 77777"/>
                    <a:gd name="connsiteY39" fmla="*/ 28603 h 46681"/>
                    <a:gd name="connsiteX40" fmla="*/ 31577 w 77777"/>
                    <a:gd name="connsiteY40" fmla="*/ 36571 h 46681"/>
                    <a:gd name="connsiteX41" fmla="*/ 25462 w 77777"/>
                    <a:gd name="connsiteY41" fmla="*/ 39739 h 46681"/>
                    <a:gd name="connsiteX42" fmla="*/ 20157 w 77777"/>
                    <a:gd name="connsiteY42" fmla="*/ 38313 h 46681"/>
                    <a:gd name="connsiteX43" fmla="*/ 13804 w 77777"/>
                    <a:gd name="connsiteY43" fmla="*/ 33403 h 46681"/>
                    <a:gd name="connsiteX44" fmla="*/ 13804 w 77777"/>
                    <a:gd name="connsiteY44" fmla="*/ 9104 h 46681"/>
                    <a:gd name="connsiteX45" fmla="*/ 14424 w 77777"/>
                    <a:gd name="connsiteY45" fmla="*/ 3306 h 46681"/>
                    <a:gd name="connsiteX46" fmla="*/ 16250 w 77777"/>
                    <a:gd name="connsiteY46" fmla="*/ 1310 h 46681"/>
                    <a:gd name="connsiteX47" fmla="*/ 21206 w 77777"/>
                    <a:gd name="connsiteY47" fmla="*/ 645 h 46681"/>
                    <a:gd name="connsiteX48" fmla="*/ 21206 w 77777"/>
                    <a:gd name="connsiteY48" fmla="*/ -1145 h 46681"/>
                    <a:gd name="connsiteX49" fmla="*/ -1284 w 77777"/>
                    <a:gd name="connsiteY49" fmla="*/ -1145 h 46681"/>
                    <a:gd name="connsiteX50" fmla="*/ -1284 w 77777"/>
                    <a:gd name="connsiteY50" fmla="*/ 645 h 46681"/>
                    <a:gd name="connsiteX51" fmla="*/ 3083 w 77777"/>
                    <a:gd name="connsiteY51" fmla="*/ 1310 h 46681"/>
                    <a:gd name="connsiteX52" fmla="*/ 4958 w 77777"/>
                    <a:gd name="connsiteY52" fmla="*/ 3433 h 46681"/>
                    <a:gd name="connsiteX53" fmla="*/ 5609 w 77777"/>
                    <a:gd name="connsiteY53" fmla="*/ 9104 h 46681"/>
                    <a:gd name="connsiteX54" fmla="*/ 5609 w 77777"/>
                    <a:gd name="connsiteY54" fmla="*/ 26433 h 46681"/>
                    <a:gd name="connsiteX55" fmla="*/ 5164 w 77777"/>
                    <a:gd name="connsiteY55" fmla="*/ 36080 h 46681"/>
                    <a:gd name="connsiteX56" fmla="*/ 4068 w 77777"/>
                    <a:gd name="connsiteY56" fmla="*/ 38329 h 46681"/>
                    <a:gd name="connsiteX57" fmla="*/ 2035 w 77777"/>
                    <a:gd name="connsiteY57" fmla="*/ 38947 h 46681"/>
                    <a:gd name="connsiteX58" fmla="*/ -1284 w 77777"/>
                    <a:gd name="connsiteY58" fmla="*/ 38202 h 46681"/>
                    <a:gd name="connsiteX59" fmla="*/ -2031 w 77777"/>
                    <a:gd name="connsiteY59" fmla="*/ 39992 h 46681"/>
                    <a:gd name="connsiteX60" fmla="*/ 11676 w 77777"/>
                    <a:gd name="connsiteY60" fmla="*/ 45536 h 46681"/>
                    <a:gd name="connsiteX61" fmla="*/ 13804 w 77777"/>
                    <a:gd name="connsiteY61" fmla="*/ 45536 h 46681"/>
                    <a:gd name="connsiteX62" fmla="*/ 13804 w 77777"/>
                    <a:gd name="connsiteY62" fmla="*/ 35890 h 466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</a:cxnLst>
                  <a:rect l="l" t="t" r="r" b="b"/>
                  <a:pathLst>
                    <a:path w="77777" h="46681">
                      <a:moveTo>
                        <a:pt x="13804" y="35890"/>
                      </a:moveTo>
                      <a:cubicBezTo>
                        <a:pt x="17118" y="39184"/>
                        <a:pt x="19072" y="41080"/>
                        <a:pt x="19665" y="41576"/>
                      </a:cubicBezTo>
                      <a:cubicBezTo>
                        <a:pt x="21147" y="42833"/>
                        <a:pt x="22746" y="43804"/>
                        <a:pt x="24462" y="44491"/>
                      </a:cubicBezTo>
                      <a:cubicBezTo>
                        <a:pt x="26188" y="45188"/>
                        <a:pt x="27897" y="45536"/>
                        <a:pt x="29592" y="45536"/>
                      </a:cubicBezTo>
                      <a:cubicBezTo>
                        <a:pt x="32440" y="45536"/>
                        <a:pt x="34886" y="44707"/>
                        <a:pt x="36929" y="43049"/>
                      </a:cubicBezTo>
                      <a:cubicBezTo>
                        <a:pt x="38984" y="41402"/>
                        <a:pt x="40360" y="39015"/>
                        <a:pt x="41059" y="35890"/>
                      </a:cubicBezTo>
                      <a:cubicBezTo>
                        <a:pt x="44469" y="39850"/>
                        <a:pt x="47343" y="42447"/>
                        <a:pt x="49683" y="43683"/>
                      </a:cubicBezTo>
                      <a:cubicBezTo>
                        <a:pt x="52034" y="44918"/>
                        <a:pt x="54453" y="45536"/>
                        <a:pt x="56942" y="45536"/>
                      </a:cubicBezTo>
                      <a:cubicBezTo>
                        <a:pt x="59356" y="45536"/>
                        <a:pt x="61495" y="44918"/>
                        <a:pt x="63358" y="43683"/>
                      </a:cubicBezTo>
                      <a:cubicBezTo>
                        <a:pt x="65233" y="42447"/>
                        <a:pt x="66715" y="40425"/>
                        <a:pt x="67806" y="37616"/>
                      </a:cubicBezTo>
                      <a:cubicBezTo>
                        <a:pt x="68536" y="35705"/>
                        <a:pt x="68901" y="32700"/>
                        <a:pt x="68901" y="28603"/>
                      </a:cubicBezTo>
                      <a:lnTo>
                        <a:pt x="68901" y="9104"/>
                      </a:lnTo>
                      <a:cubicBezTo>
                        <a:pt x="68901" y="6263"/>
                        <a:pt x="69113" y="4315"/>
                        <a:pt x="69537" y="3259"/>
                      </a:cubicBezTo>
                      <a:cubicBezTo>
                        <a:pt x="69876" y="2530"/>
                        <a:pt x="70490" y="1912"/>
                        <a:pt x="71379" y="1406"/>
                      </a:cubicBezTo>
                      <a:cubicBezTo>
                        <a:pt x="72269" y="899"/>
                        <a:pt x="73725" y="645"/>
                        <a:pt x="75747" y="645"/>
                      </a:cubicBezTo>
                      <a:lnTo>
                        <a:pt x="75747" y="-1145"/>
                      </a:lnTo>
                      <a:lnTo>
                        <a:pt x="53320" y="-1145"/>
                      </a:lnTo>
                      <a:lnTo>
                        <a:pt x="53320" y="645"/>
                      </a:lnTo>
                      <a:lnTo>
                        <a:pt x="54258" y="645"/>
                      </a:lnTo>
                      <a:cubicBezTo>
                        <a:pt x="56206" y="645"/>
                        <a:pt x="57725" y="1020"/>
                        <a:pt x="58816" y="1770"/>
                      </a:cubicBezTo>
                      <a:cubicBezTo>
                        <a:pt x="59578" y="2298"/>
                        <a:pt x="60129" y="3143"/>
                        <a:pt x="60468" y="4304"/>
                      </a:cubicBezTo>
                      <a:cubicBezTo>
                        <a:pt x="60595" y="4864"/>
                        <a:pt x="60658" y="6464"/>
                        <a:pt x="60658" y="9104"/>
                      </a:cubicBezTo>
                      <a:lnTo>
                        <a:pt x="60658" y="28603"/>
                      </a:lnTo>
                      <a:cubicBezTo>
                        <a:pt x="60658" y="32299"/>
                        <a:pt x="60214" y="34908"/>
                        <a:pt x="59324" y="36428"/>
                      </a:cubicBezTo>
                      <a:cubicBezTo>
                        <a:pt x="58032" y="38540"/>
                        <a:pt x="55962" y="39596"/>
                        <a:pt x="53114" y="39596"/>
                      </a:cubicBezTo>
                      <a:cubicBezTo>
                        <a:pt x="51356" y="39596"/>
                        <a:pt x="49593" y="39158"/>
                        <a:pt x="47825" y="38281"/>
                      </a:cubicBezTo>
                      <a:cubicBezTo>
                        <a:pt x="46057" y="37405"/>
                        <a:pt x="43918" y="35779"/>
                        <a:pt x="41408" y="33403"/>
                      </a:cubicBezTo>
                      <a:lnTo>
                        <a:pt x="41297" y="32864"/>
                      </a:lnTo>
                      <a:lnTo>
                        <a:pt x="41408" y="30742"/>
                      </a:lnTo>
                      <a:lnTo>
                        <a:pt x="41408" y="9104"/>
                      </a:lnTo>
                      <a:cubicBezTo>
                        <a:pt x="41408" y="5999"/>
                        <a:pt x="41578" y="4067"/>
                        <a:pt x="41917" y="3306"/>
                      </a:cubicBezTo>
                      <a:cubicBezTo>
                        <a:pt x="42266" y="2546"/>
                        <a:pt x="42917" y="1912"/>
                        <a:pt x="43870" y="1406"/>
                      </a:cubicBezTo>
                      <a:cubicBezTo>
                        <a:pt x="44834" y="899"/>
                        <a:pt x="46475" y="645"/>
                        <a:pt x="48794" y="645"/>
                      </a:cubicBezTo>
                      <a:lnTo>
                        <a:pt x="48794" y="-1145"/>
                      </a:lnTo>
                      <a:lnTo>
                        <a:pt x="25812" y="-1145"/>
                      </a:lnTo>
                      <a:lnTo>
                        <a:pt x="25812" y="645"/>
                      </a:lnTo>
                      <a:cubicBezTo>
                        <a:pt x="28332" y="645"/>
                        <a:pt x="30063" y="941"/>
                        <a:pt x="31005" y="1532"/>
                      </a:cubicBezTo>
                      <a:cubicBezTo>
                        <a:pt x="31948" y="2124"/>
                        <a:pt x="32599" y="3016"/>
                        <a:pt x="32959" y="4209"/>
                      </a:cubicBezTo>
                      <a:cubicBezTo>
                        <a:pt x="33128" y="4769"/>
                        <a:pt x="33213" y="6400"/>
                        <a:pt x="33213" y="9104"/>
                      </a:cubicBezTo>
                      <a:lnTo>
                        <a:pt x="33213" y="28603"/>
                      </a:lnTo>
                      <a:cubicBezTo>
                        <a:pt x="33213" y="32299"/>
                        <a:pt x="32668" y="34955"/>
                        <a:pt x="31577" y="36571"/>
                      </a:cubicBezTo>
                      <a:cubicBezTo>
                        <a:pt x="30116" y="38683"/>
                        <a:pt x="28078" y="39739"/>
                        <a:pt x="25462" y="39739"/>
                      </a:cubicBezTo>
                      <a:cubicBezTo>
                        <a:pt x="23683" y="39739"/>
                        <a:pt x="21915" y="39264"/>
                        <a:pt x="20157" y="38313"/>
                      </a:cubicBezTo>
                      <a:cubicBezTo>
                        <a:pt x="17415" y="36856"/>
                        <a:pt x="15297" y="35219"/>
                        <a:pt x="13804" y="33403"/>
                      </a:cubicBezTo>
                      <a:lnTo>
                        <a:pt x="13804" y="9104"/>
                      </a:lnTo>
                      <a:cubicBezTo>
                        <a:pt x="13804" y="6136"/>
                        <a:pt x="14011" y="4204"/>
                        <a:pt x="14424" y="3306"/>
                      </a:cubicBezTo>
                      <a:cubicBezTo>
                        <a:pt x="14837" y="2419"/>
                        <a:pt x="15445" y="1754"/>
                        <a:pt x="16250" y="1310"/>
                      </a:cubicBezTo>
                      <a:cubicBezTo>
                        <a:pt x="17065" y="867"/>
                        <a:pt x="18717" y="645"/>
                        <a:pt x="21206" y="645"/>
                      </a:cubicBezTo>
                      <a:lnTo>
                        <a:pt x="21206" y="-1145"/>
                      </a:lnTo>
                      <a:lnTo>
                        <a:pt x="-1284" y="-1145"/>
                      </a:lnTo>
                      <a:lnTo>
                        <a:pt x="-1284" y="645"/>
                      </a:lnTo>
                      <a:cubicBezTo>
                        <a:pt x="802" y="645"/>
                        <a:pt x="2257" y="867"/>
                        <a:pt x="3083" y="1310"/>
                      </a:cubicBezTo>
                      <a:cubicBezTo>
                        <a:pt x="3909" y="1754"/>
                        <a:pt x="4534" y="2462"/>
                        <a:pt x="4958" y="3433"/>
                      </a:cubicBezTo>
                      <a:cubicBezTo>
                        <a:pt x="5392" y="4405"/>
                        <a:pt x="5609" y="6295"/>
                        <a:pt x="5609" y="9104"/>
                      </a:cubicBezTo>
                      <a:lnTo>
                        <a:pt x="5609" y="26433"/>
                      </a:lnTo>
                      <a:cubicBezTo>
                        <a:pt x="5609" y="31417"/>
                        <a:pt x="5460" y="34633"/>
                        <a:pt x="5164" y="36080"/>
                      </a:cubicBezTo>
                      <a:cubicBezTo>
                        <a:pt x="4931" y="37167"/>
                        <a:pt x="4566" y="37917"/>
                        <a:pt x="4068" y="38329"/>
                      </a:cubicBezTo>
                      <a:cubicBezTo>
                        <a:pt x="3581" y="38741"/>
                        <a:pt x="2903" y="38947"/>
                        <a:pt x="2035" y="38947"/>
                      </a:cubicBezTo>
                      <a:cubicBezTo>
                        <a:pt x="1114" y="38947"/>
                        <a:pt x="7" y="38699"/>
                        <a:pt x="-1284" y="38202"/>
                      </a:cubicBezTo>
                      <a:lnTo>
                        <a:pt x="-2031" y="39992"/>
                      </a:lnTo>
                      <a:lnTo>
                        <a:pt x="11676" y="45536"/>
                      </a:lnTo>
                      <a:lnTo>
                        <a:pt x="13804" y="45536"/>
                      </a:lnTo>
                      <a:lnTo>
                        <a:pt x="13804" y="3589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</p:grpSp>
          <p:grpSp>
            <p:nvGrpSpPr>
              <p:cNvPr id="479" name="Graphic 57">
                <a:extLst>
                  <a:ext uri="{FF2B5EF4-FFF2-40B4-BE49-F238E27FC236}">
                    <a16:creationId xmlns:a16="http://schemas.microsoft.com/office/drawing/2014/main" id="{90B80A39-5486-5CC5-E589-06A3C2D6A2FA}"/>
                  </a:ext>
                </a:extLst>
              </p:cNvPr>
              <p:cNvGrpSpPr/>
              <p:nvPr/>
            </p:nvGrpSpPr>
            <p:grpSpPr>
              <a:xfrm>
                <a:off x="4946682" y="3164516"/>
                <a:ext cx="298248" cy="69902"/>
                <a:chOff x="4946682" y="3164516"/>
                <a:chExt cx="298248" cy="69902"/>
              </a:xfrm>
              <a:solidFill>
                <a:srgbClr val="000000"/>
              </a:solidFill>
            </p:grpSpPr>
            <p:sp>
              <p:nvSpPr>
                <p:cNvPr id="480" name="Freeform: Shape 479">
                  <a:extLst>
                    <a:ext uri="{FF2B5EF4-FFF2-40B4-BE49-F238E27FC236}">
                      <a16:creationId xmlns:a16="http://schemas.microsoft.com/office/drawing/2014/main" id="{C21FC2CC-B7D5-C4E6-B612-C2066C93E1A7}"/>
                    </a:ext>
                  </a:extLst>
                </p:cNvPr>
                <p:cNvSpPr/>
                <p:nvPr/>
              </p:nvSpPr>
              <p:spPr>
                <a:xfrm flipV="1">
                  <a:off x="4946682" y="3164516"/>
                  <a:ext cx="26508" cy="68508"/>
                </a:xfrm>
                <a:custGeom>
                  <a:avLst/>
                  <a:gdLst>
                    <a:gd name="connsiteX0" fmla="*/ -1194 w 26508"/>
                    <a:gd name="connsiteY0" fmla="*/ 58631 h 68508"/>
                    <a:gd name="connsiteX1" fmla="*/ 15181 w 26508"/>
                    <a:gd name="connsiteY1" fmla="*/ 66599 h 68508"/>
                    <a:gd name="connsiteX2" fmla="*/ 16817 w 26508"/>
                    <a:gd name="connsiteY2" fmla="*/ 66599 h 68508"/>
                    <a:gd name="connsiteX3" fmla="*/ 16817 w 26508"/>
                    <a:gd name="connsiteY3" fmla="*/ 9922 h 68508"/>
                    <a:gd name="connsiteX4" fmla="*/ 17293 w 26508"/>
                    <a:gd name="connsiteY4" fmla="*/ 2889 h 68508"/>
                    <a:gd name="connsiteX5" fmla="*/ 19247 w 26508"/>
                    <a:gd name="connsiteY5" fmla="*/ 767 h 68508"/>
                    <a:gd name="connsiteX6" fmla="*/ 25314 w 26508"/>
                    <a:gd name="connsiteY6" fmla="*/ -73 h 68508"/>
                    <a:gd name="connsiteX7" fmla="*/ 25314 w 26508"/>
                    <a:gd name="connsiteY7" fmla="*/ -1910 h 68508"/>
                    <a:gd name="connsiteX8" fmla="*/ -3 w 26508"/>
                    <a:gd name="connsiteY8" fmla="*/ -1910 h 68508"/>
                    <a:gd name="connsiteX9" fmla="*/ -3 w 26508"/>
                    <a:gd name="connsiteY9" fmla="*/ -73 h 68508"/>
                    <a:gd name="connsiteX10" fmla="*/ 6144 w 26508"/>
                    <a:gd name="connsiteY10" fmla="*/ 735 h 68508"/>
                    <a:gd name="connsiteX11" fmla="*/ 8081 w 26508"/>
                    <a:gd name="connsiteY11" fmla="*/ 2668 h 68508"/>
                    <a:gd name="connsiteX12" fmla="*/ 8637 w 26508"/>
                    <a:gd name="connsiteY12" fmla="*/ 9922 h 68508"/>
                    <a:gd name="connsiteX13" fmla="*/ 8637 w 26508"/>
                    <a:gd name="connsiteY13" fmla="*/ 46149 h 68508"/>
                    <a:gd name="connsiteX14" fmla="*/ 8145 w 26508"/>
                    <a:gd name="connsiteY14" fmla="*/ 55558 h 68508"/>
                    <a:gd name="connsiteX15" fmla="*/ 6874 w 26508"/>
                    <a:gd name="connsiteY15" fmla="*/ 57886 h 68508"/>
                    <a:gd name="connsiteX16" fmla="*/ 4667 w 26508"/>
                    <a:gd name="connsiteY16" fmla="*/ 58631 h 68508"/>
                    <a:gd name="connsiteX17" fmla="*/ -448 w 26508"/>
                    <a:gd name="connsiteY17" fmla="*/ 57094 h 68508"/>
                    <a:gd name="connsiteX18" fmla="*/ -1194 w 26508"/>
                    <a:gd name="connsiteY18" fmla="*/ 58631 h 685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26508" h="68508">
                      <a:moveTo>
                        <a:pt x="-1194" y="58631"/>
                      </a:moveTo>
                      <a:lnTo>
                        <a:pt x="15181" y="66599"/>
                      </a:lnTo>
                      <a:lnTo>
                        <a:pt x="16817" y="66599"/>
                      </a:lnTo>
                      <a:lnTo>
                        <a:pt x="16817" y="9922"/>
                      </a:lnTo>
                      <a:cubicBezTo>
                        <a:pt x="16817" y="6163"/>
                        <a:pt x="16976" y="3819"/>
                        <a:pt x="17293" y="2889"/>
                      </a:cubicBezTo>
                      <a:cubicBezTo>
                        <a:pt x="17611" y="1971"/>
                        <a:pt x="18262" y="1263"/>
                        <a:pt x="19247" y="767"/>
                      </a:cubicBezTo>
                      <a:cubicBezTo>
                        <a:pt x="20242" y="270"/>
                        <a:pt x="22265" y="-9"/>
                        <a:pt x="25314" y="-73"/>
                      </a:cubicBezTo>
                      <a:lnTo>
                        <a:pt x="25314" y="-1910"/>
                      </a:lnTo>
                      <a:lnTo>
                        <a:pt x="-3" y="-1910"/>
                      </a:lnTo>
                      <a:lnTo>
                        <a:pt x="-3" y="-73"/>
                      </a:lnTo>
                      <a:cubicBezTo>
                        <a:pt x="3174" y="-9"/>
                        <a:pt x="5222" y="260"/>
                        <a:pt x="6144" y="735"/>
                      </a:cubicBezTo>
                      <a:cubicBezTo>
                        <a:pt x="7076" y="1221"/>
                        <a:pt x="7721" y="1865"/>
                        <a:pt x="8081" y="2668"/>
                      </a:cubicBezTo>
                      <a:cubicBezTo>
                        <a:pt x="8452" y="3481"/>
                        <a:pt x="8637" y="5899"/>
                        <a:pt x="8637" y="9922"/>
                      </a:cubicBezTo>
                      <a:lnTo>
                        <a:pt x="8637" y="46149"/>
                      </a:lnTo>
                      <a:cubicBezTo>
                        <a:pt x="8637" y="51038"/>
                        <a:pt x="8473" y="54175"/>
                        <a:pt x="8145" y="55558"/>
                      </a:cubicBezTo>
                      <a:cubicBezTo>
                        <a:pt x="7912" y="56614"/>
                        <a:pt x="7488" y="57390"/>
                        <a:pt x="6874" y="57886"/>
                      </a:cubicBezTo>
                      <a:cubicBezTo>
                        <a:pt x="6260" y="58383"/>
                        <a:pt x="5524" y="58631"/>
                        <a:pt x="4667" y="58631"/>
                      </a:cubicBezTo>
                      <a:cubicBezTo>
                        <a:pt x="3438" y="58631"/>
                        <a:pt x="1734" y="58119"/>
                        <a:pt x="-448" y="57094"/>
                      </a:cubicBezTo>
                      <a:lnTo>
                        <a:pt x="-1194" y="5863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481" name="Freeform: Shape 480">
                  <a:extLst>
                    <a:ext uri="{FF2B5EF4-FFF2-40B4-BE49-F238E27FC236}">
                      <a16:creationId xmlns:a16="http://schemas.microsoft.com/office/drawing/2014/main" id="{B944FF83-2A1A-39FD-1240-DD256DD24ED5}"/>
                    </a:ext>
                  </a:extLst>
                </p:cNvPr>
                <p:cNvSpPr/>
                <p:nvPr/>
              </p:nvSpPr>
              <p:spPr>
                <a:xfrm flipV="1">
                  <a:off x="4992790" y="3223426"/>
                  <a:ext cx="11022" cy="10993"/>
                </a:xfrm>
                <a:custGeom>
                  <a:avLst/>
                  <a:gdLst>
                    <a:gd name="connsiteX0" fmla="*/ 5105 w 11022"/>
                    <a:gd name="connsiteY0" fmla="*/ 10989 h 10993"/>
                    <a:gd name="connsiteX1" fmla="*/ 9028 w 11022"/>
                    <a:gd name="connsiteY1" fmla="*/ 9373 h 10993"/>
                    <a:gd name="connsiteX2" fmla="*/ 10616 w 11022"/>
                    <a:gd name="connsiteY2" fmla="*/ 5492 h 10993"/>
                    <a:gd name="connsiteX3" fmla="*/ 8996 w 11022"/>
                    <a:gd name="connsiteY3" fmla="*/ 1611 h 10993"/>
                    <a:gd name="connsiteX4" fmla="*/ 5105 w 11022"/>
                    <a:gd name="connsiteY4" fmla="*/ -4 h 10993"/>
                    <a:gd name="connsiteX5" fmla="*/ 1198 w 11022"/>
                    <a:gd name="connsiteY5" fmla="*/ 1611 h 10993"/>
                    <a:gd name="connsiteX6" fmla="*/ -407 w 11022"/>
                    <a:gd name="connsiteY6" fmla="*/ 5492 h 10993"/>
                    <a:gd name="connsiteX7" fmla="*/ 1198 w 11022"/>
                    <a:gd name="connsiteY7" fmla="*/ 9405 h 10993"/>
                    <a:gd name="connsiteX8" fmla="*/ 5105 w 11022"/>
                    <a:gd name="connsiteY8" fmla="*/ 10989 h 109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1022" h="10993">
                      <a:moveTo>
                        <a:pt x="5105" y="10989"/>
                      </a:moveTo>
                      <a:cubicBezTo>
                        <a:pt x="6661" y="10989"/>
                        <a:pt x="7969" y="10450"/>
                        <a:pt x="9028" y="9373"/>
                      </a:cubicBezTo>
                      <a:cubicBezTo>
                        <a:pt x="10087" y="8306"/>
                        <a:pt x="10616" y="7013"/>
                        <a:pt x="10616" y="5492"/>
                      </a:cubicBezTo>
                      <a:cubicBezTo>
                        <a:pt x="10616" y="3982"/>
                        <a:pt x="10076" y="2689"/>
                        <a:pt x="8996" y="1611"/>
                      </a:cubicBezTo>
                      <a:cubicBezTo>
                        <a:pt x="7927" y="534"/>
                        <a:pt x="6629" y="-4"/>
                        <a:pt x="5105" y="-4"/>
                      </a:cubicBezTo>
                      <a:cubicBezTo>
                        <a:pt x="3580" y="-4"/>
                        <a:pt x="2278" y="534"/>
                        <a:pt x="1198" y="1611"/>
                      </a:cubicBezTo>
                      <a:cubicBezTo>
                        <a:pt x="128" y="2689"/>
                        <a:pt x="-407" y="3982"/>
                        <a:pt x="-407" y="5492"/>
                      </a:cubicBezTo>
                      <a:cubicBezTo>
                        <a:pt x="-407" y="7045"/>
                        <a:pt x="128" y="8349"/>
                        <a:pt x="1198" y="9405"/>
                      </a:cubicBezTo>
                      <a:cubicBezTo>
                        <a:pt x="2278" y="10461"/>
                        <a:pt x="3580" y="10989"/>
                        <a:pt x="5105" y="10989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482" name="Freeform: Shape 481">
                  <a:extLst>
                    <a:ext uri="{FF2B5EF4-FFF2-40B4-BE49-F238E27FC236}">
                      <a16:creationId xmlns:a16="http://schemas.microsoft.com/office/drawing/2014/main" id="{8E6D3302-C169-0907-8BA6-31C9C6F1BED6}"/>
                    </a:ext>
                  </a:extLst>
                </p:cNvPr>
                <p:cNvSpPr/>
                <p:nvPr/>
              </p:nvSpPr>
              <p:spPr>
                <a:xfrm flipV="1">
                  <a:off x="5022920" y="3164516"/>
                  <a:ext cx="26508" cy="68508"/>
                </a:xfrm>
                <a:custGeom>
                  <a:avLst/>
                  <a:gdLst>
                    <a:gd name="connsiteX0" fmla="*/ -1188 w 26508"/>
                    <a:gd name="connsiteY0" fmla="*/ 58631 h 68508"/>
                    <a:gd name="connsiteX1" fmla="*/ 15187 w 26508"/>
                    <a:gd name="connsiteY1" fmla="*/ 66599 h 68508"/>
                    <a:gd name="connsiteX2" fmla="*/ 16823 w 26508"/>
                    <a:gd name="connsiteY2" fmla="*/ 66599 h 68508"/>
                    <a:gd name="connsiteX3" fmla="*/ 16823 w 26508"/>
                    <a:gd name="connsiteY3" fmla="*/ 9922 h 68508"/>
                    <a:gd name="connsiteX4" fmla="*/ 17299 w 26508"/>
                    <a:gd name="connsiteY4" fmla="*/ 2889 h 68508"/>
                    <a:gd name="connsiteX5" fmla="*/ 19253 w 26508"/>
                    <a:gd name="connsiteY5" fmla="*/ 767 h 68508"/>
                    <a:gd name="connsiteX6" fmla="*/ 25320 w 26508"/>
                    <a:gd name="connsiteY6" fmla="*/ -73 h 68508"/>
                    <a:gd name="connsiteX7" fmla="*/ 25320 w 26508"/>
                    <a:gd name="connsiteY7" fmla="*/ -1910 h 68508"/>
                    <a:gd name="connsiteX8" fmla="*/ 3 w 26508"/>
                    <a:gd name="connsiteY8" fmla="*/ -1910 h 68508"/>
                    <a:gd name="connsiteX9" fmla="*/ 3 w 26508"/>
                    <a:gd name="connsiteY9" fmla="*/ -73 h 68508"/>
                    <a:gd name="connsiteX10" fmla="*/ 6150 w 26508"/>
                    <a:gd name="connsiteY10" fmla="*/ 735 h 68508"/>
                    <a:gd name="connsiteX11" fmla="*/ 8087 w 26508"/>
                    <a:gd name="connsiteY11" fmla="*/ 2668 h 68508"/>
                    <a:gd name="connsiteX12" fmla="*/ 8643 w 26508"/>
                    <a:gd name="connsiteY12" fmla="*/ 9922 h 68508"/>
                    <a:gd name="connsiteX13" fmla="*/ 8643 w 26508"/>
                    <a:gd name="connsiteY13" fmla="*/ 46149 h 68508"/>
                    <a:gd name="connsiteX14" fmla="*/ 8151 w 26508"/>
                    <a:gd name="connsiteY14" fmla="*/ 55558 h 68508"/>
                    <a:gd name="connsiteX15" fmla="*/ 6880 w 26508"/>
                    <a:gd name="connsiteY15" fmla="*/ 57886 h 68508"/>
                    <a:gd name="connsiteX16" fmla="*/ 4673 w 26508"/>
                    <a:gd name="connsiteY16" fmla="*/ 58631 h 68508"/>
                    <a:gd name="connsiteX17" fmla="*/ -442 w 26508"/>
                    <a:gd name="connsiteY17" fmla="*/ 57094 h 68508"/>
                    <a:gd name="connsiteX18" fmla="*/ -1188 w 26508"/>
                    <a:gd name="connsiteY18" fmla="*/ 58631 h 685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26508" h="68508">
                      <a:moveTo>
                        <a:pt x="-1188" y="58631"/>
                      </a:moveTo>
                      <a:lnTo>
                        <a:pt x="15187" y="66599"/>
                      </a:lnTo>
                      <a:lnTo>
                        <a:pt x="16823" y="66599"/>
                      </a:lnTo>
                      <a:lnTo>
                        <a:pt x="16823" y="9922"/>
                      </a:lnTo>
                      <a:cubicBezTo>
                        <a:pt x="16823" y="6163"/>
                        <a:pt x="16982" y="3819"/>
                        <a:pt x="17299" y="2889"/>
                      </a:cubicBezTo>
                      <a:cubicBezTo>
                        <a:pt x="17617" y="1971"/>
                        <a:pt x="18268" y="1263"/>
                        <a:pt x="19253" y="767"/>
                      </a:cubicBezTo>
                      <a:cubicBezTo>
                        <a:pt x="20248" y="270"/>
                        <a:pt x="22271" y="-9"/>
                        <a:pt x="25320" y="-73"/>
                      </a:cubicBezTo>
                      <a:lnTo>
                        <a:pt x="25320" y="-1910"/>
                      </a:lnTo>
                      <a:lnTo>
                        <a:pt x="3" y="-1910"/>
                      </a:lnTo>
                      <a:lnTo>
                        <a:pt x="3" y="-73"/>
                      </a:lnTo>
                      <a:cubicBezTo>
                        <a:pt x="3180" y="-9"/>
                        <a:pt x="5228" y="260"/>
                        <a:pt x="6150" y="735"/>
                      </a:cubicBezTo>
                      <a:cubicBezTo>
                        <a:pt x="7082" y="1221"/>
                        <a:pt x="7727" y="1865"/>
                        <a:pt x="8087" y="2668"/>
                      </a:cubicBezTo>
                      <a:cubicBezTo>
                        <a:pt x="8458" y="3481"/>
                        <a:pt x="8643" y="5899"/>
                        <a:pt x="8643" y="9922"/>
                      </a:cubicBezTo>
                      <a:lnTo>
                        <a:pt x="8643" y="46149"/>
                      </a:lnTo>
                      <a:cubicBezTo>
                        <a:pt x="8643" y="51038"/>
                        <a:pt x="8479" y="54175"/>
                        <a:pt x="8151" y="55558"/>
                      </a:cubicBezTo>
                      <a:cubicBezTo>
                        <a:pt x="7918" y="56614"/>
                        <a:pt x="7494" y="57390"/>
                        <a:pt x="6880" y="57886"/>
                      </a:cubicBezTo>
                      <a:cubicBezTo>
                        <a:pt x="6266" y="58383"/>
                        <a:pt x="5530" y="58631"/>
                        <a:pt x="4673" y="58631"/>
                      </a:cubicBezTo>
                      <a:cubicBezTo>
                        <a:pt x="3444" y="58631"/>
                        <a:pt x="1740" y="58119"/>
                        <a:pt x="-442" y="57094"/>
                      </a:cubicBezTo>
                      <a:lnTo>
                        <a:pt x="-1188" y="5863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483" name="Freeform: Shape 482">
                  <a:extLst>
                    <a:ext uri="{FF2B5EF4-FFF2-40B4-BE49-F238E27FC236}">
                      <a16:creationId xmlns:a16="http://schemas.microsoft.com/office/drawing/2014/main" id="{A7BC6EA3-8696-BF9D-0051-47A687A7649D}"/>
                    </a:ext>
                  </a:extLst>
                </p:cNvPr>
                <p:cNvSpPr/>
                <p:nvPr/>
              </p:nvSpPr>
              <p:spPr>
                <a:xfrm flipV="1">
                  <a:off x="5061832" y="3233025"/>
                  <a:ext cx="12706" cy="126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06" h="12672"/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484" name="Freeform: Shape 483">
                  <a:extLst>
                    <a:ext uri="{FF2B5EF4-FFF2-40B4-BE49-F238E27FC236}">
                      <a16:creationId xmlns:a16="http://schemas.microsoft.com/office/drawing/2014/main" id="{B93CFE33-3D91-4068-497E-3E4C7241F405}"/>
                    </a:ext>
                  </a:extLst>
                </p:cNvPr>
                <p:cNvSpPr/>
                <p:nvPr/>
              </p:nvSpPr>
              <p:spPr>
                <a:xfrm flipV="1">
                  <a:off x="5088087" y="3186344"/>
                  <a:ext cx="77777" cy="46681"/>
                </a:xfrm>
                <a:custGeom>
                  <a:avLst/>
                  <a:gdLst>
                    <a:gd name="connsiteX0" fmla="*/ 13737 w 77777"/>
                    <a:gd name="connsiteY0" fmla="*/ 35814 h 46681"/>
                    <a:gd name="connsiteX1" fmla="*/ 19598 w 77777"/>
                    <a:gd name="connsiteY1" fmla="*/ 41501 h 46681"/>
                    <a:gd name="connsiteX2" fmla="*/ 24394 w 77777"/>
                    <a:gd name="connsiteY2" fmla="*/ 44415 h 46681"/>
                    <a:gd name="connsiteX3" fmla="*/ 29525 w 77777"/>
                    <a:gd name="connsiteY3" fmla="*/ 45461 h 46681"/>
                    <a:gd name="connsiteX4" fmla="*/ 36862 w 77777"/>
                    <a:gd name="connsiteY4" fmla="*/ 42974 h 46681"/>
                    <a:gd name="connsiteX5" fmla="*/ 40992 w 77777"/>
                    <a:gd name="connsiteY5" fmla="*/ 35814 h 46681"/>
                    <a:gd name="connsiteX6" fmla="*/ 49616 w 77777"/>
                    <a:gd name="connsiteY6" fmla="*/ 43607 h 46681"/>
                    <a:gd name="connsiteX7" fmla="*/ 56875 w 77777"/>
                    <a:gd name="connsiteY7" fmla="*/ 45461 h 46681"/>
                    <a:gd name="connsiteX8" fmla="*/ 63291 w 77777"/>
                    <a:gd name="connsiteY8" fmla="*/ 43607 h 46681"/>
                    <a:gd name="connsiteX9" fmla="*/ 67738 w 77777"/>
                    <a:gd name="connsiteY9" fmla="*/ 37541 h 46681"/>
                    <a:gd name="connsiteX10" fmla="*/ 68834 w 77777"/>
                    <a:gd name="connsiteY10" fmla="*/ 28528 h 46681"/>
                    <a:gd name="connsiteX11" fmla="*/ 68834 w 77777"/>
                    <a:gd name="connsiteY11" fmla="*/ 9028 h 46681"/>
                    <a:gd name="connsiteX12" fmla="*/ 69470 w 77777"/>
                    <a:gd name="connsiteY12" fmla="*/ 3183 h 46681"/>
                    <a:gd name="connsiteX13" fmla="*/ 71312 w 77777"/>
                    <a:gd name="connsiteY13" fmla="*/ 1330 h 46681"/>
                    <a:gd name="connsiteX14" fmla="*/ 75680 w 77777"/>
                    <a:gd name="connsiteY14" fmla="*/ 570 h 46681"/>
                    <a:gd name="connsiteX15" fmla="*/ 75680 w 77777"/>
                    <a:gd name="connsiteY15" fmla="*/ -1220 h 46681"/>
                    <a:gd name="connsiteX16" fmla="*/ 53253 w 77777"/>
                    <a:gd name="connsiteY16" fmla="*/ -1220 h 46681"/>
                    <a:gd name="connsiteX17" fmla="*/ 53253 w 77777"/>
                    <a:gd name="connsiteY17" fmla="*/ 570 h 46681"/>
                    <a:gd name="connsiteX18" fmla="*/ 54190 w 77777"/>
                    <a:gd name="connsiteY18" fmla="*/ 570 h 46681"/>
                    <a:gd name="connsiteX19" fmla="*/ 58749 w 77777"/>
                    <a:gd name="connsiteY19" fmla="*/ 1694 h 46681"/>
                    <a:gd name="connsiteX20" fmla="*/ 60401 w 77777"/>
                    <a:gd name="connsiteY20" fmla="*/ 4229 h 46681"/>
                    <a:gd name="connsiteX21" fmla="*/ 60591 w 77777"/>
                    <a:gd name="connsiteY21" fmla="*/ 9028 h 46681"/>
                    <a:gd name="connsiteX22" fmla="*/ 60591 w 77777"/>
                    <a:gd name="connsiteY22" fmla="*/ 28528 h 46681"/>
                    <a:gd name="connsiteX23" fmla="*/ 59257 w 77777"/>
                    <a:gd name="connsiteY23" fmla="*/ 36353 h 46681"/>
                    <a:gd name="connsiteX24" fmla="*/ 53047 w 77777"/>
                    <a:gd name="connsiteY24" fmla="*/ 39521 h 46681"/>
                    <a:gd name="connsiteX25" fmla="*/ 47758 w 77777"/>
                    <a:gd name="connsiteY25" fmla="*/ 38206 h 46681"/>
                    <a:gd name="connsiteX26" fmla="*/ 41341 w 77777"/>
                    <a:gd name="connsiteY26" fmla="*/ 33327 h 46681"/>
                    <a:gd name="connsiteX27" fmla="*/ 41230 w 77777"/>
                    <a:gd name="connsiteY27" fmla="*/ 32789 h 46681"/>
                    <a:gd name="connsiteX28" fmla="*/ 41341 w 77777"/>
                    <a:gd name="connsiteY28" fmla="*/ 30666 h 46681"/>
                    <a:gd name="connsiteX29" fmla="*/ 41341 w 77777"/>
                    <a:gd name="connsiteY29" fmla="*/ 9028 h 46681"/>
                    <a:gd name="connsiteX30" fmla="*/ 41850 w 77777"/>
                    <a:gd name="connsiteY30" fmla="*/ 3231 h 46681"/>
                    <a:gd name="connsiteX31" fmla="*/ 43803 w 77777"/>
                    <a:gd name="connsiteY31" fmla="*/ 1330 h 46681"/>
                    <a:gd name="connsiteX32" fmla="*/ 48727 w 77777"/>
                    <a:gd name="connsiteY32" fmla="*/ 570 h 46681"/>
                    <a:gd name="connsiteX33" fmla="*/ 48727 w 77777"/>
                    <a:gd name="connsiteY33" fmla="*/ -1220 h 46681"/>
                    <a:gd name="connsiteX34" fmla="*/ 25744 w 77777"/>
                    <a:gd name="connsiteY34" fmla="*/ -1220 h 46681"/>
                    <a:gd name="connsiteX35" fmla="*/ 25744 w 77777"/>
                    <a:gd name="connsiteY35" fmla="*/ 570 h 46681"/>
                    <a:gd name="connsiteX36" fmla="*/ 30938 w 77777"/>
                    <a:gd name="connsiteY36" fmla="*/ 1457 h 46681"/>
                    <a:gd name="connsiteX37" fmla="*/ 32892 w 77777"/>
                    <a:gd name="connsiteY37" fmla="*/ 4134 h 46681"/>
                    <a:gd name="connsiteX38" fmla="*/ 33146 w 77777"/>
                    <a:gd name="connsiteY38" fmla="*/ 9028 h 46681"/>
                    <a:gd name="connsiteX39" fmla="*/ 33146 w 77777"/>
                    <a:gd name="connsiteY39" fmla="*/ 28528 h 46681"/>
                    <a:gd name="connsiteX40" fmla="*/ 31510 w 77777"/>
                    <a:gd name="connsiteY40" fmla="*/ 36495 h 46681"/>
                    <a:gd name="connsiteX41" fmla="*/ 25395 w 77777"/>
                    <a:gd name="connsiteY41" fmla="*/ 39663 h 46681"/>
                    <a:gd name="connsiteX42" fmla="*/ 20090 w 77777"/>
                    <a:gd name="connsiteY42" fmla="*/ 38238 h 46681"/>
                    <a:gd name="connsiteX43" fmla="*/ 13737 w 77777"/>
                    <a:gd name="connsiteY43" fmla="*/ 33327 h 46681"/>
                    <a:gd name="connsiteX44" fmla="*/ 13737 w 77777"/>
                    <a:gd name="connsiteY44" fmla="*/ 9028 h 46681"/>
                    <a:gd name="connsiteX45" fmla="*/ 14357 w 77777"/>
                    <a:gd name="connsiteY45" fmla="*/ 3231 h 46681"/>
                    <a:gd name="connsiteX46" fmla="*/ 16183 w 77777"/>
                    <a:gd name="connsiteY46" fmla="*/ 1235 h 46681"/>
                    <a:gd name="connsiteX47" fmla="*/ 21138 w 77777"/>
                    <a:gd name="connsiteY47" fmla="*/ 570 h 46681"/>
                    <a:gd name="connsiteX48" fmla="*/ 21138 w 77777"/>
                    <a:gd name="connsiteY48" fmla="*/ -1220 h 46681"/>
                    <a:gd name="connsiteX49" fmla="*/ -1352 w 77777"/>
                    <a:gd name="connsiteY49" fmla="*/ -1220 h 46681"/>
                    <a:gd name="connsiteX50" fmla="*/ -1352 w 77777"/>
                    <a:gd name="connsiteY50" fmla="*/ 570 h 46681"/>
                    <a:gd name="connsiteX51" fmla="*/ 3016 w 77777"/>
                    <a:gd name="connsiteY51" fmla="*/ 1235 h 46681"/>
                    <a:gd name="connsiteX52" fmla="*/ 4890 w 77777"/>
                    <a:gd name="connsiteY52" fmla="*/ 3357 h 46681"/>
                    <a:gd name="connsiteX53" fmla="*/ 5542 w 77777"/>
                    <a:gd name="connsiteY53" fmla="*/ 9028 h 46681"/>
                    <a:gd name="connsiteX54" fmla="*/ 5542 w 77777"/>
                    <a:gd name="connsiteY54" fmla="*/ 26357 h 46681"/>
                    <a:gd name="connsiteX55" fmla="*/ 5097 w 77777"/>
                    <a:gd name="connsiteY55" fmla="*/ 36004 h 46681"/>
                    <a:gd name="connsiteX56" fmla="*/ 4001 w 77777"/>
                    <a:gd name="connsiteY56" fmla="*/ 38253 h 46681"/>
                    <a:gd name="connsiteX57" fmla="*/ 1968 w 77777"/>
                    <a:gd name="connsiteY57" fmla="*/ 38871 h 46681"/>
                    <a:gd name="connsiteX58" fmla="*/ -1352 w 77777"/>
                    <a:gd name="connsiteY58" fmla="*/ 38127 h 46681"/>
                    <a:gd name="connsiteX59" fmla="*/ -2098 w 77777"/>
                    <a:gd name="connsiteY59" fmla="*/ 39917 h 46681"/>
                    <a:gd name="connsiteX60" fmla="*/ 11609 w 77777"/>
                    <a:gd name="connsiteY60" fmla="*/ 45461 h 46681"/>
                    <a:gd name="connsiteX61" fmla="*/ 13737 w 77777"/>
                    <a:gd name="connsiteY61" fmla="*/ 45461 h 46681"/>
                    <a:gd name="connsiteX62" fmla="*/ 13737 w 77777"/>
                    <a:gd name="connsiteY62" fmla="*/ 35814 h 466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</a:cxnLst>
                  <a:rect l="l" t="t" r="r" b="b"/>
                  <a:pathLst>
                    <a:path w="77777" h="46681">
                      <a:moveTo>
                        <a:pt x="13737" y="35814"/>
                      </a:moveTo>
                      <a:cubicBezTo>
                        <a:pt x="17051" y="39109"/>
                        <a:pt x="19005" y="41004"/>
                        <a:pt x="19598" y="41501"/>
                      </a:cubicBezTo>
                      <a:cubicBezTo>
                        <a:pt x="21080" y="42757"/>
                        <a:pt x="22679" y="43729"/>
                        <a:pt x="24394" y="44415"/>
                      </a:cubicBezTo>
                      <a:cubicBezTo>
                        <a:pt x="26120" y="45112"/>
                        <a:pt x="27830" y="45461"/>
                        <a:pt x="29525" y="45461"/>
                      </a:cubicBezTo>
                      <a:cubicBezTo>
                        <a:pt x="32373" y="45461"/>
                        <a:pt x="34819" y="44632"/>
                        <a:pt x="36862" y="42974"/>
                      </a:cubicBezTo>
                      <a:cubicBezTo>
                        <a:pt x="38917" y="41326"/>
                        <a:pt x="40293" y="38940"/>
                        <a:pt x="40992" y="35814"/>
                      </a:cubicBezTo>
                      <a:cubicBezTo>
                        <a:pt x="44401" y="39774"/>
                        <a:pt x="47276" y="42372"/>
                        <a:pt x="49616" y="43607"/>
                      </a:cubicBezTo>
                      <a:cubicBezTo>
                        <a:pt x="51967" y="44843"/>
                        <a:pt x="54386" y="45461"/>
                        <a:pt x="56875" y="45461"/>
                      </a:cubicBezTo>
                      <a:cubicBezTo>
                        <a:pt x="59289" y="45461"/>
                        <a:pt x="61428" y="44843"/>
                        <a:pt x="63291" y="43607"/>
                      </a:cubicBezTo>
                      <a:cubicBezTo>
                        <a:pt x="65165" y="42372"/>
                        <a:pt x="66648" y="40350"/>
                        <a:pt x="67738" y="37541"/>
                      </a:cubicBezTo>
                      <a:cubicBezTo>
                        <a:pt x="68469" y="35629"/>
                        <a:pt x="68834" y="32625"/>
                        <a:pt x="68834" y="28528"/>
                      </a:cubicBezTo>
                      <a:lnTo>
                        <a:pt x="68834" y="9028"/>
                      </a:lnTo>
                      <a:cubicBezTo>
                        <a:pt x="68834" y="6188"/>
                        <a:pt x="69046" y="4239"/>
                        <a:pt x="69470" y="3183"/>
                      </a:cubicBezTo>
                      <a:cubicBezTo>
                        <a:pt x="69808" y="2455"/>
                        <a:pt x="70423" y="1837"/>
                        <a:pt x="71312" y="1330"/>
                      </a:cubicBezTo>
                      <a:cubicBezTo>
                        <a:pt x="72202" y="823"/>
                        <a:pt x="73657" y="570"/>
                        <a:pt x="75680" y="570"/>
                      </a:cubicBezTo>
                      <a:lnTo>
                        <a:pt x="75680" y="-1220"/>
                      </a:lnTo>
                      <a:lnTo>
                        <a:pt x="53253" y="-1220"/>
                      </a:lnTo>
                      <a:lnTo>
                        <a:pt x="53253" y="570"/>
                      </a:lnTo>
                      <a:lnTo>
                        <a:pt x="54190" y="570"/>
                      </a:lnTo>
                      <a:cubicBezTo>
                        <a:pt x="56139" y="570"/>
                        <a:pt x="57658" y="944"/>
                        <a:pt x="58749" y="1694"/>
                      </a:cubicBezTo>
                      <a:cubicBezTo>
                        <a:pt x="59511" y="2222"/>
                        <a:pt x="60062" y="3067"/>
                        <a:pt x="60401" y="4229"/>
                      </a:cubicBezTo>
                      <a:cubicBezTo>
                        <a:pt x="60528" y="4788"/>
                        <a:pt x="60591" y="6388"/>
                        <a:pt x="60591" y="9028"/>
                      </a:cubicBezTo>
                      <a:lnTo>
                        <a:pt x="60591" y="28528"/>
                      </a:lnTo>
                      <a:cubicBezTo>
                        <a:pt x="60591" y="32224"/>
                        <a:pt x="60147" y="34832"/>
                        <a:pt x="59257" y="36353"/>
                      </a:cubicBezTo>
                      <a:cubicBezTo>
                        <a:pt x="57965" y="38465"/>
                        <a:pt x="55895" y="39521"/>
                        <a:pt x="53047" y="39521"/>
                      </a:cubicBezTo>
                      <a:cubicBezTo>
                        <a:pt x="51289" y="39521"/>
                        <a:pt x="49526" y="39082"/>
                        <a:pt x="47758" y="38206"/>
                      </a:cubicBezTo>
                      <a:cubicBezTo>
                        <a:pt x="45990" y="37329"/>
                        <a:pt x="43851" y="35703"/>
                        <a:pt x="41341" y="33327"/>
                      </a:cubicBezTo>
                      <a:lnTo>
                        <a:pt x="41230" y="32789"/>
                      </a:lnTo>
                      <a:lnTo>
                        <a:pt x="41341" y="30666"/>
                      </a:lnTo>
                      <a:lnTo>
                        <a:pt x="41341" y="9028"/>
                      </a:lnTo>
                      <a:cubicBezTo>
                        <a:pt x="41341" y="5924"/>
                        <a:pt x="41511" y="3991"/>
                        <a:pt x="41850" y="3231"/>
                      </a:cubicBezTo>
                      <a:cubicBezTo>
                        <a:pt x="42199" y="2470"/>
                        <a:pt x="42850" y="1837"/>
                        <a:pt x="43803" y="1330"/>
                      </a:cubicBezTo>
                      <a:cubicBezTo>
                        <a:pt x="44767" y="823"/>
                        <a:pt x="46408" y="570"/>
                        <a:pt x="48727" y="570"/>
                      </a:cubicBezTo>
                      <a:lnTo>
                        <a:pt x="48727" y="-1220"/>
                      </a:lnTo>
                      <a:lnTo>
                        <a:pt x="25744" y="-1220"/>
                      </a:lnTo>
                      <a:lnTo>
                        <a:pt x="25744" y="570"/>
                      </a:lnTo>
                      <a:cubicBezTo>
                        <a:pt x="28265" y="570"/>
                        <a:pt x="29996" y="865"/>
                        <a:pt x="30938" y="1457"/>
                      </a:cubicBezTo>
                      <a:cubicBezTo>
                        <a:pt x="31880" y="2048"/>
                        <a:pt x="32532" y="2940"/>
                        <a:pt x="32892" y="4134"/>
                      </a:cubicBezTo>
                      <a:cubicBezTo>
                        <a:pt x="33061" y="4693"/>
                        <a:pt x="33146" y="6325"/>
                        <a:pt x="33146" y="9028"/>
                      </a:cubicBezTo>
                      <a:lnTo>
                        <a:pt x="33146" y="28528"/>
                      </a:lnTo>
                      <a:cubicBezTo>
                        <a:pt x="33146" y="32224"/>
                        <a:pt x="32601" y="34879"/>
                        <a:pt x="31510" y="36495"/>
                      </a:cubicBezTo>
                      <a:cubicBezTo>
                        <a:pt x="30049" y="38607"/>
                        <a:pt x="28010" y="39663"/>
                        <a:pt x="25395" y="39663"/>
                      </a:cubicBezTo>
                      <a:cubicBezTo>
                        <a:pt x="23616" y="39663"/>
                        <a:pt x="21848" y="39188"/>
                        <a:pt x="20090" y="38238"/>
                      </a:cubicBezTo>
                      <a:cubicBezTo>
                        <a:pt x="17348" y="36780"/>
                        <a:pt x="15230" y="35143"/>
                        <a:pt x="13737" y="33327"/>
                      </a:cubicBezTo>
                      <a:lnTo>
                        <a:pt x="13737" y="9028"/>
                      </a:lnTo>
                      <a:cubicBezTo>
                        <a:pt x="13737" y="6061"/>
                        <a:pt x="13944" y="4128"/>
                        <a:pt x="14357" y="3231"/>
                      </a:cubicBezTo>
                      <a:cubicBezTo>
                        <a:pt x="14769" y="2344"/>
                        <a:pt x="15378" y="1678"/>
                        <a:pt x="16183" y="1235"/>
                      </a:cubicBezTo>
                      <a:cubicBezTo>
                        <a:pt x="16998" y="791"/>
                        <a:pt x="18650" y="570"/>
                        <a:pt x="21138" y="570"/>
                      </a:cubicBezTo>
                      <a:lnTo>
                        <a:pt x="21138" y="-1220"/>
                      </a:lnTo>
                      <a:lnTo>
                        <a:pt x="-1352" y="-1220"/>
                      </a:lnTo>
                      <a:lnTo>
                        <a:pt x="-1352" y="570"/>
                      </a:lnTo>
                      <a:cubicBezTo>
                        <a:pt x="734" y="570"/>
                        <a:pt x="2190" y="791"/>
                        <a:pt x="3016" y="1235"/>
                      </a:cubicBezTo>
                      <a:cubicBezTo>
                        <a:pt x="3842" y="1678"/>
                        <a:pt x="4467" y="2386"/>
                        <a:pt x="4890" y="3357"/>
                      </a:cubicBezTo>
                      <a:cubicBezTo>
                        <a:pt x="5325" y="4329"/>
                        <a:pt x="5542" y="6219"/>
                        <a:pt x="5542" y="9028"/>
                      </a:cubicBezTo>
                      <a:lnTo>
                        <a:pt x="5542" y="26357"/>
                      </a:lnTo>
                      <a:cubicBezTo>
                        <a:pt x="5542" y="31342"/>
                        <a:pt x="5393" y="34557"/>
                        <a:pt x="5097" y="36004"/>
                      </a:cubicBezTo>
                      <a:cubicBezTo>
                        <a:pt x="4864" y="37092"/>
                        <a:pt x="4499" y="37842"/>
                        <a:pt x="4001" y="38253"/>
                      </a:cubicBezTo>
                      <a:cubicBezTo>
                        <a:pt x="3514" y="38665"/>
                        <a:pt x="2836" y="38871"/>
                        <a:pt x="1968" y="38871"/>
                      </a:cubicBezTo>
                      <a:cubicBezTo>
                        <a:pt x="1047" y="38871"/>
                        <a:pt x="-60" y="38623"/>
                        <a:pt x="-1352" y="38127"/>
                      </a:cubicBezTo>
                      <a:lnTo>
                        <a:pt x="-2098" y="39917"/>
                      </a:lnTo>
                      <a:lnTo>
                        <a:pt x="11609" y="45461"/>
                      </a:lnTo>
                      <a:lnTo>
                        <a:pt x="13737" y="45461"/>
                      </a:lnTo>
                      <a:lnTo>
                        <a:pt x="13737" y="3581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485" name="Freeform: Shape 484">
                  <a:extLst>
                    <a:ext uri="{FF2B5EF4-FFF2-40B4-BE49-F238E27FC236}">
                      <a16:creationId xmlns:a16="http://schemas.microsoft.com/office/drawing/2014/main" id="{F77F89DB-0A64-531D-556C-52A3F952C65E}"/>
                    </a:ext>
                  </a:extLst>
                </p:cNvPr>
                <p:cNvSpPr/>
                <p:nvPr/>
              </p:nvSpPr>
              <p:spPr>
                <a:xfrm flipV="1">
                  <a:off x="5167153" y="3186344"/>
                  <a:ext cx="77777" cy="46681"/>
                </a:xfrm>
                <a:custGeom>
                  <a:avLst/>
                  <a:gdLst>
                    <a:gd name="connsiteX0" fmla="*/ 13743 w 77777"/>
                    <a:gd name="connsiteY0" fmla="*/ 35814 h 46681"/>
                    <a:gd name="connsiteX1" fmla="*/ 19604 w 77777"/>
                    <a:gd name="connsiteY1" fmla="*/ 41501 h 46681"/>
                    <a:gd name="connsiteX2" fmla="*/ 24401 w 77777"/>
                    <a:gd name="connsiteY2" fmla="*/ 44415 h 46681"/>
                    <a:gd name="connsiteX3" fmla="*/ 29531 w 77777"/>
                    <a:gd name="connsiteY3" fmla="*/ 45461 h 46681"/>
                    <a:gd name="connsiteX4" fmla="*/ 36869 w 77777"/>
                    <a:gd name="connsiteY4" fmla="*/ 42974 h 46681"/>
                    <a:gd name="connsiteX5" fmla="*/ 40998 w 77777"/>
                    <a:gd name="connsiteY5" fmla="*/ 35814 h 46681"/>
                    <a:gd name="connsiteX6" fmla="*/ 49622 w 77777"/>
                    <a:gd name="connsiteY6" fmla="*/ 43607 h 46681"/>
                    <a:gd name="connsiteX7" fmla="*/ 56881 w 77777"/>
                    <a:gd name="connsiteY7" fmla="*/ 45461 h 46681"/>
                    <a:gd name="connsiteX8" fmla="*/ 63298 w 77777"/>
                    <a:gd name="connsiteY8" fmla="*/ 43607 h 46681"/>
                    <a:gd name="connsiteX9" fmla="*/ 67745 w 77777"/>
                    <a:gd name="connsiteY9" fmla="*/ 37541 h 46681"/>
                    <a:gd name="connsiteX10" fmla="*/ 68841 w 77777"/>
                    <a:gd name="connsiteY10" fmla="*/ 28528 h 46681"/>
                    <a:gd name="connsiteX11" fmla="*/ 68841 w 77777"/>
                    <a:gd name="connsiteY11" fmla="*/ 9028 h 46681"/>
                    <a:gd name="connsiteX12" fmla="*/ 69476 w 77777"/>
                    <a:gd name="connsiteY12" fmla="*/ 3183 h 46681"/>
                    <a:gd name="connsiteX13" fmla="*/ 71318 w 77777"/>
                    <a:gd name="connsiteY13" fmla="*/ 1330 h 46681"/>
                    <a:gd name="connsiteX14" fmla="*/ 75686 w 77777"/>
                    <a:gd name="connsiteY14" fmla="*/ 570 h 46681"/>
                    <a:gd name="connsiteX15" fmla="*/ 75686 w 77777"/>
                    <a:gd name="connsiteY15" fmla="*/ -1220 h 46681"/>
                    <a:gd name="connsiteX16" fmla="*/ 53260 w 77777"/>
                    <a:gd name="connsiteY16" fmla="*/ -1220 h 46681"/>
                    <a:gd name="connsiteX17" fmla="*/ 53260 w 77777"/>
                    <a:gd name="connsiteY17" fmla="*/ 570 h 46681"/>
                    <a:gd name="connsiteX18" fmla="*/ 54197 w 77777"/>
                    <a:gd name="connsiteY18" fmla="*/ 570 h 46681"/>
                    <a:gd name="connsiteX19" fmla="*/ 58755 w 77777"/>
                    <a:gd name="connsiteY19" fmla="*/ 1694 h 46681"/>
                    <a:gd name="connsiteX20" fmla="*/ 60407 w 77777"/>
                    <a:gd name="connsiteY20" fmla="*/ 4229 h 46681"/>
                    <a:gd name="connsiteX21" fmla="*/ 60597 w 77777"/>
                    <a:gd name="connsiteY21" fmla="*/ 9028 h 46681"/>
                    <a:gd name="connsiteX22" fmla="*/ 60597 w 77777"/>
                    <a:gd name="connsiteY22" fmla="*/ 28528 h 46681"/>
                    <a:gd name="connsiteX23" fmla="*/ 59263 w 77777"/>
                    <a:gd name="connsiteY23" fmla="*/ 36353 h 46681"/>
                    <a:gd name="connsiteX24" fmla="*/ 53053 w 77777"/>
                    <a:gd name="connsiteY24" fmla="*/ 39521 h 46681"/>
                    <a:gd name="connsiteX25" fmla="*/ 47764 w 77777"/>
                    <a:gd name="connsiteY25" fmla="*/ 38206 h 46681"/>
                    <a:gd name="connsiteX26" fmla="*/ 41348 w 77777"/>
                    <a:gd name="connsiteY26" fmla="*/ 33327 h 46681"/>
                    <a:gd name="connsiteX27" fmla="*/ 41236 w 77777"/>
                    <a:gd name="connsiteY27" fmla="*/ 32789 h 46681"/>
                    <a:gd name="connsiteX28" fmla="*/ 41348 w 77777"/>
                    <a:gd name="connsiteY28" fmla="*/ 30666 h 46681"/>
                    <a:gd name="connsiteX29" fmla="*/ 41348 w 77777"/>
                    <a:gd name="connsiteY29" fmla="*/ 9028 h 46681"/>
                    <a:gd name="connsiteX30" fmla="*/ 41856 w 77777"/>
                    <a:gd name="connsiteY30" fmla="*/ 3231 h 46681"/>
                    <a:gd name="connsiteX31" fmla="*/ 43809 w 77777"/>
                    <a:gd name="connsiteY31" fmla="*/ 1330 h 46681"/>
                    <a:gd name="connsiteX32" fmla="*/ 48733 w 77777"/>
                    <a:gd name="connsiteY32" fmla="*/ 570 h 46681"/>
                    <a:gd name="connsiteX33" fmla="*/ 48733 w 77777"/>
                    <a:gd name="connsiteY33" fmla="*/ -1220 h 46681"/>
                    <a:gd name="connsiteX34" fmla="*/ 25751 w 77777"/>
                    <a:gd name="connsiteY34" fmla="*/ -1220 h 46681"/>
                    <a:gd name="connsiteX35" fmla="*/ 25751 w 77777"/>
                    <a:gd name="connsiteY35" fmla="*/ 570 h 46681"/>
                    <a:gd name="connsiteX36" fmla="*/ 30944 w 77777"/>
                    <a:gd name="connsiteY36" fmla="*/ 1457 h 46681"/>
                    <a:gd name="connsiteX37" fmla="*/ 32898 w 77777"/>
                    <a:gd name="connsiteY37" fmla="*/ 4134 h 46681"/>
                    <a:gd name="connsiteX38" fmla="*/ 33152 w 77777"/>
                    <a:gd name="connsiteY38" fmla="*/ 9028 h 46681"/>
                    <a:gd name="connsiteX39" fmla="*/ 33152 w 77777"/>
                    <a:gd name="connsiteY39" fmla="*/ 28528 h 46681"/>
                    <a:gd name="connsiteX40" fmla="*/ 31516 w 77777"/>
                    <a:gd name="connsiteY40" fmla="*/ 36495 h 46681"/>
                    <a:gd name="connsiteX41" fmla="*/ 25401 w 77777"/>
                    <a:gd name="connsiteY41" fmla="*/ 39663 h 46681"/>
                    <a:gd name="connsiteX42" fmla="*/ 20096 w 77777"/>
                    <a:gd name="connsiteY42" fmla="*/ 38238 h 46681"/>
                    <a:gd name="connsiteX43" fmla="*/ 13743 w 77777"/>
                    <a:gd name="connsiteY43" fmla="*/ 33327 h 46681"/>
                    <a:gd name="connsiteX44" fmla="*/ 13743 w 77777"/>
                    <a:gd name="connsiteY44" fmla="*/ 9028 h 46681"/>
                    <a:gd name="connsiteX45" fmla="*/ 14363 w 77777"/>
                    <a:gd name="connsiteY45" fmla="*/ 3231 h 46681"/>
                    <a:gd name="connsiteX46" fmla="*/ 16189 w 77777"/>
                    <a:gd name="connsiteY46" fmla="*/ 1235 h 46681"/>
                    <a:gd name="connsiteX47" fmla="*/ 21145 w 77777"/>
                    <a:gd name="connsiteY47" fmla="*/ 570 h 46681"/>
                    <a:gd name="connsiteX48" fmla="*/ 21145 w 77777"/>
                    <a:gd name="connsiteY48" fmla="*/ -1220 h 46681"/>
                    <a:gd name="connsiteX49" fmla="*/ -1345 w 77777"/>
                    <a:gd name="connsiteY49" fmla="*/ -1220 h 46681"/>
                    <a:gd name="connsiteX50" fmla="*/ -1345 w 77777"/>
                    <a:gd name="connsiteY50" fmla="*/ 570 h 46681"/>
                    <a:gd name="connsiteX51" fmla="*/ 3022 w 77777"/>
                    <a:gd name="connsiteY51" fmla="*/ 1235 h 46681"/>
                    <a:gd name="connsiteX52" fmla="*/ 4897 w 77777"/>
                    <a:gd name="connsiteY52" fmla="*/ 3357 h 46681"/>
                    <a:gd name="connsiteX53" fmla="*/ 5548 w 77777"/>
                    <a:gd name="connsiteY53" fmla="*/ 9028 h 46681"/>
                    <a:gd name="connsiteX54" fmla="*/ 5548 w 77777"/>
                    <a:gd name="connsiteY54" fmla="*/ 26357 h 46681"/>
                    <a:gd name="connsiteX55" fmla="*/ 5103 w 77777"/>
                    <a:gd name="connsiteY55" fmla="*/ 36004 h 46681"/>
                    <a:gd name="connsiteX56" fmla="*/ 4007 w 77777"/>
                    <a:gd name="connsiteY56" fmla="*/ 38253 h 46681"/>
                    <a:gd name="connsiteX57" fmla="*/ 1974 w 77777"/>
                    <a:gd name="connsiteY57" fmla="*/ 38871 h 46681"/>
                    <a:gd name="connsiteX58" fmla="*/ -1345 w 77777"/>
                    <a:gd name="connsiteY58" fmla="*/ 38127 h 46681"/>
                    <a:gd name="connsiteX59" fmla="*/ -2092 w 77777"/>
                    <a:gd name="connsiteY59" fmla="*/ 39917 h 46681"/>
                    <a:gd name="connsiteX60" fmla="*/ 11615 w 77777"/>
                    <a:gd name="connsiteY60" fmla="*/ 45461 h 46681"/>
                    <a:gd name="connsiteX61" fmla="*/ 13743 w 77777"/>
                    <a:gd name="connsiteY61" fmla="*/ 45461 h 46681"/>
                    <a:gd name="connsiteX62" fmla="*/ 13743 w 77777"/>
                    <a:gd name="connsiteY62" fmla="*/ 35814 h 466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</a:cxnLst>
                  <a:rect l="l" t="t" r="r" b="b"/>
                  <a:pathLst>
                    <a:path w="77777" h="46681">
                      <a:moveTo>
                        <a:pt x="13743" y="35814"/>
                      </a:moveTo>
                      <a:cubicBezTo>
                        <a:pt x="17058" y="39109"/>
                        <a:pt x="19011" y="41004"/>
                        <a:pt x="19604" y="41501"/>
                      </a:cubicBezTo>
                      <a:cubicBezTo>
                        <a:pt x="21086" y="42757"/>
                        <a:pt x="22685" y="43729"/>
                        <a:pt x="24401" y="44415"/>
                      </a:cubicBezTo>
                      <a:cubicBezTo>
                        <a:pt x="26127" y="45112"/>
                        <a:pt x="27837" y="45461"/>
                        <a:pt x="29531" y="45461"/>
                      </a:cubicBezTo>
                      <a:cubicBezTo>
                        <a:pt x="32379" y="45461"/>
                        <a:pt x="34825" y="44632"/>
                        <a:pt x="36869" y="42974"/>
                      </a:cubicBezTo>
                      <a:cubicBezTo>
                        <a:pt x="38923" y="41326"/>
                        <a:pt x="40299" y="38940"/>
                        <a:pt x="40998" y="35814"/>
                      </a:cubicBezTo>
                      <a:cubicBezTo>
                        <a:pt x="44408" y="39774"/>
                        <a:pt x="47282" y="42372"/>
                        <a:pt x="49622" y="43607"/>
                      </a:cubicBezTo>
                      <a:cubicBezTo>
                        <a:pt x="51973" y="44843"/>
                        <a:pt x="54393" y="45461"/>
                        <a:pt x="56881" y="45461"/>
                      </a:cubicBezTo>
                      <a:cubicBezTo>
                        <a:pt x="59295" y="45461"/>
                        <a:pt x="61434" y="44843"/>
                        <a:pt x="63298" y="43607"/>
                      </a:cubicBezTo>
                      <a:cubicBezTo>
                        <a:pt x="65172" y="42372"/>
                        <a:pt x="66654" y="40350"/>
                        <a:pt x="67745" y="37541"/>
                      </a:cubicBezTo>
                      <a:cubicBezTo>
                        <a:pt x="68475" y="35629"/>
                        <a:pt x="68841" y="32625"/>
                        <a:pt x="68841" y="28528"/>
                      </a:cubicBezTo>
                      <a:lnTo>
                        <a:pt x="68841" y="9028"/>
                      </a:lnTo>
                      <a:cubicBezTo>
                        <a:pt x="68841" y="6188"/>
                        <a:pt x="69052" y="4239"/>
                        <a:pt x="69476" y="3183"/>
                      </a:cubicBezTo>
                      <a:cubicBezTo>
                        <a:pt x="69815" y="2455"/>
                        <a:pt x="70429" y="1837"/>
                        <a:pt x="71318" y="1330"/>
                      </a:cubicBezTo>
                      <a:cubicBezTo>
                        <a:pt x="72208" y="823"/>
                        <a:pt x="73664" y="570"/>
                        <a:pt x="75686" y="570"/>
                      </a:cubicBezTo>
                      <a:lnTo>
                        <a:pt x="75686" y="-1220"/>
                      </a:lnTo>
                      <a:lnTo>
                        <a:pt x="53260" y="-1220"/>
                      </a:lnTo>
                      <a:lnTo>
                        <a:pt x="53260" y="570"/>
                      </a:lnTo>
                      <a:lnTo>
                        <a:pt x="54197" y="570"/>
                      </a:lnTo>
                      <a:cubicBezTo>
                        <a:pt x="56145" y="570"/>
                        <a:pt x="57664" y="944"/>
                        <a:pt x="58755" y="1694"/>
                      </a:cubicBezTo>
                      <a:cubicBezTo>
                        <a:pt x="59517" y="2222"/>
                        <a:pt x="60068" y="3067"/>
                        <a:pt x="60407" y="4229"/>
                      </a:cubicBezTo>
                      <a:cubicBezTo>
                        <a:pt x="60534" y="4788"/>
                        <a:pt x="60597" y="6388"/>
                        <a:pt x="60597" y="9028"/>
                      </a:cubicBezTo>
                      <a:lnTo>
                        <a:pt x="60597" y="28528"/>
                      </a:lnTo>
                      <a:cubicBezTo>
                        <a:pt x="60597" y="32224"/>
                        <a:pt x="60153" y="34832"/>
                        <a:pt x="59263" y="36353"/>
                      </a:cubicBezTo>
                      <a:cubicBezTo>
                        <a:pt x="57972" y="38465"/>
                        <a:pt x="55901" y="39521"/>
                        <a:pt x="53053" y="39521"/>
                      </a:cubicBezTo>
                      <a:cubicBezTo>
                        <a:pt x="51295" y="39521"/>
                        <a:pt x="49532" y="39082"/>
                        <a:pt x="47764" y="38206"/>
                      </a:cubicBezTo>
                      <a:cubicBezTo>
                        <a:pt x="45996" y="37329"/>
                        <a:pt x="43857" y="35703"/>
                        <a:pt x="41348" y="33327"/>
                      </a:cubicBezTo>
                      <a:lnTo>
                        <a:pt x="41236" y="32789"/>
                      </a:lnTo>
                      <a:lnTo>
                        <a:pt x="41348" y="30666"/>
                      </a:lnTo>
                      <a:lnTo>
                        <a:pt x="41348" y="9028"/>
                      </a:lnTo>
                      <a:cubicBezTo>
                        <a:pt x="41348" y="5924"/>
                        <a:pt x="41517" y="3991"/>
                        <a:pt x="41856" y="3231"/>
                      </a:cubicBezTo>
                      <a:cubicBezTo>
                        <a:pt x="42205" y="2470"/>
                        <a:pt x="42856" y="1837"/>
                        <a:pt x="43809" y="1330"/>
                      </a:cubicBezTo>
                      <a:cubicBezTo>
                        <a:pt x="44773" y="823"/>
                        <a:pt x="46414" y="570"/>
                        <a:pt x="48733" y="570"/>
                      </a:cubicBezTo>
                      <a:lnTo>
                        <a:pt x="48733" y="-1220"/>
                      </a:lnTo>
                      <a:lnTo>
                        <a:pt x="25751" y="-1220"/>
                      </a:lnTo>
                      <a:lnTo>
                        <a:pt x="25751" y="570"/>
                      </a:lnTo>
                      <a:cubicBezTo>
                        <a:pt x="28271" y="570"/>
                        <a:pt x="30002" y="865"/>
                        <a:pt x="30944" y="1457"/>
                      </a:cubicBezTo>
                      <a:cubicBezTo>
                        <a:pt x="31887" y="2048"/>
                        <a:pt x="32538" y="2940"/>
                        <a:pt x="32898" y="4134"/>
                      </a:cubicBezTo>
                      <a:cubicBezTo>
                        <a:pt x="33067" y="4693"/>
                        <a:pt x="33152" y="6325"/>
                        <a:pt x="33152" y="9028"/>
                      </a:cubicBezTo>
                      <a:lnTo>
                        <a:pt x="33152" y="28528"/>
                      </a:lnTo>
                      <a:cubicBezTo>
                        <a:pt x="33152" y="32224"/>
                        <a:pt x="32607" y="34879"/>
                        <a:pt x="31516" y="36495"/>
                      </a:cubicBezTo>
                      <a:cubicBezTo>
                        <a:pt x="30055" y="38607"/>
                        <a:pt x="28017" y="39663"/>
                        <a:pt x="25401" y="39663"/>
                      </a:cubicBezTo>
                      <a:cubicBezTo>
                        <a:pt x="23622" y="39663"/>
                        <a:pt x="21854" y="39188"/>
                        <a:pt x="20096" y="38238"/>
                      </a:cubicBezTo>
                      <a:cubicBezTo>
                        <a:pt x="17354" y="36780"/>
                        <a:pt x="15236" y="35143"/>
                        <a:pt x="13743" y="33327"/>
                      </a:cubicBezTo>
                      <a:lnTo>
                        <a:pt x="13743" y="9028"/>
                      </a:lnTo>
                      <a:cubicBezTo>
                        <a:pt x="13743" y="6061"/>
                        <a:pt x="13950" y="4128"/>
                        <a:pt x="14363" y="3231"/>
                      </a:cubicBezTo>
                      <a:cubicBezTo>
                        <a:pt x="14776" y="2344"/>
                        <a:pt x="15384" y="1678"/>
                        <a:pt x="16189" y="1235"/>
                      </a:cubicBezTo>
                      <a:cubicBezTo>
                        <a:pt x="17005" y="791"/>
                        <a:pt x="18656" y="570"/>
                        <a:pt x="21145" y="570"/>
                      </a:cubicBezTo>
                      <a:lnTo>
                        <a:pt x="21145" y="-1220"/>
                      </a:lnTo>
                      <a:lnTo>
                        <a:pt x="-1345" y="-1220"/>
                      </a:lnTo>
                      <a:lnTo>
                        <a:pt x="-1345" y="570"/>
                      </a:lnTo>
                      <a:cubicBezTo>
                        <a:pt x="741" y="570"/>
                        <a:pt x="2197" y="791"/>
                        <a:pt x="3022" y="1235"/>
                      </a:cubicBezTo>
                      <a:cubicBezTo>
                        <a:pt x="3848" y="1678"/>
                        <a:pt x="4473" y="2386"/>
                        <a:pt x="4897" y="3357"/>
                      </a:cubicBezTo>
                      <a:cubicBezTo>
                        <a:pt x="5331" y="4329"/>
                        <a:pt x="5548" y="6219"/>
                        <a:pt x="5548" y="9028"/>
                      </a:cubicBezTo>
                      <a:lnTo>
                        <a:pt x="5548" y="26357"/>
                      </a:lnTo>
                      <a:cubicBezTo>
                        <a:pt x="5548" y="31342"/>
                        <a:pt x="5400" y="34557"/>
                        <a:pt x="5103" y="36004"/>
                      </a:cubicBezTo>
                      <a:cubicBezTo>
                        <a:pt x="4870" y="37092"/>
                        <a:pt x="4505" y="37842"/>
                        <a:pt x="4007" y="38253"/>
                      </a:cubicBezTo>
                      <a:cubicBezTo>
                        <a:pt x="3520" y="38665"/>
                        <a:pt x="2842" y="38871"/>
                        <a:pt x="1974" y="38871"/>
                      </a:cubicBezTo>
                      <a:cubicBezTo>
                        <a:pt x="1053" y="38871"/>
                        <a:pt x="-53" y="38623"/>
                        <a:pt x="-1345" y="38127"/>
                      </a:cubicBezTo>
                      <a:lnTo>
                        <a:pt x="-2092" y="39917"/>
                      </a:lnTo>
                      <a:lnTo>
                        <a:pt x="11615" y="45461"/>
                      </a:lnTo>
                      <a:lnTo>
                        <a:pt x="13743" y="45461"/>
                      </a:lnTo>
                      <a:lnTo>
                        <a:pt x="13743" y="3581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</p:grpSp>
          <p:grpSp>
            <p:nvGrpSpPr>
              <p:cNvPr id="486" name="Graphic 57">
                <a:extLst>
                  <a:ext uri="{FF2B5EF4-FFF2-40B4-BE49-F238E27FC236}">
                    <a16:creationId xmlns:a16="http://schemas.microsoft.com/office/drawing/2014/main" id="{B7804DAD-E7A1-756A-9380-F5841F8E7968}"/>
                  </a:ext>
                </a:extLst>
              </p:cNvPr>
              <p:cNvGrpSpPr/>
              <p:nvPr/>
            </p:nvGrpSpPr>
            <p:grpSpPr>
              <a:xfrm>
                <a:off x="4599628" y="3601047"/>
                <a:ext cx="306491" cy="69902"/>
                <a:chOff x="4599628" y="3601047"/>
                <a:chExt cx="306491" cy="69902"/>
              </a:xfrm>
              <a:solidFill>
                <a:srgbClr val="000000"/>
              </a:solidFill>
            </p:grpSpPr>
            <p:sp>
              <p:nvSpPr>
                <p:cNvPr id="487" name="Freeform: Shape 486">
                  <a:extLst>
                    <a:ext uri="{FF2B5EF4-FFF2-40B4-BE49-F238E27FC236}">
                      <a16:creationId xmlns:a16="http://schemas.microsoft.com/office/drawing/2014/main" id="{0DB11BBD-79CE-7450-1BBF-41FC6490FDE9}"/>
                    </a:ext>
                  </a:extLst>
                </p:cNvPr>
                <p:cNvSpPr/>
                <p:nvPr/>
              </p:nvSpPr>
              <p:spPr>
                <a:xfrm flipV="1">
                  <a:off x="4599628" y="3601047"/>
                  <a:ext cx="43534" cy="69696"/>
                </a:xfrm>
                <a:custGeom>
                  <a:avLst/>
                  <a:gdLst>
                    <a:gd name="connsiteX0" fmla="*/ -1238 w 43534"/>
                    <a:gd name="connsiteY0" fmla="*/ 32519 h 69696"/>
                    <a:gd name="connsiteX1" fmla="*/ 2241 w 43534"/>
                    <a:gd name="connsiteY1" fmla="*/ 52288 h 69696"/>
                    <a:gd name="connsiteX2" fmla="*/ 11468 w 43534"/>
                    <a:gd name="connsiteY2" fmla="*/ 64643 h 69696"/>
                    <a:gd name="connsiteX3" fmla="*/ 20712 w 43534"/>
                    <a:gd name="connsiteY3" fmla="*/ 67859 h 69696"/>
                    <a:gd name="connsiteX4" fmla="*/ 34610 w 43534"/>
                    <a:gd name="connsiteY4" fmla="*/ 59986 h 69696"/>
                    <a:gd name="connsiteX5" fmla="*/ 42297 w 43534"/>
                    <a:gd name="connsiteY5" fmla="*/ 33549 h 69696"/>
                    <a:gd name="connsiteX6" fmla="*/ 38914 w 43534"/>
                    <a:gd name="connsiteY6" fmla="*/ 13701 h 69696"/>
                    <a:gd name="connsiteX7" fmla="*/ 30305 w 43534"/>
                    <a:gd name="connsiteY7" fmla="*/ 1853 h 69696"/>
                    <a:gd name="connsiteX8" fmla="*/ 20204 w 43534"/>
                    <a:gd name="connsiteY8" fmla="*/ -1838 h 69696"/>
                    <a:gd name="connsiteX9" fmla="*/ 4178 w 43534"/>
                    <a:gd name="connsiteY9" fmla="*/ 9503 h 69696"/>
                    <a:gd name="connsiteX10" fmla="*/ -1238 w 43534"/>
                    <a:gd name="connsiteY10" fmla="*/ 32519 h 69696"/>
                    <a:gd name="connsiteX11" fmla="*/ 8498 w 43534"/>
                    <a:gd name="connsiteY11" fmla="*/ 31284 h 69696"/>
                    <a:gd name="connsiteX12" fmla="*/ 11913 w 43534"/>
                    <a:gd name="connsiteY12" fmla="*/ 8664 h 69696"/>
                    <a:gd name="connsiteX13" fmla="*/ 20363 w 43534"/>
                    <a:gd name="connsiteY13" fmla="*/ 1282 h 69696"/>
                    <a:gd name="connsiteX14" fmla="*/ 25906 w 43534"/>
                    <a:gd name="connsiteY14" fmla="*/ 3674 h 69696"/>
                    <a:gd name="connsiteX15" fmla="*/ 30289 w 43534"/>
                    <a:gd name="connsiteY15" fmla="*/ 11721 h 69696"/>
                    <a:gd name="connsiteX16" fmla="*/ 32561 w 43534"/>
                    <a:gd name="connsiteY16" fmla="*/ 35735 h 69696"/>
                    <a:gd name="connsiteX17" fmla="*/ 30178 w 43534"/>
                    <a:gd name="connsiteY17" fmla="*/ 54885 h 69696"/>
                    <a:gd name="connsiteX18" fmla="*/ 25572 w 43534"/>
                    <a:gd name="connsiteY18" fmla="*/ 62964 h 69696"/>
                    <a:gd name="connsiteX19" fmla="*/ 20649 w 43534"/>
                    <a:gd name="connsiteY19" fmla="*/ 64596 h 69696"/>
                    <a:gd name="connsiteX20" fmla="*/ 14645 w 43534"/>
                    <a:gd name="connsiteY20" fmla="*/ 61570 h 69696"/>
                    <a:gd name="connsiteX21" fmla="*/ 9785 w 43534"/>
                    <a:gd name="connsiteY21" fmla="*/ 48644 h 69696"/>
                    <a:gd name="connsiteX22" fmla="*/ 8498 w 43534"/>
                    <a:gd name="connsiteY22" fmla="*/ 31284 h 696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43534" h="69696">
                      <a:moveTo>
                        <a:pt x="-1238" y="32519"/>
                      </a:moveTo>
                      <a:cubicBezTo>
                        <a:pt x="-1238" y="40175"/>
                        <a:pt x="-78" y="46765"/>
                        <a:pt x="2241" y="52288"/>
                      </a:cubicBezTo>
                      <a:cubicBezTo>
                        <a:pt x="4559" y="57821"/>
                        <a:pt x="7635" y="61940"/>
                        <a:pt x="11468" y="64643"/>
                      </a:cubicBezTo>
                      <a:cubicBezTo>
                        <a:pt x="14454" y="66787"/>
                        <a:pt x="17536" y="67859"/>
                        <a:pt x="20712" y="67859"/>
                      </a:cubicBezTo>
                      <a:cubicBezTo>
                        <a:pt x="25869" y="67859"/>
                        <a:pt x="30501" y="65234"/>
                        <a:pt x="34610" y="59986"/>
                      </a:cubicBezTo>
                      <a:cubicBezTo>
                        <a:pt x="39734" y="53492"/>
                        <a:pt x="42297" y="44679"/>
                        <a:pt x="42297" y="33549"/>
                      </a:cubicBezTo>
                      <a:cubicBezTo>
                        <a:pt x="42297" y="25766"/>
                        <a:pt x="41169" y="19150"/>
                        <a:pt x="38914" y="13701"/>
                      </a:cubicBezTo>
                      <a:cubicBezTo>
                        <a:pt x="36669" y="8263"/>
                        <a:pt x="33800" y="4313"/>
                        <a:pt x="30305" y="1853"/>
                      </a:cubicBezTo>
                      <a:cubicBezTo>
                        <a:pt x="26822" y="-608"/>
                        <a:pt x="23455" y="-1838"/>
                        <a:pt x="20204" y="-1838"/>
                      </a:cubicBezTo>
                      <a:cubicBezTo>
                        <a:pt x="13787" y="-1838"/>
                        <a:pt x="8445" y="1942"/>
                        <a:pt x="4178" y="9503"/>
                      </a:cubicBezTo>
                      <a:cubicBezTo>
                        <a:pt x="568" y="15871"/>
                        <a:pt x="-1238" y="23543"/>
                        <a:pt x="-1238" y="32519"/>
                      </a:cubicBezTo>
                      <a:close/>
                      <a:moveTo>
                        <a:pt x="8498" y="31284"/>
                      </a:moveTo>
                      <a:cubicBezTo>
                        <a:pt x="8498" y="22044"/>
                        <a:pt x="9637" y="14504"/>
                        <a:pt x="11913" y="8664"/>
                      </a:cubicBezTo>
                      <a:cubicBezTo>
                        <a:pt x="13808" y="3743"/>
                        <a:pt x="16625" y="1282"/>
                        <a:pt x="20363" y="1282"/>
                      </a:cubicBezTo>
                      <a:cubicBezTo>
                        <a:pt x="22142" y="1282"/>
                        <a:pt x="23989" y="2080"/>
                        <a:pt x="25906" y="3674"/>
                      </a:cubicBezTo>
                      <a:cubicBezTo>
                        <a:pt x="27833" y="5279"/>
                        <a:pt x="29294" y="7962"/>
                        <a:pt x="30289" y="11721"/>
                      </a:cubicBezTo>
                      <a:cubicBezTo>
                        <a:pt x="31804" y="17402"/>
                        <a:pt x="32561" y="25407"/>
                        <a:pt x="32561" y="35735"/>
                      </a:cubicBezTo>
                      <a:cubicBezTo>
                        <a:pt x="32561" y="43391"/>
                        <a:pt x="31767" y="49774"/>
                        <a:pt x="30178" y="54885"/>
                      </a:cubicBezTo>
                      <a:cubicBezTo>
                        <a:pt x="28992" y="58687"/>
                        <a:pt x="27457" y="61380"/>
                        <a:pt x="25572" y="62964"/>
                      </a:cubicBezTo>
                      <a:cubicBezTo>
                        <a:pt x="24217" y="64052"/>
                        <a:pt x="22576" y="64596"/>
                        <a:pt x="20649" y="64596"/>
                      </a:cubicBezTo>
                      <a:cubicBezTo>
                        <a:pt x="18404" y="64596"/>
                        <a:pt x="16403" y="63587"/>
                        <a:pt x="14645" y="61570"/>
                      </a:cubicBezTo>
                      <a:cubicBezTo>
                        <a:pt x="12263" y="58835"/>
                        <a:pt x="10643" y="54526"/>
                        <a:pt x="9785" y="48644"/>
                      </a:cubicBezTo>
                      <a:cubicBezTo>
                        <a:pt x="8927" y="42773"/>
                        <a:pt x="8498" y="36986"/>
                        <a:pt x="8498" y="31284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488" name="Freeform: Shape 487">
                  <a:extLst>
                    <a:ext uri="{FF2B5EF4-FFF2-40B4-BE49-F238E27FC236}">
                      <a16:creationId xmlns:a16="http://schemas.microsoft.com/office/drawing/2014/main" id="{CF672E86-9456-6A4F-943F-B7B82E0CB095}"/>
                    </a:ext>
                  </a:extLst>
                </p:cNvPr>
                <p:cNvSpPr/>
                <p:nvPr/>
              </p:nvSpPr>
              <p:spPr>
                <a:xfrm flipV="1">
                  <a:off x="4653979" y="3659956"/>
                  <a:ext cx="11022" cy="10993"/>
                </a:xfrm>
                <a:custGeom>
                  <a:avLst/>
                  <a:gdLst>
                    <a:gd name="connsiteX0" fmla="*/ 5078 w 11022"/>
                    <a:gd name="connsiteY0" fmla="*/ 11023 h 10993"/>
                    <a:gd name="connsiteX1" fmla="*/ 9001 w 11022"/>
                    <a:gd name="connsiteY1" fmla="*/ 9408 h 10993"/>
                    <a:gd name="connsiteX2" fmla="*/ 10589 w 11022"/>
                    <a:gd name="connsiteY2" fmla="*/ 5527 h 10993"/>
                    <a:gd name="connsiteX3" fmla="*/ 8969 w 11022"/>
                    <a:gd name="connsiteY3" fmla="*/ 1646 h 10993"/>
                    <a:gd name="connsiteX4" fmla="*/ 5078 w 11022"/>
                    <a:gd name="connsiteY4" fmla="*/ 30 h 10993"/>
                    <a:gd name="connsiteX5" fmla="*/ 1171 w 11022"/>
                    <a:gd name="connsiteY5" fmla="*/ 1646 h 10993"/>
                    <a:gd name="connsiteX6" fmla="*/ -433 w 11022"/>
                    <a:gd name="connsiteY6" fmla="*/ 5527 h 10993"/>
                    <a:gd name="connsiteX7" fmla="*/ 1171 w 11022"/>
                    <a:gd name="connsiteY7" fmla="*/ 9439 h 10993"/>
                    <a:gd name="connsiteX8" fmla="*/ 5078 w 11022"/>
                    <a:gd name="connsiteY8" fmla="*/ 11023 h 109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1022" h="10993">
                      <a:moveTo>
                        <a:pt x="5078" y="11023"/>
                      </a:moveTo>
                      <a:cubicBezTo>
                        <a:pt x="6635" y="11023"/>
                        <a:pt x="7942" y="10485"/>
                        <a:pt x="9001" y="9408"/>
                      </a:cubicBezTo>
                      <a:cubicBezTo>
                        <a:pt x="10060" y="8341"/>
                        <a:pt x="10589" y="7047"/>
                        <a:pt x="10589" y="5527"/>
                      </a:cubicBezTo>
                      <a:cubicBezTo>
                        <a:pt x="10589" y="4017"/>
                        <a:pt x="10049" y="2723"/>
                        <a:pt x="8969" y="1646"/>
                      </a:cubicBezTo>
                      <a:cubicBezTo>
                        <a:pt x="7900" y="569"/>
                        <a:pt x="6603" y="30"/>
                        <a:pt x="5078" y="30"/>
                      </a:cubicBezTo>
                      <a:cubicBezTo>
                        <a:pt x="3553" y="30"/>
                        <a:pt x="2251" y="569"/>
                        <a:pt x="1171" y="1646"/>
                      </a:cubicBezTo>
                      <a:cubicBezTo>
                        <a:pt x="101" y="2723"/>
                        <a:pt x="-433" y="4017"/>
                        <a:pt x="-433" y="5527"/>
                      </a:cubicBezTo>
                      <a:cubicBezTo>
                        <a:pt x="-433" y="7079"/>
                        <a:pt x="101" y="8383"/>
                        <a:pt x="1171" y="9439"/>
                      </a:cubicBezTo>
                      <a:cubicBezTo>
                        <a:pt x="2251" y="10495"/>
                        <a:pt x="3553" y="11023"/>
                        <a:pt x="5078" y="11023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489" name="Freeform: Shape 488">
                  <a:extLst>
                    <a:ext uri="{FF2B5EF4-FFF2-40B4-BE49-F238E27FC236}">
                      <a16:creationId xmlns:a16="http://schemas.microsoft.com/office/drawing/2014/main" id="{C02EBC79-531D-1BAB-A1CF-99363C1CB4B0}"/>
                    </a:ext>
                  </a:extLst>
                </p:cNvPr>
                <p:cNvSpPr/>
                <p:nvPr/>
              </p:nvSpPr>
              <p:spPr>
                <a:xfrm flipV="1">
                  <a:off x="4673785" y="3601047"/>
                  <a:ext cx="45710" cy="68508"/>
                </a:xfrm>
                <a:custGeom>
                  <a:avLst/>
                  <a:gdLst>
                    <a:gd name="connsiteX0" fmla="*/ 44541 w 45710"/>
                    <a:gd name="connsiteY0" fmla="*/ 22882 h 68508"/>
                    <a:gd name="connsiteX1" fmla="*/ 44541 w 45710"/>
                    <a:gd name="connsiteY1" fmla="*/ 15849 h 68508"/>
                    <a:gd name="connsiteX2" fmla="*/ 35504 w 45710"/>
                    <a:gd name="connsiteY2" fmla="*/ 15849 h 68508"/>
                    <a:gd name="connsiteX3" fmla="*/ 35504 w 45710"/>
                    <a:gd name="connsiteY3" fmla="*/ -1876 h 68508"/>
                    <a:gd name="connsiteX4" fmla="*/ 27324 w 45710"/>
                    <a:gd name="connsiteY4" fmla="*/ -1876 h 68508"/>
                    <a:gd name="connsiteX5" fmla="*/ 27324 w 45710"/>
                    <a:gd name="connsiteY5" fmla="*/ 15849 h 68508"/>
                    <a:gd name="connsiteX6" fmla="*/ -1169 w 45710"/>
                    <a:gd name="connsiteY6" fmla="*/ 15849 h 68508"/>
                    <a:gd name="connsiteX7" fmla="*/ -1169 w 45710"/>
                    <a:gd name="connsiteY7" fmla="*/ 22185 h 68508"/>
                    <a:gd name="connsiteX8" fmla="*/ 30056 w 45710"/>
                    <a:gd name="connsiteY8" fmla="*/ 66633 h 68508"/>
                    <a:gd name="connsiteX9" fmla="*/ 35504 w 45710"/>
                    <a:gd name="connsiteY9" fmla="*/ 66633 h 68508"/>
                    <a:gd name="connsiteX10" fmla="*/ 35504 w 45710"/>
                    <a:gd name="connsiteY10" fmla="*/ 22882 h 68508"/>
                    <a:gd name="connsiteX11" fmla="*/ 44541 w 45710"/>
                    <a:gd name="connsiteY11" fmla="*/ 22882 h 68508"/>
                    <a:gd name="connsiteX12" fmla="*/ 27324 w 45710"/>
                    <a:gd name="connsiteY12" fmla="*/ 22882 h 68508"/>
                    <a:gd name="connsiteX13" fmla="*/ 27324 w 45710"/>
                    <a:gd name="connsiteY13" fmla="*/ 56194 h 68508"/>
                    <a:gd name="connsiteX14" fmla="*/ 3691 w 45710"/>
                    <a:gd name="connsiteY14" fmla="*/ 22882 h 68508"/>
                    <a:gd name="connsiteX15" fmla="*/ 27324 w 45710"/>
                    <a:gd name="connsiteY15" fmla="*/ 22882 h 685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45710" h="68508">
                      <a:moveTo>
                        <a:pt x="44541" y="22882"/>
                      </a:moveTo>
                      <a:lnTo>
                        <a:pt x="44541" y="15849"/>
                      </a:lnTo>
                      <a:lnTo>
                        <a:pt x="35504" y="15849"/>
                      </a:lnTo>
                      <a:lnTo>
                        <a:pt x="35504" y="-1876"/>
                      </a:lnTo>
                      <a:lnTo>
                        <a:pt x="27324" y="-1876"/>
                      </a:lnTo>
                      <a:lnTo>
                        <a:pt x="27324" y="15849"/>
                      </a:lnTo>
                      <a:lnTo>
                        <a:pt x="-1169" y="15849"/>
                      </a:lnTo>
                      <a:lnTo>
                        <a:pt x="-1169" y="22185"/>
                      </a:lnTo>
                      <a:lnTo>
                        <a:pt x="30056" y="66633"/>
                      </a:lnTo>
                      <a:lnTo>
                        <a:pt x="35504" y="66633"/>
                      </a:lnTo>
                      <a:lnTo>
                        <a:pt x="35504" y="22882"/>
                      </a:lnTo>
                      <a:lnTo>
                        <a:pt x="44541" y="22882"/>
                      </a:lnTo>
                      <a:close/>
                      <a:moveTo>
                        <a:pt x="27324" y="22882"/>
                      </a:moveTo>
                      <a:lnTo>
                        <a:pt x="27324" y="56194"/>
                      </a:lnTo>
                      <a:lnTo>
                        <a:pt x="3691" y="22882"/>
                      </a:lnTo>
                      <a:lnTo>
                        <a:pt x="27324" y="2288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490" name="Freeform: Shape 489">
                  <a:extLst>
                    <a:ext uri="{FF2B5EF4-FFF2-40B4-BE49-F238E27FC236}">
                      <a16:creationId xmlns:a16="http://schemas.microsoft.com/office/drawing/2014/main" id="{9F116E9F-7511-673D-438A-561F7F615866}"/>
                    </a:ext>
                  </a:extLst>
                </p:cNvPr>
                <p:cNvSpPr/>
                <p:nvPr/>
              </p:nvSpPr>
              <p:spPr>
                <a:xfrm flipV="1">
                  <a:off x="4723022" y="3669555"/>
                  <a:ext cx="12706" cy="126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06" h="12672"/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491" name="Freeform: Shape 490">
                  <a:extLst>
                    <a:ext uri="{FF2B5EF4-FFF2-40B4-BE49-F238E27FC236}">
                      <a16:creationId xmlns:a16="http://schemas.microsoft.com/office/drawing/2014/main" id="{7D005181-E341-0211-630D-6C15DF960828}"/>
                    </a:ext>
                  </a:extLst>
                </p:cNvPr>
                <p:cNvSpPr/>
                <p:nvPr/>
              </p:nvSpPr>
              <p:spPr>
                <a:xfrm flipV="1">
                  <a:off x="4749276" y="3622874"/>
                  <a:ext cx="77777" cy="46681"/>
                </a:xfrm>
                <a:custGeom>
                  <a:avLst/>
                  <a:gdLst>
                    <a:gd name="connsiteX0" fmla="*/ 13710 w 77777"/>
                    <a:gd name="connsiteY0" fmla="*/ 35848 h 46681"/>
                    <a:gd name="connsiteX1" fmla="*/ 19571 w 77777"/>
                    <a:gd name="connsiteY1" fmla="*/ 41535 h 46681"/>
                    <a:gd name="connsiteX2" fmla="*/ 24368 w 77777"/>
                    <a:gd name="connsiteY2" fmla="*/ 44450 h 46681"/>
                    <a:gd name="connsiteX3" fmla="*/ 29498 w 77777"/>
                    <a:gd name="connsiteY3" fmla="*/ 45495 h 46681"/>
                    <a:gd name="connsiteX4" fmla="*/ 36836 w 77777"/>
                    <a:gd name="connsiteY4" fmla="*/ 43008 h 46681"/>
                    <a:gd name="connsiteX5" fmla="*/ 40965 w 77777"/>
                    <a:gd name="connsiteY5" fmla="*/ 35848 h 46681"/>
                    <a:gd name="connsiteX6" fmla="*/ 49590 w 77777"/>
                    <a:gd name="connsiteY6" fmla="*/ 43642 h 46681"/>
                    <a:gd name="connsiteX7" fmla="*/ 56848 w 77777"/>
                    <a:gd name="connsiteY7" fmla="*/ 45495 h 46681"/>
                    <a:gd name="connsiteX8" fmla="*/ 63265 w 77777"/>
                    <a:gd name="connsiteY8" fmla="*/ 43642 h 46681"/>
                    <a:gd name="connsiteX9" fmla="*/ 67712 w 77777"/>
                    <a:gd name="connsiteY9" fmla="*/ 37575 h 46681"/>
                    <a:gd name="connsiteX10" fmla="*/ 68808 w 77777"/>
                    <a:gd name="connsiteY10" fmla="*/ 28562 h 46681"/>
                    <a:gd name="connsiteX11" fmla="*/ 68808 w 77777"/>
                    <a:gd name="connsiteY11" fmla="*/ 9063 h 46681"/>
                    <a:gd name="connsiteX12" fmla="*/ 69443 w 77777"/>
                    <a:gd name="connsiteY12" fmla="*/ 3218 h 46681"/>
                    <a:gd name="connsiteX13" fmla="*/ 71285 w 77777"/>
                    <a:gd name="connsiteY13" fmla="*/ 1364 h 46681"/>
                    <a:gd name="connsiteX14" fmla="*/ 75653 w 77777"/>
                    <a:gd name="connsiteY14" fmla="*/ 604 h 46681"/>
                    <a:gd name="connsiteX15" fmla="*/ 75653 w 77777"/>
                    <a:gd name="connsiteY15" fmla="*/ -1186 h 46681"/>
                    <a:gd name="connsiteX16" fmla="*/ 53227 w 77777"/>
                    <a:gd name="connsiteY16" fmla="*/ -1186 h 46681"/>
                    <a:gd name="connsiteX17" fmla="*/ 53227 w 77777"/>
                    <a:gd name="connsiteY17" fmla="*/ 604 h 46681"/>
                    <a:gd name="connsiteX18" fmla="*/ 54164 w 77777"/>
                    <a:gd name="connsiteY18" fmla="*/ 604 h 46681"/>
                    <a:gd name="connsiteX19" fmla="*/ 58722 w 77777"/>
                    <a:gd name="connsiteY19" fmla="*/ 1729 h 46681"/>
                    <a:gd name="connsiteX20" fmla="*/ 60374 w 77777"/>
                    <a:gd name="connsiteY20" fmla="*/ 4263 h 46681"/>
                    <a:gd name="connsiteX21" fmla="*/ 60565 w 77777"/>
                    <a:gd name="connsiteY21" fmla="*/ 9063 h 46681"/>
                    <a:gd name="connsiteX22" fmla="*/ 60565 w 77777"/>
                    <a:gd name="connsiteY22" fmla="*/ 28562 h 46681"/>
                    <a:gd name="connsiteX23" fmla="*/ 59230 w 77777"/>
                    <a:gd name="connsiteY23" fmla="*/ 36387 h 46681"/>
                    <a:gd name="connsiteX24" fmla="*/ 53020 w 77777"/>
                    <a:gd name="connsiteY24" fmla="*/ 39555 h 46681"/>
                    <a:gd name="connsiteX25" fmla="*/ 47731 w 77777"/>
                    <a:gd name="connsiteY25" fmla="*/ 38240 h 46681"/>
                    <a:gd name="connsiteX26" fmla="*/ 41315 w 77777"/>
                    <a:gd name="connsiteY26" fmla="*/ 33362 h 46681"/>
                    <a:gd name="connsiteX27" fmla="*/ 41203 w 77777"/>
                    <a:gd name="connsiteY27" fmla="*/ 32823 h 46681"/>
                    <a:gd name="connsiteX28" fmla="*/ 41315 w 77777"/>
                    <a:gd name="connsiteY28" fmla="*/ 30700 h 46681"/>
                    <a:gd name="connsiteX29" fmla="*/ 41315 w 77777"/>
                    <a:gd name="connsiteY29" fmla="*/ 9063 h 46681"/>
                    <a:gd name="connsiteX30" fmla="*/ 41823 w 77777"/>
                    <a:gd name="connsiteY30" fmla="*/ 3265 h 46681"/>
                    <a:gd name="connsiteX31" fmla="*/ 43776 w 77777"/>
                    <a:gd name="connsiteY31" fmla="*/ 1364 h 46681"/>
                    <a:gd name="connsiteX32" fmla="*/ 48700 w 77777"/>
                    <a:gd name="connsiteY32" fmla="*/ 604 h 46681"/>
                    <a:gd name="connsiteX33" fmla="*/ 48700 w 77777"/>
                    <a:gd name="connsiteY33" fmla="*/ -1186 h 46681"/>
                    <a:gd name="connsiteX34" fmla="*/ 25718 w 77777"/>
                    <a:gd name="connsiteY34" fmla="*/ -1186 h 46681"/>
                    <a:gd name="connsiteX35" fmla="*/ 25718 w 77777"/>
                    <a:gd name="connsiteY35" fmla="*/ 604 h 46681"/>
                    <a:gd name="connsiteX36" fmla="*/ 30911 w 77777"/>
                    <a:gd name="connsiteY36" fmla="*/ 1491 h 46681"/>
                    <a:gd name="connsiteX37" fmla="*/ 32865 w 77777"/>
                    <a:gd name="connsiteY37" fmla="*/ 4168 h 46681"/>
                    <a:gd name="connsiteX38" fmla="*/ 33119 w 77777"/>
                    <a:gd name="connsiteY38" fmla="*/ 9063 h 46681"/>
                    <a:gd name="connsiteX39" fmla="*/ 33119 w 77777"/>
                    <a:gd name="connsiteY39" fmla="*/ 28562 h 46681"/>
                    <a:gd name="connsiteX40" fmla="*/ 31483 w 77777"/>
                    <a:gd name="connsiteY40" fmla="*/ 36530 h 46681"/>
                    <a:gd name="connsiteX41" fmla="*/ 25368 w 77777"/>
                    <a:gd name="connsiteY41" fmla="*/ 39698 h 46681"/>
                    <a:gd name="connsiteX42" fmla="*/ 20064 w 77777"/>
                    <a:gd name="connsiteY42" fmla="*/ 38272 h 46681"/>
                    <a:gd name="connsiteX43" fmla="*/ 13710 w 77777"/>
                    <a:gd name="connsiteY43" fmla="*/ 33362 h 46681"/>
                    <a:gd name="connsiteX44" fmla="*/ 13710 w 77777"/>
                    <a:gd name="connsiteY44" fmla="*/ 9063 h 46681"/>
                    <a:gd name="connsiteX45" fmla="*/ 14330 w 77777"/>
                    <a:gd name="connsiteY45" fmla="*/ 3265 h 46681"/>
                    <a:gd name="connsiteX46" fmla="*/ 16156 w 77777"/>
                    <a:gd name="connsiteY46" fmla="*/ 1269 h 46681"/>
                    <a:gd name="connsiteX47" fmla="*/ 21112 w 77777"/>
                    <a:gd name="connsiteY47" fmla="*/ 604 h 46681"/>
                    <a:gd name="connsiteX48" fmla="*/ 21112 w 77777"/>
                    <a:gd name="connsiteY48" fmla="*/ -1186 h 46681"/>
                    <a:gd name="connsiteX49" fmla="*/ -1378 w 77777"/>
                    <a:gd name="connsiteY49" fmla="*/ -1186 h 46681"/>
                    <a:gd name="connsiteX50" fmla="*/ -1378 w 77777"/>
                    <a:gd name="connsiteY50" fmla="*/ 604 h 46681"/>
                    <a:gd name="connsiteX51" fmla="*/ 2990 w 77777"/>
                    <a:gd name="connsiteY51" fmla="*/ 1269 h 46681"/>
                    <a:gd name="connsiteX52" fmla="*/ 4864 w 77777"/>
                    <a:gd name="connsiteY52" fmla="*/ 3392 h 46681"/>
                    <a:gd name="connsiteX53" fmla="*/ 5515 w 77777"/>
                    <a:gd name="connsiteY53" fmla="*/ 9063 h 46681"/>
                    <a:gd name="connsiteX54" fmla="*/ 5515 w 77777"/>
                    <a:gd name="connsiteY54" fmla="*/ 26392 h 46681"/>
                    <a:gd name="connsiteX55" fmla="*/ 5070 w 77777"/>
                    <a:gd name="connsiteY55" fmla="*/ 36039 h 46681"/>
                    <a:gd name="connsiteX56" fmla="*/ 3974 w 77777"/>
                    <a:gd name="connsiteY56" fmla="*/ 38288 h 46681"/>
                    <a:gd name="connsiteX57" fmla="*/ 1941 w 77777"/>
                    <a:gd name="connsiteY57" fmla="*/ 38906 h 46681"/>
                    <a:gd name="connsiteX58" fmla="*/ -1378 w 77777"/>
                    <a:gd name="connsiteY58" fmla="*/ 38161 h 46681"/>
                    <a:gd name="connsiteX59" fmla="*/ -2125 w 77777"/>
                    <a:gd name="connsiteY59" fmla="*/ 39951 h 46681"/>
                    <a:gd name="connsiteX60" fmla="*/ 11582 w 77777"/>
                    <a:gd name="connsiteY60" fmla="*/ 45495 h 46681"/>
                    <a:gd name="connsiteX61" fmla="*/ 13710 w 77777"/>
                    <a:gd name="connsiteY61" fmla="*/ 45495 h 46681"/>
                    <a:gd name="connsiteX62" fmla="*/ 13710 w 77777"/>
                    <a:gd name="connsiteY62" fmla="*/ 35848 h 466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</a:cxnLst>
                  <a:rect l="l" t="t" r="r" b="b"/>
                  <a:pathLst>
                    <a:path w="77777" h="46681">
                      <a:moveTo>
                        <a:pt x="13710" y="35848"/>
                      </a:moveTo>
                      <a:cubicBezTo>
                        <a:pt x="17025" y="39143"/>
                        <a:pt x="18978" y="41039"/>
                        <a:pt x="19571" y="41535"/>
                      </a:cubicBezTo>
                      <a:cubicBezTo>
                        <a:pt x="21054" y="42792"/>
                        <a:pt x="22652" y="43763"/>
                        <a:pt x="24368" y="44450"/>
                      </a:cubicBezTo>
                      <a:cubicBezTo>
                        <a:pt x="26094" y="45147"/>
                        <a:pt x="27804" y="45495"/>
                        <a:pt x="29498" y="45495"/>
                      </a:cubicBezTo>
                      <a:cubicBezTo>
                        <a:pt x="32346" y="45495"/>
                        <a:pt x="34792" y="44666"/>
                        <a:pt x="36836" y="43008"/>
                      </a:cubicBezTo>
                      <a:cubicBezTo>
                        <a:pt x="38890" y="41361"/>
                        <a:pt x="40266" y="38974"/>
                        <a:pt x="40965" y="35848"/>
                      </a:cubicBezTo>
                      <a:cubicBezTo>
                        <a:pt x="44375" y="39809"/>
                        <a:pt x="47250" y="42406"/>
                        <a:pt x="49590" y="43642"/>
                      </a:cubicBezTo>
                      <a:cubicBezTo>
                        <a:pt x="51940" y="44877"/>
                        <a:pt x="54360" y="45495"/>
                        <a:pt x="56848" y="45495"/>
                      </a:cubicBezTo>
                      <a:cubicBezTo>
                        <a:pt x="59262" y="45495"/>
                        <a:pt x="61401" y="44877"/>
                        <a:pt x="63265" y="43642"/>
                      </a:cubicBezTo>
                      <a:cubicBezTo>
                        <a:pt x="65139" y="42406"/>
                        <a:pt x="66621" y="40384"/>
                        <a:pt x="67712" y="37575"/>
                      </a:cubicBezTo>
                      <a:cubicBezTo>
                        <a:pt x="68442" y="35664"/>
                        <a:pt x="68808" y="32659"/>
                        <a:pt x="68808" y="28562"/>
                      </a:cubicBezTo>
                      <a:lnTo>
                        <a:pt x="68808" y="9063"/>
                      </a:lnTo>
                      <a:cubicBezTo>
                        <a:pt x="68808" y="6222"/>
                        <a:pt x="69019" y="4274"/>
                        <a:pt x="69443" y="3218"/>
                      </a:cubicBezTo>
                      <a:cubicBezTo>
                        <a:pt x="69782" y="2489"/>
                        <a:pt x="70396" y="1871"/>
                        <a:pt x="71285" y="1364"/>
                      </a:cubicBezTo>
                      <a:cubicBezTo>
                        <a:pt x="72175" y="857"/>
                        <a:pt x="73631" y="604"/>
                        <a:pt x="75653" y="604"/>
                      </a:cubicBezTo>
                      <a:lnTo>
                        <a:pt x="75653" y="-1186"/>
                      </a:lnTo>
                      <a:lnTo>
                        <a:pt x="53227" y="-1186"/>
                      </a:lnTo>
                      <a:lnTo>
                        <a:pt x="53227" y="604"/>
                      </a:lnTo>
                      <a:lnTo>
                        <a:pt x="54164" y="604"/>
                      </a:lnTo>
                      <a:cubicBezTo>
                        <a:pt x="56112" y="604"/>
                        <a:pt x="57631" y="979"/>
                        <a:pt x="58722" y="1729"/>
                      </a:cubicBezTo>
                      <a:cubicBezTo>
                        <a:pt x="59485" y="2257"/>
                        <a:pt x="60035" y="3102"/>
                        <a:pt x="60374" y="4263"/>
                      </a:cubicBezTo>
                      <a:cubicBezTo>
                        <a:pt x="60501" y="4823"/>
                        <a:pt x="60565" y="6423"/>
                        <a:pt x="60565" y="9063"/>
                      </a:cubicBezTo>
                      <a:lnTo>
                        <a:pt x="60565" y="28562"/>
                      </a:lnTo>
                      <a:cubicBezTo>
                        <a:pt x="60565" y="32258"/>
                        <a:pt x="60120" y="34866"/>
                        <a:pt x="59230" y="36387"/>
                      </a:cubicBezTo>
                      <a:cubicBezTo>
                        <a:pt x="57939" y="38499"/>
                        <a:pt x="55869" y="39555"/>
                        <a:pt x="53020" y="39555"/>
                      </a:cubicBezTo>
                      <a:cubicBezTo>
                        <a:pt x="51263" y="39555"/>
                        <a:pt x="49500" y="39117"/>
                        <a:pt x="47731" y="38240"/>
                      </a:cubicBezTo>
                      <a:cubicBezTo>
                        <a:pt x="45963" y="37364"/>
                        <a:pt x="43824" y="35738"/>
                        <a:pt x="41315" y="33362"/>
                      </a:cubicBezTo>
                      <a:lnTo>
                        <a:pt x="41203" y="32823"/>
                      </a:lnTo>
                      <a:lnTo>
                        <a:pt x="41315" y="30700"/>
                      </a:lnTo>
                      <a:lnTo>
                        <a:pt x="41315" y="9063"/>
                      </a:lnTo>
                      <a:cubicBezTo>
                        <a:pt x="41315" y="5958"/>
                        <a:pt x="41484" y="4026"/>
                        <a:pt x="41823" y="3265"/>
                      </a:cubicBezTo>
                      <a:cubicBezTo>
                        <a:pt x="42172" y="2505"/>
                        <a:pt x="42824" y="1871"/>
                        <a:pt x="43776" y="1364"/>
                      </a:cubicBezTo>
                      <a:cubicBezTo>
                        <a:pt x="44740" y="857"/>
                        <a:pt x="46381" y="604"/>
                        <a:pt x="48700" y="604"/>
                      </a:cubicBezTo>
                      <a:lnTo>
                        <a:pt x="48700" y="-1186"/>
                      </a:lnTo>
                      <a:lnTo>
                        <a:pt x="25718" y="-1186"/>
                      </a:lnTo>
                      <a:lnTo>
                        <a:pt x="25718" y="604"/>
                      </a:lnTo>
                      <a:cubicBezTo>
                        <a:pt x="28238" y="604"/>
                        <a:pt x="29969" y="900"/>
                        <a:pt x="30911" y="1491"/>
                      </a:cubicBezTo>
                      <a:cubicBezTo>
                        <a:pt x="31854" y="2082"/>
                        <a:pt x="32505" y="2975"/>
                        <a:pt x="32865" y="4168"/>
                      </a:cubicBezTo>
                      <a:cubicBezTo>
                        <a:pt x="33035" y="4728"/>
                        <a:pt x="33119" y="6359"/>
                        <a:pt x="33119" y="9063"/>
                      </a:cubicBezTo>
                      <a:lnTo>
                        <a:pt x="33119" y="28562"/>
                      </a:lnTo>
                      <a:cubicBezTo>
                        <a:pt x="33119" y="32258"/>
                        <a:pt x="32574" y="34914"/>
                        <a:pt x="31483" y="36530"/>
                      </a:cubicBezTo>
                      <a:cubicBezTo>
                        <a:pt x="30022" y="38642"/>
                        <a:pt x="27984" y="39698"/>
                        <a:pt x="25368" y="39698"/>
                      </a:cubicBezTo>
                      <a:cubicBezTo>
                        <a:pt x="23590" y="39698"/>
                        <a:pt x="21821" y="39222"/>
                        <a:pt x="20064" y="38272"/>
                      </a:cubicBezTo>
                      <a:cubicBezTo>
                        <a:pt x="17321" y="36815"/>
                        <a:pt x="15203" y="35178"/>
                        <a:pt x="13710" y="33362"/>
                      </a:cubicBezTo>
                      <a:lnTo>
                        <a:pt x="13710" y="9063"/>
                      </a:lnTo>
                      <a:cubicBezTo>
                        <a:pt x="13710" y="6095"/>
                        <a:pt x="13917" y="4163"/>
                        <a:pt x="14330" y="3265"/>
                      </a:cubicBezTo>
                      <a:cubicBezTo>
                        <a:pt x="14743" y="2378"/>
                        <a:pt x="15352" y="1713"/>
                        <a:pt x="16156" y="1269"/>
                      </a:cubicBezTo>
                      <a:cubicBezTo>
                        <a:pt x="16972" y="826"/>
                        <a:pt x="18623" y="604"/>
                        <a:pt x="21112" y="604"/>
                      </a:cubicBezTo>
                      <a:lnTo>
                        <a:pt x="21112" y="-1186"/>
                      </a:lnTo>
                      <a:lnTo>
                        <a:pt x="-1378" y="-1186"/>
                      </a:lnTo>
                      <a:lnTo>
                        <a:pt x="-1378" y="604"/>
                      </a:lnTo>
                      <a:cubicBezTo>
                        <a:pt x="708" y="604"/>
                        <a:pt x="2164" y="826"/>
                        <a:pt x="2990" y="1269"/>
                      </a:cubicBezTo>
                      <a:cubicBezTo>
                        <a:pt x="3815" y="1713"/>
                        <a:pt x="4440" y="2420"/>
                        <a:pt x="4864" y="3392"/>
                      </a:cubicBezTo>
                      <a:cubicBezTo>
                        <a:pt x="5298" y="4363"/>
                        <a:pt x="5515" y="6254"/>
                        <a:pt x="5515" y="9063"/>
                      </a:cubicBezTo>
                      <a:lnTo>
                        <a:pt x="5515" y="26392"/>
                      </a:lnTo>
                      <a:cubicBezTo>
                        <a:pt x="5515" y="31376"/>
                        <a:pt x="5367" y="34592"/>
                        <a:pt x="5070" y="36039"/>
                      </a:cubicBezTo>
                      <a:cubicBezTo>
                        <a:pt x="4837" y="37126"/>
                        <a:pt x="4472" y="37876"/>
                        <a:pt x="3974" y="38288"/>
                      </a:cubicBezTo>
                      <a:cubicBezTo>
                        <a:pt x="3487" y="38700"/>
                        <a:pt x="2810" y="38906"/>
                        <a:pt x="1941" y="38906"/>
                      </a:cubicBezTo>
                      <a:cubicBezTo>
                        <a:pt x="1020" y="38906"/>
                        <a:pt x="-86" y="38657"/>
                        <a:pt x="-1378" y="38161"/>
                      </a:cubicBezTo>
                      <a:lnTo>
                        <a:pt x="-2125" y="39951"/>
                      </a:lnTo>
                      <a:lnTo>
                        <a:pt x="11582" y="45495"/>
                      </a:lnTo>
                      <a:lnTo>
                        <a:pt x="13710" y="45495"/>
                      </a:lnTo>
                      <a:lnTo>
                        <a:pt x="13710" y="3584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492" name="Freeform: Shape 491">
                  <a:extLst>
                    <a:ext uri="{FF2B5EF4-FFF2-40B4-BE49-F238E27FC236}">
                      <a16:creationId xmlns:a16="http://schemas.microsoft.com/office/drawing/2014/main" id="{588584B4-9EA6-5C8F-FCE9-C40AD32F65DA}"/>
                    </a:ext>
                  </a:extLst>
                </p:cNvPr>
                <p:cNvSpPr/>
                <p:nvPr/>
              </p:nvSpPr>
              <p:spPr>
                <a:xfrm flipV="1">
                  <a:off x="4828342" y="3622874"/>
                  <a:ext cx="77777" cy="46681"/>
                </a:xfrm>
                <a:custGeom>
                  <a:avLst/>
                  <a:gdLst>
                    <a:gd name="connsiteX0" fmla="*/ 13717 w 77777"/>
                    <a:gd name="connsiteY0" fmla="*/ 35848 h 46681"/>
                    <a:gd name="connsiteX1" fmla="*/ 19577 w 77777"/>
                    <a:gd name="connsiteY1" fmla="*/ 41535 h 46681"/>
                    <a:gd name="connsiteX2" fmla="*/ 24374 w 77777"/>
                    <a:gd name="connsiteY2" fmla="*/ 44450 h 46681"/>
                    <a:gd name="connsiteX3" fmla="*/ 29504 w 77777"/>
                    <a:gd name="connsiteY3" fmla="*/ 45495 h 46681"/>
                    <a:gd name="connsiteX4" fmla="*/ 36842 w 77777"/>
                    <a:gd name="connsiteY4" fmla="*/ 43008 h 46681"/>
                    <a:gd name="connsiteX5" fmla="*/ 40971 w 77777"/>
                    <a:gd name="connsiteY5" fmla="*/ 35848 h 46681"/>
                    <a:gd name="connsiteX6" fmla="*/ 49596 w 77777"/>
                    <a:gd name="connsiteY6" fmla="*/ 43642 h 46681"/>
                    <a:gd name="connsiteX7" fmla="*/ 56854 w 77777"/>
                    <a:gd name="connsiteY7" fmla="*/ 45495 h 46681"/>
                    <a:gd name="connsiteX8" fmla="*/ 63271 w 77777"/>
                    <a:gd name="connsiteY8" fmla="*/ 43642 h 46681"/>
                    <a:gd name="connsiteX9" fmla="*/ 67718 w 77777"/>
                    <a:gd name="connsiteY9" fmla="*/ 37575 h 46681"/>
                    <a:gd name="connsiteX10" fmla="*/ 68814 w 77777"/>
                    <a:gd name="connsiteY10" fmla="*/ 28562 h 46681"/>
                    <a:gd name="connsiteX11" fmla="*/ 68814 w 77777"/>
                    <a:gd name="connsiteY11" fmla="*/ 9063 h 46681"/>
                    <a:gd name="connsiteX12" fmla="*/ 69449 w 77777"/>
                    <a:gd name="connsiteY12" fmla="*/ 3218 h 46681"/>
                    <a:gd name="connsiteX13" fmla="*/ 71292 w 77777"/>
                    <a:gd name="connsiteY13" fmla="*/ 1364 h 46681"/>
                    <a:gd name="connsiteX14" fmla="*/ 75659 w 77777"/>
                    <a:gd name="connsiteY14" fmla="*/ 604 h 46681"/>
                    <a:gd name="connsiteX15" fmla="*/ 75659 w 77777"/>
                    <a:gd name="connsiteY15" fmla="*/ -1186 h 46681"/>
                    <a:gd name="connsiteX16" fmla="*/ 53233 w 77777"/>
                    <a:gd name="connsiteY16" fmla="*/ -1186 h 46681"/>
                    <a:gd name="connsiteX17" fmla="*/ 53233 w 77777"/>
                    <a:gd name="connsiteY17" fmla="*/ 604 h 46681"/>
                    <a:gd name="connsiteX18" fmla="*/ 54170 w 77777"/>
                    <a:gd name="connsiteY18" fmla="*/ 604 h 46681"/>
                    <a:gd name="connsiteX19" fmla="*/ 58728 w 77777"/>
                    <a:gd name="connsiteY19" fmla="*/ 1729 h 46681"/>
                    <a:gd name="connsiteX20" fmla="*/ 60380 w 77777"/>
                    <a:gd name="connsiteY20" fmla="*/ 4263 h 46681"/>
                    <a:gd name="connsiteX21" fmla="*/ 60571 w 77777"/>
                    <a:gd name="connsiteY21" fmla="*/ 9063 h 46681"/>
                    <a:gd name="connsiteX22" fmla="*/ 60571 w 77777"/>
                    <a:gd name="connsiteY22" fmla="*/ 28562 h 46681"/>
                    <a:gd name="connsiteX23" fmla="*/ 59237 w 77777"/>
                    <a:gd name="connsiteY23" fmla="*/ 36387 h 46681"/>
                    <a:gd name="connsiteX24" fmla="*/ 53026 w 77777"/>
                    <a:gd name="connsiteY24" fmla="*/ 39555 h 46681"/>
                    <a:gd name="connsiteX25" fmla="*/ 47738 w 77777"/>
                    <a:gd name="connsiteY25" fmla="*/ 38240 h 46681"/>
                    <a:gd name="connsiteX26" fmla="*/ 41321 w 77777"/>
                    <a:gd name="connsiteY26" fmla="*/ 33362 h 46681"/>
                    <a:gd name="connsiteX27" fmla="*/ 41210 w 77777"/>
                    <a:gd name="connsiteY27" fmla="*/ 32823 h 46681"/>
                    <a:gd name="connsiteX28" fmla="*/ 41321 w 77777"/>
                    <a:gd name="connsiteY28" fmla="*/ 30700 h 46681"/>
                    <a:gd name="connsiteX29" fmla="*/ 41321 w 77777"/>
                    <a:gd name="connsiteY29" fmla="*/ 9063 h 46681"/>
                    <a:gd name="connsiteX30" fmla="*/ 41829 w 77777"/>
                    <a:gd name="connsiteY30" fmla="*/ 3265 h 46681"/>
                    <a:gd name="connsiteX31" fmla="*/ 43783 w 77777"/>
                    <a:gd name="connsiteY31" fmla="*/ 1364 h 46681"/>
                    <a:gd name="connsiteX32" fmla="*/ 48706 w 77777"/>
                    <a:gd name="connsiteY32" fmla="*/ 604 h 46681"/>
                    <a:gd name="connsiteX33" fmla="*/ 48706 w 77777"/>
                    <a:gd name="connsiteY33" fmla="*/ -1186 h 46681"/>
                    <a:gd name="connsiteX34" fmla="*/ 25724 w 77777"/>
                    <a:gd name="connsiteY34" fmla="*/ -1186 h 46681"/>
                    <a:gd name="connsiteX35" fmla="*/ 25724 w 77777"/>
                    <a:gd name="connsiteY35" fmla="*/ 604 h 46681"/>
                    <a:gd name="connsiteX36" fmla="*/ 30918 w 77777"/>
                    <a:gd name="connsiteY36" fmla="*/ 1491 h 46681"/>
                    <a:gd name="connsiteX37" fmla="*/ 32871 w 77777"/>
                    <a:gd name="connsiteY37" fmla="*/ 4168 h 46681"/>
                    <a:gd name="connsiteX38" fmla="*/ 33125 w 77777"/>
                    <a:gd name="connsiteY38" fmla="*/ 9063 h 46681"/>
                    <a:gd name="connsiteX39" fmla="*/ 33125 w 77777"/>
                    <a:gd name="connsiteY39" fmla="*/ 28562 h 46681"/>
                    <a:gd name="connsiteX40" fmla="*/ 31489 w 77777"/>
                    <a:gd name="connsiteY40" fmla="*/ 36530 h 46681"/>
                    <a:gd name="connsiteX41" fmla="*/ 25375 w 77777"/>
                    <a:gd name="connsiteY41" fmla="*/ 39698 h 46681"/>
                    <a:gd name="connsiteX42" fmla="*/ 20070 w 77777"/>
                    <a:gd name="connsiteY42" fmla="*/ 38272 h 46681"/>
                    <a:gd name="connsiteX43" fmla="*/ 13717 w 77777"/>
                    <a:gd name="connsiteY43" fmla="*/ 33362 h 46681"/>
                    <a:gd name="connsiteX44" fmla="*/ 13717 w 77777"/>
                    <a:gd name="connsiteY44" fmla="*/ 9063 h 46681"/>
                    <a:gd name="connsiteX45" fmla="*/ 14336 w 77777"/>
                    <a:gd name="connsiteY45" fmla="*/ 3265 h 46681"/>
                    <a:gd name="connsiteX46" fmla="*/ 16163 w 77777"/>
                    <a:gd name="connsiteY46" fmla="*/ 1269 h 46681"/>
                    <a:gd name="connsiteX47" fmla="*/ 21118 w 77777"/>
                    <a:gd name="connsiteY47" fmla="*/ 604 h 46681"/>
                    <a:gd name="connsiteX48" fmla="*/ 21118 w 77777"/>
                    <a:gd name="connsiteY48" fmla="*/ -1186 h 46681"/>
                    <a:gd name="connsiteX49" fmla="*/ -1372 w 77777"/>
                    <a:gd name="connsiteY49" fmla="*/ -1186 h 46681"/>
                    <a:gd name="connsiteX50" fmla="*/ -1372 w 77777"/>
                    <a:gd name="connsiteY50" fmla="*/ 604 h 46681"/>
                    <a:gd name="connsiteX51" fmla="*/ 2996 w 77777"/>
                    <a:gd name="connsiteY51" fmla="*/ 1269 h 46681"/>
                    <a:gd name="connsiteX52" fmla="*/ 4870 w 77777"/>
                    <a:gd name="connsiteY52" fmla="*/ 3392 h 46681"/>
                    <a:gd name="connsiteX53" fmla="*/ 5521 w 77777"/>
                    <a:gd name="connsiteY53" fmla="*/ 9063 h 46681"/>
                    <a:gd name="connsiteX54" fmla="*/ 5521 w 77777"/>
                    <a:gd name="connsiteY54" fmla="*/ 26392 h 46681"/>
                    <a:gd name="connsiteX55" fmla="*/ 5076 w 77777"/>
                    <a:gd name="connsiteY55" fmla="*/ 36039 h 46681"/>
                    <a:gd name="connsiteX56" fmla="*/ 3981 w 77777"/>
                    <a:gd name="connsiteY56" fmla="*/ 38288 h 46681"/>
                    <a:gd name="connsiteX57" fmla="*/ 1948 w 77777"/>
                    <a:gd name="connsiteY57" fmla="*/ 38906 h 46681"/>
                    <a:gd name="connsiteX58" fmla="*/ -1372 w 77777"/>
                    <a:gd name="connsiteY58" fmla="*/ 38161 h 46681"/>
                    <a:gd name="connsiteX59" fmla="*/ -2118 w 77777"/>
                    <a:gd name="connsiteY59" fmla="*/ 39951 h 46681"/>
                    <a:gd name="connsiteX60" fmla="*/ 11588 w 77777"/>
                    <a:gd name="connsiteY60" fmla="*/ 45495 h 46681"/>
                    <a:gd name="connsiteX61" fmla="*/ 13717 w 77777"/>
                    <a:gd name="connsiteY61" fmla="*/ 45495 h 46681"/>
                    <a:gd name="connsiteX62" fmla="*/ 13717 w 77777"/>
                    <a:gd name="connsiteY62" fmla="*/ 35848 h 466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</a:cxnLst>
                  <a:rect l="l" t="t" r="r" b="b"/>
                  <a:pathLst>
                    <a:path w="77777" h="46681">
                      <a:moveTo>
                        <a:pt x="13717" y="35848"/>
                      </a:moveTo>
                      <a:cubicBezTo>
                        <a:pt x="17031" y="39143"/>
                        <a:pt x="18984" y="41039"/>
                        <a:pt x="19577" y="41535"/>
                      </a:cubicBezTo>
                      <a:cubicBezTo>
                        <a:pt x="21060" y="42792"/>
                        <a:pt x="22659" y="43763"/>
                        <a:pt x="24374" y="44450"/>
                      </a:cubicBezTo>
                      <a:cubicBezTo>
                        <a:pt x="26100" y="45147"/>
                        <a:pt x="27810" y="45495"/>
                        <a:pt x="29504" y="45495"/>
                      </a:cubicBezTo>
                      <a:cubicBezTo>
                        <a:pt x="32352" y="45495"/>
                        <a:pt x="34798" y="44666"/>
                        <a:pt x="36842" y="43008"/>
                      </a:cubicBezTo>
                      <a:cubicBezTo>
                        <a:pt x="38896" y="41361"/>
                        <a:pt x="40273" y="38974"/>
                        <a:pt x="40971" y="35848"/>
                      </a:cubicBezTo>
                      <a:cubicBezTo>
                        <a:pt x="44381" y="39809"/>
                        <a:pt x="47256" y="42406"/>
                        <a:pt x="49596" y="43642"/>
                      </a:cubicBezTo>
                      <a:cubicBezTo>
                        <a:pt x="51946" y="44877"/>
                        <a:pt x="54366" y="45495"/>
                        <a:pt x="56854" y="45495"/>
                      </a:cubicBezTo>
                      <a:cubicBezTo>
                        <a:pt x="59268" y="45495"/>
                        <a:pt x="61407" y="44877"/>
                        <a:pt x="63271" y="43642"/>
                      </a:cubicBezTo>
                      <a:cubicBezTo>
                        <a:pt x="65145" y="42406"/>
                        <a:pt x="66627" y="40384"/>
                        <a:pt x="67718" y="37575"/>
                      </a:cubicBezTo>
                      <a:cubicBezTo>
                        <a:pt x="68449" y="35664"/>
                        <a:pt x="68814" y="32659"/>
                        <a:pt x="68814" y="28562"/>
                      </a:cubicBezTo>
                      <a:lnTo>
                        <a:pt x="68814" y="9063"/>
                      </a:lnTo>
                      <a:cubicBezTo>
                        <a:pt x="68814" y="6222"/>
                        <a:pt x="69026" y="4274"/>
                        <a:pt x="69449" y="3218"/>
                      </a:cubicBezTo>
                      <a:cubicBezTo>
                        <a:pt x="69788" y="2489"/>
                        <a:pt x="70402" y="1871"/>
                        <a:pt x="71292" y="1364"/>
                      </a:cubicBezTo>
                      <a:cubicBezTo>
                        <a:pt x="72181" y="857"/>
                        <a:pt x="73637" y="604"/>
                        <a:pt x="75659" y="604"/>
                      </a:cubicBezTo>
                      <a:lnTo>
                        <a:pt x="75659" y="-1186"/>
                      </a:lnTo>
                      <a:lnTo>
                        <a:pt x="53233" y="-1186"/>
                      </a:lnTo>
                      <a:lnTo>
                        <a:pt x="53233" y="604"/>
                      </a:lnTo>
                      <a:lnTo>
                        <a:pt x="54170" y="604"/>
                      </a:lnTo>
                      <a:cubicBezTo>
                        <a:pt x="56118" y="604"/>
                        <a:pt x="57638" y="979"/>
                        <a:pt x="58728" y="1729"/>
                      </a:cubicBezTo>
                      <a:cubicBezTo>
                        <a:pt x="59491" y="2257"/>
                        <a:pt x="60041" y="3102"/>
                        <a:pt x="60380" y="4263"/>
                      </a:cubicBezTo>
                      <a:cubicBezTo>
                        <a:pt x="60507" y="4823"/>
                        <a:pt x="60571" y="6423"/>
                        <a:pt x="60571" y="9063"/>
                      </a:cubicBezTo>
                      <a:lnTo>
                        <a:pt x="60571" y="28562"/>
                      </a:lnTo>
                      <a:cubicBezTo>
                        <a:pt x="60571" y="32258"/>
                        <a:pt x="60126" y="34866"/>
                        <a:pt x="59237" y="36387"/>
                      </a:cubicBezTo>
                      <a:cubicBezTo>
                        <a:pt x="57945" y="38499"/>
                        <a:pt x="55875" y="39555"/>
                        <a:pt x="53026" y="39555"/>
                      </a:cubicBezTo>
                      <a:cubicBezTo>
                        <a:pt x="51269" y="39555"/>
                        <a:pt x="49506" y="39117"/>
                        <a:pt x="47738" y="38240"/>
                      </a:cubicBezTo>
                      <a:cubicBezTo>
                        <a:pt x="45969" y="37364"/>
                        <a:pt x="43830" y="35738"/>
                        <a:pt x="41321" y="33362"/>
                      </a:cubicBezTo>
                      <a:lnTo>
                        <a:pt x="41210" y="32823"/>
                      </a:lnTo>
                      <a:lnTo>
                        <a:pt x="41321" y="30700"/>
                      </a:lnTo>
                      <a:lnTo>
                        <a:pt x="41321" y="9063"/>
                      </a:lnTo>
                      <a:cubicBezTo>
                        <a:pt x="41321" y="5958"/>
                        <a:pt x="41490" y="4026"/>
                        <a:pt x="41829" y="3265"/>
                      </a:cubicBezTo>
                      <a:cubicBezTo>
                        <a:pt x="42179" y="2505"/>
                        <a:pt x="42830" y="1871"/>
                        <a:pt x="43783" y="1364"/>
                      </a:cubicBezTo>
                      <a:cubicBezTo>
                        <a:pt x="44746" y="857"/>
                        <a:pt x="46387" y="604"/>
                        <a:pt x="48706" y="604"/>
                      </a:cubicBezTo>
                      <a:lnTo>
                        <a:pt x="48706" y="-1186"/>
                      </a:lnTo>
                      <a:lnTo>
                        <a:pt x="25724" y="-1186"/>
                      </a:lnTo>
                      <a:lnTo>
                        <a:pt x="25724" y="604"/>
                      </a:lnTo>
                      <a:cubicBezTo>
                        <a:pt x="28244" y="604"/>
                        <a:pt x="29975" y="900"/>
                        <a:pt x="30918" y="1491"/>
                      </a:cubicBezTo>
                      <a:cubicBezTo>
                        <a:pt x="31860" y="2082"/>
                        <a:pt x="32511" y="2975"/>
                        <a:pt x="32871" y="4168"/>
                      </a:cubicBezTo>
                      <a:cubicBezTo>
                        <a:pt x="33041" y="4728"/>
                        <a:pt x="33125" y="6359"/>
                        <a:pt x="33125" y="9063"/>
                      </a:cubicBezTo>
                      <a:lnTo>
                        <a:pt x="33125" y="28562"/>
                      </a:lnTo>
                      <a:cubicBezTo>
                        <a:pt x="33125" y="32258"/>
                        <a:pt x="32580" y="34914"/>
                        <a:pt x="31489" y="36530"/>
                      </a:cubicBezTo>
                      <a:cubicBezTo>
                        <a:pt x="30028" y="38642"/>
                        <a:pt x="27990" y="39698"/>
                        <a:pt x="25375" y="39698"/>
                      </a:cubicBezTo>
                      <a:cubicBezTo>
                        <a:pt x="23596" y="39698"/>
                        <a:pt x="21828" y="39222"/>
                        <a:pt x="20070" y="38272"/>
                      </a:cubicBezTo>
                      <a:cubicBezTo>
                        <a:pt x="17327" y="36815"/>
                        <a:pt x="15210" y="35178"/>
                        <a:pt x="13717" y="33362"/>
                      </a:cubicBezTo>
                      <a:lnTo>
                        <a:pt x="13717" y="9063"/>
                      </a:lnTo>
                      <a:cubicBezTo>
                        <a:pt x="13717" y="6095"/>
                        <a:pt x="13923" y="4163"/>
                        <a:pt x="14336" y="3265"/>
                      </a:cubicBezTo>
                      <a:cubicBezTo>
                        <a:pt x="14749" y="2378"/>
                        <a:pt x="15358" y="1713"/>
                        <a:pt x="16163" y="1269"/>
                      </a:cubicBezTo>
                      <a:cubicBezTo>
                        <a:pt x="16978" y="826"/>
                        <a:pt x="18630" y="604"/>
                        <a:pt x="21118" y="604"/>
                      </a:cubicBezTo>
                      <a:lnTo>
                        <a:pt x="21118" y="-1186"/>
                      </a:lnTo>
                      <a:lnTo>
                        <a:pt x="-1372" y="-1186"/>
                      </a:lnTo>
                      <a:lnTo>
                        <a:pt x="-1372" y="604"/>
                      </a:lnTo>
                      <a:cubicBezTo>
                        <a:pt x="714" y="604"/>
                        <a:pt x="2170" y="826"/>
                        <a:pt x="2996" y="1269"/>
                      </a:cubicBezTo>
                      <a:cubicBezTo>
                        <a:pt x="3822" y="1713"/>
                        <a:pt x="4446" y="2420"/>
                        <a:pt x="4870" y="3392"/>
                      </a:cubicBezTo>
                      <a:cubicBezTo>
                        <a:pt x="5304" y="4363"/>
                        <a:pt x="5521" y="6254"/>
                        <a:pt x="5521" y="9063"/>
                      </a:cubicBezTo>
                      <a:lnTo>
                        <a:pt x="5521" y="26392"/>
                      </a:lnTo>
                      <a:cubicBezTo>
                        <a:pt x="5521" y="31376"/>
                        <a:pt x="5373" y="34592"/>
                        <a:pt x="5076" y="36039"/>
                      </a:cubicBezTo>
                      <a:cubicBezTo>
                        <a:pt x="4843" y="37126"/>
                        <a:pt x="4478" y="37876"/>
                        <a:pt x="3981" y="38288"/>
                      </a:cubicBezTo>
                      <a:cubicBezTo>
                        <a:pt x="3493" y="38700"/>
                        <a:pt x="2816" y="38906"/>
                        <a:pt x="1948" y="38906"/>
                      </a:cubicBezTo>
                      <a:cubicBezTo>
                        <a:pt x="1026" y="38906"/>
                        <a:pt x="-80" y="38657"/>
                        <a:pt x="-1372" y="38161"/>
                      </a:cubicBezTo>
                      <a:lnTo>
                        <a:pt x="-2118" y="39951"/>
                      </a:lnTo>
                      <a:lnTo>
                        <a:pt x="11588" y="45495"/>
                      </a:lnTo>
                      <a:lnTo>
                        <a:pt x="13717" y="45495"/>
                      </a:lnTo>
                      <a:lnTo>
                        <a:pt x="13717" y="3584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</p:grpSp>
          <p:grpSp>
            <p:nvGrpSpPr>
              <p:cNvPr id="493" name="Graphic 57">
                <a:extLst>
                  <a:ext uri="{FF2B5EF4-FFF2-40B4-BE49-F238E27FC236}">
                    <a16:creationId xmlns:a16="http://schemas.microsoft.com/office/drawing/2014/main" id="{E35C1CBA-1DE7-E4B1-150C-75B1BA392916}"/>
                  </a:ext>
                </a:extLst>
              </p:cNvPr>
              <p:cNvGrpSpPr/>
              <p:nvPr/>
            </p:nvGrpSpPr>
            <p:grpSpPr>
              <a:xfrm>
                <a:off x="5105675" y="3031443"/>
                <a:ext cx="647081" cy="70298"/>
                <a:chOff x="5105675" y="3031443"/>
                <a:chExt cx="647081" cy="70298"/>
              </a:xfrm>
              <a:solidFill>
                <a:srgbClr val="000000"/>
              </a:solidFill>
            </p:grpSpPr>
            <p:sp>
              <p:nvSpPr>
                <p:cNvPr id="494" name="Freeform: Shape 493">
                  <a:extLst>
                    <a:ext uri="{FF2B5EF4-FFF2-40B4-BE49-F238E27FC236}">
                      <a16:creationId xmlns:a16="http://schemas.microsoft.com/office/drawing/2014/main" id="{7CB8FCE3-0E1B-03EF-299F-252F78CA1EC3}"/>
                    </a:ext>
                  </a:extLst>
                </p:cNvPr>
                <p:cNvSpPr/>
                <p:nvPr/>
              </p:nvSpPr>
              <p:spPr>
                <a:xfrm flipV="1">
                  <a:off x="5105675" y="3031506"/>
                  <a:ext cx="38118" cy="68651"/>
                </a:xfrm>
                <a:custGeom>
                  <a:avLst/>
                  <a:gdLst>
                    <a:gd name="connsiteX0" fmla="*/ 19502 w 38118"/>
                    <a:gd name="connsiteY0" fmla="*/ 39513 h 68651"/>
                    <a:gd name="connsiteX1" fmla="*/ 19502 w 38118"/>
                    <a:gd name="connsiteY1" fmla="*/ 7389 h 68651"/>
                    <a:gd name="connsiteX2" fmla="*/ 20487 w 38118"/>
                    <a:gd name="connsiteY2" fmla="*/ 1544 h 68651"/>
                    <a:gd name="connsiteX3" fmla="*/ 26347 w 38118"/>
                    <a:gd name="connsiteY3" fmla="*/ -135 h 68651"/>
                    <a:gd name="connsiteX4" fmla="*/ 26347 w 38118"/>
                    <a:gd name="connsiteY4" fmla="*/ -1925 h 68651"/>
                    <a:gd name="connsiteX5" fmla="*/ -1003 w 38118"/>
                    <a:gd name="connsiteY5" fmla="*/ -1925 h 68651"/>
                    <a:gd name="connsiteX6" fmla="*/ -1003 w 38118"/>
                    <a:gd name="connsiteY6" fmla="*/ -135 h 68651"/>
                    <a:gd name="connsiteX7" fmla="*/ 3444 w 38118"/>
                    <a:gd name="connsiteY7" fmla="*/ 578 h 68651"/>
                    <a:gd name="connsiteX8" fmla="*/ 5255 w 38118"/>
                    <a:gd name="connsiteY8" fmla="*/ 2431 h 68651"/>
                    <a:gd name="connsiteX9" fmla="*/ 5747 w 38118"/>
                    <a:gd name="connsiteY9" fmla="*/ 7389 h 68651"/>
                    <a:gd name="connsiteX10" fmla="*/ 5747 w 38118"/>
                    <a:gd name="connsiteY10" fmla="*/ 39513 h 68651"/>
                    <a:gd name="connsiteX11" fmla="*/ -1003 w 38118"/>
                    <a:gd name="connsiteY11" fmla="*/ 39513 h 68651"/>
                    <a:gd name="connsiteX12" fmla="*/ -1003 w 38118"/>
                    <a:gd name="connsiteY12" fmla="*/ 44360 h 68651"/>
                    <a:gd name="connsiteX13" fmla="*/ 5747 w 38118"/>
                    <a:gd name="connsiteY13" fmla="*/ 44360 h 68651"/>
                    <a:gd name="connsiteX14" fmla="*/ 5747 w 38118"/>
                    <a:gd name="connsiteY14" fmla="*/ 47781 h 68651"/>
                    <a:gd name="connsiteX15" fmla="*/ 5700 w 38118"/>
                    <a:gd name="connsiteY15" fmla="*/ 50094 h 68651"/>
                    <a:gd name="connsiteX16" fmla="*/ 10941 w 38118"/>
                    <a:gd name="connsiteY16" fmla="*/ 61974 h 68651"/>
                    <a:gd name="connsiteX17" fmla="*/ 25109 w 38118"/>
                    <a:gd name="connsiteY17" fmla="*/ 66726 h 68651"/>
                    <a:gd name="connsiteX18" fmla="*/ 34162 w 38118"/>
                    <a:gd name="connsiteY18" fmla="*/ 64445 h 68651"/>
                    <a:gd name="connsiteX19" fmla="*/ 37116 w 38118"/>
                    <a:gd name="connsiteY19" fmla="*/ 59408 h 68651"/>
                    <a:gd name="connsiteX20" fmla="*/ 35274 w 38118"/>
                    <a:gd name="connsiteY20" fmla="*/ 55543 h 68651"/>
                    <a:gd name="connsiteX21" fmla="*/ 30413 w 38118"/>
                    <a:gd name="connsiteY21" fmla="*/ 53911 h 68651"/>
                    <a:gd name="connsiteX22" fmla="*/ 26316 w 38118"/>
                    <a:gd name="connsiteY22" fmla="*/ 55242 h 68651"/>
                    <a:gd name="connsiteX23" fmla="*/ 24807 w 38118"/>
                    <a:gd name="connsiteY23" fmla="*/ 58220 h 68651"/>
                    <a:gd name="connsiteX24" fmla="*/ 25109 w 38118"/>
                    <a:gd name="connsiteY24" fmla="*/ 60057 h 68651"/>
                    <a:gd name="connsiteX25" fmla="*/ 25315 w 38118"/>
                    <a:gd name="connsiteY25" fmla="*/ 61641 h 68651"/>
                    <a:gd name="connsiteX26" fmla="*/ 24712 w 38118"/>
                    <a:gd name="connsiteY26" fmla="*/ 63162 h 68651"/>
                    <a:gd name="connsiteX27" fmla="*/ 22774 w 38118"/>
                    <a:gd name="connsiteY27" fmla="*/ 63907 h 68651"/>
                    <a:gd name="connsiteX28" fmla="*/ 20376 w 38118"/>
                    <a:gd name="connsiteY28" fmla="*/ 62719 h 68651"/>
                    <a:gd name="connsiteX29" fmla="*/ 19407 w 38118"/>
                    <a:gd name="connsiteY29" fmla="*/ 58917 h 68651"/>
                    <a:gd name="connsiteX30" fmla="*/ 19502 w 38118"/>
                    <a:gd name="connsiteY30" fmla="*/ 50252 h 68651"/>
                    <a:gd name="connsiteX31" fmla="*/ 19502 w 38118"/>
                    <a:gd name="connsiteY31" fmla="*/ 44360 h 68651"/>
                    <a:gd name="connsiteX32" fmla="*/ 26347 w 38118"/>
                    <a:gd name="connsiteY32" fmla="*/ 44360 h 68651"/>
                    <a:gd name="connsiteX33" fmla="*/ 26347 w 38118"/>
                    <a:gd name="connsiteY33" fmla="*/ 39513 h 68651"/>
                    <a:gd name="connsiteX34" fmla="*/ 19502 w 38118"/>
                    <a:gd name="connsiteY34" fmla="*/ 39513 h 686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</a:cxnLst>
                  <a:rect l="l" t="t" r="r" b="b"/>
                  <a:pathLst>
                    <a:path w="38118" h="68651">
                      <a:moveTo>
                        <a:pt x="19502" y="39513"/>
                      </a:moveTo>
                      <a:lnTo>
                        <a:pt x="19502" y="7389"/>
                      </a:lnTo>
                      <a:cubicBezTo>
                        <a:pt x="19502" y="4284"/>
                        <a:pt x="19830" y="2336"/>
                        <a:pt x="20487" y="1544"/>
                      </a:cubicBezTo>
                      <a:cubicBezTo>
                        <a:pt x="21546" y="319"/>
                        <a:pt x="23499" y="-241"/>
                        <a:pt x="26347" y="-135"/>
                      </a:cubicBezTo>
                      <a:lnTo>
                        <a:pt x="26347" y="-1925"/>
                      </a:lnTo>
                      <a:lnTo>
                        <a:pt x="-1003" y="-1925"/>
                      </a:lnTo>
                      <a:lnTo>
                        <a:pt x="-1003" y="-135"/>
                      </a:lnTo>
                      <a:cubicBezTo>
                        <a:pt x="1083" y="-104"/>
                        <a:pt x="2566" y="134"/>
                        <a:pt x="3444" y="578"/>
                      </a:cubicBezTo>
                      <a:cubicBezTo>
                        <a:pt x="4323" y="1021"/>
                        <a:pt x="4927" y="1639"/>
                        <a:pt x="5255" y="2431"/>
                      </a:cubicBezTo>
                      <a:cubicBezTo>
                        <a:pt x="5583" y="3223"/>
                        <a:pt x="5747" y="4876"/>
                        <a:pt x="5747" y="7389"/>
                      </a:cubicBezTo>
                      <a:lnTo>
                        <a:pt x="5747" y="39513"/>
                      </a:lnTo>
                      <a:lnTo>
                        <a:pt x="-1003" y="39513"/>
                      </a:lnTo>
                      <a:lnTo>
                        <a:pt x="-1003" y="44360"/>
                      </a:lnTo>
                      <a:lnTo>
                        <a:pt x="5747" y="44360"/>
                      </a:lnTo>
                      <a:lnTo>
                        <a:pt x="5747" y="47781"/>
                      </a:lnTo>
                      <a:lnTo>
                        <a:pt x="5700" y="50094"/>
                      </a:lnTo>
                      <a:cubicBezTo>
                        <a:pt x="5700" y="54846"/>
                        <a:pt x="7447" y="58806"/>
                        <a:pt x="10941" y="61974"/>
                      </a:cubicBezTo>
                      <a:cubicBezTo>
                        <a:pt x="14435" y="65142"/>
                        <a:pt x="19158" y="66726"/>
                        <a:pt x="25109" y="66726"/>
                      </a:cubicBezTo>
                      <a:cubicBezTo>
                        <a:pt x="29175" y="66726"/>
                        <a:pt x="32192" y="65966"/>
                        <a:pt x="34162" y="64445"/>
                      </a:cubicBezTo>
                      <a:cubicBezTo>
                        <a:pt x="36131" y="62935"/>
                        <a:pt x="37116" y="61256"/>
                        <a:pt x="37116" y="59408"/>
                      </a:cubicBezTo>
                      <a:cubicBezTo>
                        <a:pt x="37116" y="57919"/>
                        <a:pt x="36502" y="56631"/>
                        <a:pt x="35274" y="55543"/>
                      </a:cubicBezTo>
                      <a:cubicBezTo>
                        <a:pt x="34056" y="54455"/>
                        <a:pt x="32436" y="53911"/>
                        <a:pt x="30413" y="53911"/>
                      </a:cubicBezTo>
                      <a:cubicBezTo>
                        <a:pt x="28698" y="53911"/>
                        <a:pt x="27332" y="54355"/>
                        <a:pt x="26316" y="55242"/>
                      </a:cubicBezTo>
                      <a:cubicBezTo>
                        <a:pt x="25310" y="56140"/>
                        <a:pt x="24807" y="57132"/>
                        <a:pt x="24807" y="58220"/>
                      </a:cubicBezTo>
                      <a:cubicBezTo>
                        <a:pt x="24807" y="58516"/>
                        <a:pt x="24907" y="59128"/>
                        <a:pt x="25109" y="60057"/>
                      </a:cubicBezTo>
                      <a:cubicBezTo>
                        <a:pt x="25246" y="60617"/>
                        <a:pt x="25315" y="61145"/>
                        <a:pt x="25315" y="61641"/>
                      </a:cubicBezTo>
                      <a:cubicBezTo>
                        <a:pt x="25315" y="62328"/>
                        <a:pt x="25114" y="62835"/>
                        <a:pt x="24712" y="63162"/>
                      </a:cubicBezTo>
                      <a:cubicBezTo>
                        <a:pt x="24182" y="63658"/>
                        <a:pt x="23536" y="63907"/>
                        <a:pt x="22774" y="63907"/>
                      </a:cubicBezTo>
                      <a:cubicBezTo>
                        <a:pt x="21821" y="63907"/>
                        <a:pt x="21021" y="63511"/>
                        <a:pt x="20376" y="62719"/>
                      </a:cubicBezTo>
                      <a:cubicBezTo>
                        <a:pt x="19730" y="61927"/>
                        <a:pt x="19407" y="60659"/>
                        <a:pt x="19407" y="58917"/>
                      </a:cubicBezTo>
                      <a:lnTo>
                        <a:pt x="19502" y="50252"/>
                      </a:lnTo>
                      <a:lnTo>
                        <a:pt x="19502" y="44360"/>
                      </a:lnTo>
                      <a:lnTo>
                        <a:pt x="26347" y="44360"/>
                      </a:lnTo>
                      <a:lnTo>
                        <a:pt x="26347" y="39513"/>
                      </a:lnTo>
                      <a:lnTo>
                        <a:pt x="19502" y="3951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495" name="Freeform: Shape 494">
                  <a:extLst>
                    <a:ext uri="{FF2B5EF4-FFF2-40B4-BE49-F238E27FC236}">
                      <a16:creationId xmlns:a16="http://schemas.microsoft.com/office/drawing/2014/main" id="{B34C90FF-B09F-5382-88CC-1AD0FB6056F5}"/>
                    </a:ext>
                  </a:extLst>
                </p:cNvPr>
                <p:cNvSpPr/>
                <p:nvPr/>
              </p:nvSpPr>
              <p:spPr>
                <a:xfrm flipV="1">
                  <a:off x="5139382" y="3053873"/>
                  <a:ext cx="50125" cy="47678"/>
                </a:xfrm>
                <a:custGeom>
                  <a:avLst/>
                  <a:gdLst>
                    <a:gd name="connsiteX0" fmla="*/ 43754 w 50125"/>
                    <a:gd name="connsiteY0" fmla="*/ 46505 h 47678"/>
                    <a:gd name="connsiteX1" fmla="*/ 43754 w 50125"/>
                    <a:gd name="connsiteY1" fmla="*/ 10262 h 47678"/>
                    <a:gd name="connsiteX2" fmla="*/ 44739 w 50125"/>
                    <a:gd name="connsiteY2" fmla="*/ 3657 h 47678"/>
                    <a:gd name="connsiteX3" fmla="*/ 48757 w 50125"/>
                    <a:gd name="connsiteY3" fmla="*/ 2010 h 47678"/>
                    <a:gd name="connsiteX4" fmla="*/ 48757 w 50125"/>
                    <a:gd name="connsiteY4" fmla="*/ 220 h 47678"/>
                    <a:gd name="connsiteX5" fmla="*/ 29857 w 50125"/>
                    <a:gd name="connsiteY5" fmla="*/ 220 h 47678"/>
                    <a:gd name="connsiteX6" fmla="*/ 29857 w 50125"/>
                    <a:gd name="connsiteY6" fmla="*/ 6413 h 47678"/>
                    <a:gd name="connsiteX7" fmla="*/ 23186 w 50125"/>
                    <a:gd name="connsiteY7" fmla="*/ 632 h 47678"/>
                    <a:gd name="connsiteX8" fmla="*/ 15753 w 50125"/>
                    <a:gd name="connsiteY8" fmla="*/ -1174 h 47678"/>
                    <a:gd name="connsiteX9" fmla="*/ 8781 w 50125"/>
                    <a:gd name="connsiteY9" fmla="*/ 1233 h 47678"/>
                    <a:gd name="connsiteX10" fmla="*/ 4683 w 50125"/>
                    <a:gd name="connsiteY10" fmla="*/ 6857 h 47678"/>
                    <a:gd name="connsiteX11" fmla="*/ 3650 w 50125"/>
                    <a:gd name="connsiteY11" fmla="*/ 18087 h 47678"/>
                    <a:gd name="connsiteX12" fmla="*/ 3650 w 50125"/>
                    <a:gd name="connsiteY12" fmla="*/ 36462 h 47678"/>
                    <a:gd name="connsiteX13" fmla="*/ 2682 w 50125"/>
                    <a:gd name="connsiteY13" fmla="*/ 42988 h 47678"/>
                    <a:gd name="connsiteX14" fmla="*/ -1369 w 50125"/>
                    <a:gd name="connsiteY14" fmla="*/ 44667 h 47678"/>
                    <a:gd name="connsiteX15" fmla="*/ -1369 w 50125"/>
                    <a:gd name="connsiteY15" fmla="*/ 46505 h 47678"/>
                    <a:gd name="connsiteX16" fmla="*/ 17548 w 50125"/>
                    <a:gd name="connsiteY16" fmla="*/ 46505 h 47678"/>
                    <a:gd name="connsiteX17" fmla="*/ 17548 w 50125"/>
                    <a:gd name="connsiteY17" fmla="*/ 14872 h 47678"/>
                    <a:gd name="connsiteX18" fmla="*/ 18008 w 50125"/>
                    <a:gd name="connsiteY18" fmla="*/ 8488 h 47678"/>
                    <a:gd name="connsiteX19" fmla="*/ 19501 w 50125"/>
                    <a:gd name="connsiteY19" fmla="*/ 6302 h 47678"/>
                    <a:gd name="connsiteX20" fmla="*/ 21852 w 50125"/>
                    <a:gd name="connsiteY20" fmla="*/ 5574 h 47678"/>
                    <a:gd name="connsiteX21" fmla="*/ 25092 w 50125"/>
                    <a:gd name="connsiteY21" fmla="*/ 6508 h 47678"/>
                    <a:gd name="connsiteX22" fmla="*/ 29857 w 50125"/>
                    <a:gd name="connsiteY22" fmla="*/ 11704 h 47678"/>
                    <a:gd name="connsiteX23" fmla="*/ 29857 w 50125"/>
                    <a:gd name="connsiteY23" fmla="*/ 36462 h 47678"/>
                    <a:gd name="connsiteX24" fmla="*/ 28888 w 50125"/>
                    <a:gd name="connsiteY24" fmla="*/ 42988 h 47678"/>
                    <a:gd name="connsiteX25" fmla="*/ 24838 w 50125"/>
                    <a:gd name="connsiteY25" fmla="*/ 44667 h 47678"/>
                    <a:gd name="connsiteX26" fmla="*/ 24838 w 50125"/>
                    <a:gd name="connsiteY26" fmla="*/ 46505 h 47678"/>
                    <a:gd name="connsiteX27" fmla="*/ 43754 w 50125"/>
                    <a:gd name="connsiteY27" fmla="*/ 46505 h 476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50125" h="47678">
                      <a:moveTo>
                        <a:pt x="43754" y="46505"/>
                      </a:moveTo>
                      <a:lnTo>
                        <a:pt x="43754" y="10262"/>
                      </a:lnTo>
                      <a:cubicBezTo>
                        <a:pt x="43754" y="6735"/>
                        <a:pt x="44083" y="4533"/>
                        <a:pt x="44739" y="3657"/>
                      </a:cubicBezTo>
                      <a:cubicBezTo>
                        <a:pt x="45406" y="2781"/>
                        <a:pt x="46746" y="2231"/>
                        <a:pt x="48757" y="2010"/>
                      </a:cubicBezTo>
                      <a:lnTo>
                        <a:pt x="48757" y="220"/>
                      </a:lnTo>
                      <a:lnTo>
                        <a:pt x="29857" y="220"/>
                      </a:lnTo>
                      <a:lnTo>
                        <a:pt x="29857" y="6413"/>
                      </a:lnTo>
                      <a:cubicBezTo>
                        <a:pt x="27633" y="3773"/>
                        <a:pt x="25410" y="1846"/>
                        <a:pt x="23186" y="632"/>
                      </a:cubicBezTo>
                      <a:cubicBezTo>
                        <a:pt x="20973" y="-572"/>
                        <a:pt x="18496" y="-1174"/>
                        <a:pt x="15753" y="-1174"/>
                      </a:cubicBezTo>
                      <a:cubicBezTo>
                        <a:pt x="13138" y="-1174"/>
                        <a:pt x="10814" y="-372"/>
                        <a:pt x="8781" y="1233"/>
                      </a:cubicBezTo>
                      <a:cubicBezTo>
                        <a:pt x="6748" y="2839"/>
                        <a:pt x="5382" y="4713"/>
                        <a:pt x="4683" y="6857"/>
                      </a:cubicBezTo>
                      <a:cubicBezTo>
                        <a:pt x="3995" y="9000"/>
                        <a:pt x="3650" y="12744"/>
                        <a:pt x="3650" y="18087"/>
                      </a:cubicBezTo>
                      <a:lnTo>
                        <a:pt x="3650" y="36462"/>
                      </a:lnTo>
                      <a:cubicBezTo>
                        <a:pt x="3650" y="39957"/>
                        <a:pt x="3327" y="42133"/>
                        <a:pt x="2682" y="42988"/>
                      </a:cubicBezTo>
                      <a:cubicBezTo>
                        <a:pt x="2036" y="43844"/>
                        <a:pt x="686" y="44403"/>
                        <a:pt x="-1369" y="44667"/>
                      </a:cubicBezTo>
                      <a:lnTo>
                        <a:pt x="-1369" y="46505"/>
                      </a:lnTo>
                      <a:lnTo>
                        <a:pt x="17548" y="46505"/>
                      </a:lnTo>
                      <a:lnTo>
                        <a:pt x="17548" y="14872"/>
                      </a:lnTo>
                      <a:cubicBezTo>
                        <a:pt x="17548" y="11577"/>
                        <a:pt x="17701" y="9449"/>
                        <a:pt x="18008" y="8488"/>
                      </a:cubicBezTo>
                      <a:cubicBezTo>
                        <a:pt x="18326" y="7527"/>
                        <a:pt x="18824" y="6799"/>
                        <a:pt x="19501" y="6302"/>
                      </a:cubicBezTo>
                      <a:cubicBezTo>
                        <a:pt x="20179" y="5817"/>
                        <a:pt x="20963" y="5574"/>
                        <a:pt x="21852" y="5574"/>
                      </a:cubicBezTo>
                      <a:cubicBezTo>
                        <a:pt x="23048" y="5574"/>
                        <a:pt x="24129" y="5885"/>
                        <a:pt x="25092" y="6508"/>
                      </a:cubicBezTo>
                      <a:cubicBezTo>
                        <a:pt x="26416" y="7364"/>
                        <a:pt x="28004" y="9095"/>
                        <a:pt x="29857" y="11704"/>
                      </a:cubicBezTo>
                      <a:lnTo>
                        <a:pt x="29857" y="36462"/>
                      </a:lnTo>
                      <a:cubicBezTo>
                        <a:pt x="29857" y="39957"/>
                        <a:pt x="29534" y="42133"/>
                        <a:pt x="28888" y="42988"/>
                      </a:cubicBezTo>
                      <a:cubicBezTo>
                        <a:pt x="28242" y="43844"/>
                        <a:pt x="26892" y="44403"/>
                        <a:pt x="24838" y="44667"/>
                      </a:cubicBezTo>
                      <a:lnTo>
                        <a:pt x="24838" y="46505"/>
                      </a:lnTo>
                      <a:lnTo>
                        <a:pt x="43754" y="4650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496" name="Freeform: Shape 495">
                  <a:extLst>
                    <a:ext uri="{FF2B5EF4-FFF2-40B4-BE49-F238E27FC236}">
                      <a16:creationId xmlns:a16="http://schemas.microsoft.com/office/drawing/2014/main" id="{15F7FBDB-C917-E549-FCEF-112001AB9DBC}"/>
                    </a:ext>
                  </a:extLst>
                </p:cNvPr>
                <p:cNvSpPr/>
                <p:nvPr/>
              </p:nvSpPr>
              <p:spPr>
                <a:xfrm flipV="1">
                  <a:off x="5196264" y="3052495"/>
                  <a:ext cx="50078" cy="47663"/>
                </a:xfrm>
                <a:custGeom>
                  <a:avLst/>
                  <a:gdLst>
                    <a:gd name="connsiteX0" fmla="*/ 17516 w 50078"/>
                    <a:gd name="connsiteY0" fmla="*/ 45023 h 47663"/>
                    <a:gd name="connsiteX1" fmla="*/ 17516 w 50078"/>
                    <a:gd name="connsiteY1" fmla="*/ 39036 h 47663"/>
                    <a:gd name="connsiteX2" fmla="*/ 24361 w 50078"/>
                    <a:gd name="connsiteY2" fmla="*/ 44643 h 47663"/>
                    <a:gd name="connsiteX3" fmla="*/ 31413 w 50078"/>
                    <a:gd name="connsiteY3" fmla="*/ 46401 h 47663"/>
                    <a:gd name="connsiteX4" fmla="*/ 38910 w 50078"/>
                    <a:gd name="connsiteY4" fmla="*/ 43898 h 47663"/>
                    <a:gd name="connsiteX5" fmla="*/ 42881 w 50078"/>
                    <a:gd name="connsiteY5" fmla="*/ 37689 h 47663"/>
                    <a:gd name="connsiteX6" fmla="*/ 43675 w 50078"/>
                    <a:gd name="connsiteY6" fmla="*/ 26854 h 47663"/>
                    <a:gd name="connsiteX7" fmla="*/ 43675 w 50078"/>
                    <a:gd name="connsiteY7" fmla="*/ 8844 h 47663"/>
                    <a:gd name="connsiteX8" fmla="*/ 44644 w 50078"/>
                    <a:gd name="connsiteY8" fmla="*/ 2175 h 47663"/>
                    <a:gd name="connsiteX9" fmla="*/ 48694 w 50078"/>
                    <a:gd name="connsiteY9" fmla="*/ 528 h 47663"/>
                    <a:gd name="connsiteX10" fmla="*/ 48694 w 50078"/>
                    <a:gd name="connsiteY10" fmla="*/ -1262 h 47663"/>
                    <a:gd name="connsiteX11" fmla="*/ 25219 w 50078"/>
                    <a:gd name="connsiteY11" fmla="*/ -1262 h 47663"/>
                    <a:gd name="connsiteX12" fmla="*/ 25219 w 50078"/>
                    <a:gd name="connsiteY12" fmla="*/ 528 h 47663"/>
                    <a:gd name="connsiteX13" fmla="*/ 28983 w 50078"/>
                    <a:gd name="connsiteY13" fmla="*/ 2698 h 47663"/>
                    <a:gd name="connsiteX14" fmla="*/ 29777 w 50078"/>
                    <a:gd name="connsiteY14" fmla="*/ 8844 h 47663"/>
                    <a:gd name="connsiteX15" fmla="*/ 29777 w 50078"/>
                    <a:gd name="connsiteY15" fmla="*/ 29436 h 47663"/>
                    <a:gd name="connsiteX16" fmla="*/ 29333 w 50078"/>
                    <a:gd name="connsiteY16" fmla="*/ 36596 h 47663"/>
                    <a:gd name="connsiteX17" fmla="*/ 27824 w 50078"/>
                    <a:gd name="connsiteY17" fmla="*/ 38909 h 47663"/>
                    <a:gd name="connsiteX18" fmla="*/ 25457 w 50078"/>
                    <a:gd name="connsiteY18" fmla="*/ 39733 h 47663"/>
                    <a:gd name="connsiteX19" fmla="*/ 17516 w 50078"/>
                    <a:gd name="connsiteY19" fmla="*/ 33634 h 47663"/>
                    <a:gd name="connsiteX20" fmla="*/ 17516 w 50078"/>
                    <a:gd name="connsiteY20" fmla="*/ 8844 h 47663"/>
                    <a:gd name="connsiteX21" fmla="*/ 18485 w 50078"/>
                    <a:gd name="connsiteY21" fmla="*/ 2239 h 47663"/>
                    <a:gd name="connsiteX22" fmla="*/ 22090 w 50078"/>
                    <a:gd name="connsiteY22" fmla="*/ 528 h 47663"/>
                    <a:gd name="connsiteX23" fmla="*/ 22090 w 50078"/>
                    <a:gd name="connsiteY23" fmla="*/ -1262 h 47663"/>
                    <a:gd name="connsiteX24" fmla="*/ -1385 w 50078"/>
                    <a:gd name="connsiteY24" fmla="*/ -1262 h 47663"/>
                    <a:gd name="connsiteX25" fmla="*/ -1385 w 50078"/>
                    <a:gd name="connsiteY25" fmla="*/ 528 h 47663"/>
                    <a:gd name="connsiteX26" fmla="*/ 2777 w 50078"/>
                    <a:gd name="connsiteY26" fmla="*/ 2397 h 47663"/>
                    <a:gd name="connsiteX27" fmla="*/ 3618 w 50078"/>
                    <a:gd name="connsiteY27" fmla="*/ 8844 h 47663"/>
                    <a:gd name="connsiteX28" fmla="*/ 3618 w 50078"/>
                    <a:gd name="connsiteY28" fmla="*/ 34980 h 47663"/>
                    <a:gd name="connsiteX29" fmla="*/ 2650 w 50078"/>
                    <a:gd name="connsiteY29" fmla="*/ 41507 h 47663"/>
                    <a:gd name="connsiteX30" fmla="*/ -1385 w 50078"/>
                    <a:gd name="connsiteY30" fmla="*/ 43186 h 47663"/>
                    <a:gd name="connsiteX31" fmla="*/ -1385 w 50078"/>
                    <a:gd name="connsiteY31" fmla="*/ 45023 h 47663"/>
                    <a:gd name="connsiteX32" fmla="*/ 17516 w 50078"/>
                    <a:gd name="connsiteY32" fmla="*/ 45023 h 476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50078" h="47663">
                      <a:moveTo>
                        <a:pt x="17516" y="45023"/>
                      </a:moveTo>
                      <a:lnTo>
                        <a:pt x="17516" y="39036"/>
                      </a:lnTo>
                      <a:cubicBezTo>
                        <a:pt x="19898" y="41612"/>
                        <a:pt x="22180" y="43481"/>
                        <a:pt x="24361" y="44643"/>
                      </a:cubicBezTo>
                      <a:cubicBezTo>
                        <a:pt x="26553" y="45815"/>
                        <a:pt x="28904" y="46401"/>
                        <a:pt x="31413" y="46401"/>
                      </a:cubicBezTo>
                      <a:cubicBezTo>
                        <a:pt x="34431" y="46401"/>
                        <a:pt x="36930" y="45567"/>
                        <a:pt x="38910" y="43898"/>
                      </a:cubicBezTo>
                      <a:cubicBezTo>
                        <a:pt x="40901" y="42241"/>
                        <a:pt x="42224" y="40171"/>
                        <a:pt x="42881" y="37689"/>
                      </a:cubicBezTo>
                      <a:cubicBezTo>
                        <a:pt x="43410" y="35809"/>
                        <a:pt x="43675" y="32198"/>
                        <a:pt x="43675" y="26854"/>
                      </a:cubicBezTo>
                      <a:lnTo>
                        <a:pt x="43675" y="8844"/>
                      </a:lnTo>
                      <a:cubicBezTo>
                        <a:pt x="43675" y="5275"/>
                        <a:pt x="43998" y="3052"/>
                        <a:pt x="44644" y="2175"/>
                      </a:cubicBezTo>
                      <a:cubicBezTo>
                        <a:pt x="45290" y="1299"/>
                        <a:pt x="46640" y="750"/>
                        <a:pt x="48694" y="528"/>
                      </a:cubicBezTo>
                      <a:lnTo>
                        <a:pt x="48694" y="-1262"/>
                      </a:lnTo>
                      <a:lnTo>
                        <a:pt x="25219" y="-1262"/>
                      </a:lnTo>
                      <a:lnTo>
                        <a:pt x="25219" y="528"/>
                      </a:lnTo>
                      <a:cubicBezTo>
                        <a:pt x="26966" y="750"/>
                        <a:pt x="28221" y="1473"/>
                        <a:pt x="28983" y="2698"/>
                      </a:cubicBezTo>
                      <a:cubicBezTo>
                        <a:pt x="29513" y="3522"/>
                        <a:pt x="29777" y="5571"/>
                        <a:pt x="29777" y="8844"/>
                      </a:cubicBezTo>
                      <a:lnTo>
                        <a:pt x="29777" y="29436"/>
                      </a:lnTo>
                      <a:cubicBezTo>
                        <a:pt x="29777" y="33227"/>
                        <a:pt x="29629" y="35614"/>
                        <a:pt x="29333" y="36596"/>
                      </a:cubicBezTo>
                      <a:cubicBezTo>
                        <a:pt x="29036" y="37589"/>
                        <a:pt x="28533" y="38360"/>
                        <a:pt x="27824" y="38909"/>
                      </a:cubicBezTo>
                      <a:cubicBezTo>
                        <a:pt x="27114" y="39458"/>
                        <a:pt x="26326" y="39733"/>
                        <a:pt x="25457" y="39733"/>
                      </a:cubicBezTo>
                      <a:cubicBezTo>
                        <a:pt x="22620" y="39733"/>
                        <a:pt x="19972" y="37700"/>
                        <a:pt x="17516" y="33634"/>
                      </a:cubicBezTo>
                      <a:lnTo>
                        <a:pt x="17516" y="8844"/>
                      </a:lnTo>
                      <a:cubicBezTo>
                        <a:pt x="17516" y="5370"/>
                        <a:pt x="17839" y="3168"/>
                        <a:pt x="18485" y="2239"/>
                      </a:cubicBezTo>
                      <a:cubicBezTo>
                        <a:pt x="19131" y="1320"/>
                        <a:pt x="20332" y="750"/>
                        <a:pt x="22090" y="528"/>
                      </a:cubicBezTo>
                      <a:lnTo>
                        <a:pt x="22090" y="-1262"/>
                      </a:lnTo>
                      <a:lnTo>
                        <a:pt x="-1385" y="-1262"/>
                      </a:lnTo>
                      <a:lnTo>
                        <a:pt x="-1385" y="528"/>
                      </a:lnTo>
                      <a:cubicBezTo>
                        <a:pt x="564" y="718"/>
                        <a:pt x="1951" y="1341"/>
                        <a:pt x="2777" y="2397"/>
                      </a:cubicBezTo>
                      <a:cubicBezTo>
                        <a:pt x="3338" y="3126"/>
                        <a:pt x="3618" y="5275"/>
                        <a:pt x="3618" y="8844"/>
                      </a:cubicBezTo>
                      <a:lnTo>
                        <a:pt x="3618" y="34980"/>
                      </a:lnTo>
                      <a:cubicBezTo>
                        <a:pt x="3618" y="38476"/>
                        <a:pt x="3296" y="40651"/>
                        <a:pt x="2650" y="41507"/>
                      </a:cubicBezTo>
                      <a:cubicBezTo>
                        <a:pt x="2014" y="42362"/>
                        <a:pt x="670" y="42922"/>
                        <a:pt x="-1385" y="43186"/>
                      </a:cubicBezTo>
                      <a:lnTo>
                        <a:pt x="-1385" y="45023"/>
                      </a:lnTo>
                      <a:lnTo>
                        <a:pt x="17516" y="4502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497" name="Freeform: Shape 496">
                  <a:extLst>
                    <a:ext uri="{FF2B5EF4-FFF2-40B4-BE49-F238E27FC236}">
                      <a16:creationId xmlns:a16="http://schemas.microsoft.com/office/drawing/2014/main" id="{AE0888A0-AE95-90DE-842A-D9379AE338F6}"/>
                    </a:ext>
                  </a:extLst>
                </p:cNvPr>
                <p:cNvSpPr/>
                <p:nvPr/>
              </p:nvSpPr>
              <p:spPr>
                <a:xfrm flipV="1">
                  <a:off x="5253194" y="3052495"/>
                  <a:ext cx="38960" cy="49057"/>
                </a:xfrm>
                <a:custGeom>
                  <a:avLst/>
                  <a:gdLst>
                    <a:gd name="connsiteX0" fmla="*/ 36364 w 38960"/>
                    <a:gd name="connsiteY0" fmla="*/ 12104 h 49057"/>
                    <a:gd name="connsiteX1" fmla="*/ 37905 w 38960"/>
                    <a:gd name="connsiteY1" fmla="*/ 10916 h 49057"/>
                    <a:gd name="connsiteX2" fmla="*/ 29741 w 38960"/>
                    <a:gd name="connsiteY2" fmla="*/ 1776 h 49057"/>
                    <a:gd name="connsiteX3" fmla="*/ 19338 w 38960"/>
                    <a:gd name="connsiteY3" fmla="*/ -1218 h 49057"/>
                    <a:gd name="connsiteX4" fmla="*/ 4503 w 38960"/>
                    <a:gd name="connsiteY4" fmla="*/ 5768 h 49057"/>
                    <a:gd name="connsiteX5" fmla="*/ -1056 w 38960"/>
                    <a:gd name="connsiteY5" fmla="*/ 22558 h 49057"/>
                    <a:gd name="connsiteX6" fmla="*/ 4011 w 38960"/>
                    <a:gd name="connsiteY6" fmla="*/ 39190 h 49057"/>
                    <a:gd name="connsiteX7" fmla="*/ 20831 w 38960"/>
                    <a:gd name="connsiteY7" fmla="*/ 47839 h 49057"/>
                    <a:gd name="connsiteX8" fmla="*/ 32266 w 38960"/>
                    <a:gd name="connsiteY8" fmla="*/ 44228 h 49057"/>
                    <a:gd name="connsiteX9" fmla="*/ 36507 w 38960"/>
                    <a:gd name="connsiteY9" fmla="*/ 36165 h 49057"/>
                    <a:gd name="connsiteX10" fmla="*/ 34792 w 38960"/>
                    <a:gd name="connsiteY10" fmla="*/ 31651 h 49057"/>
                    <a:gd name="connsiteX11" fmla="*/ 30313 w 38960"/>
                    <a:gd name="connsiteY11" fmla="*/ 29972 h 49057"/>
                    <a:gd name="connsiteX12" fmla="*/ 25469 w 38960"/>
                    <a:gd name="connsiteY12" fmla="*/ 31904 h 49057"/>
                    <a:gd name="connsiteX13" fmla="*/ 23118 w 38960"/>
                    <a:gd name="connsiteY13" fmla="*/ 38794 h 49057"/>
                    <a:gd name="connsiteX14" fmla="*/ 21673 w 38960"/>
                    <a:gd name="connsiteY14" fmla="*/ 43151 h 49057"/>
                    <a:gd name="connsiteX15" fmla="*/ 18989 w 38960"/>
                    <a:gd name="connsiteY15" fmla="*/ 44386 h 49057"/>
                    <a:gd name="connsiteX16" fmla="*/ 14923 w 38960"/>
                    <a:gd name="connsiteY16" fmla="*/ 41852 h 49057"/>
                    <a:gd name="connsiteX17" fmla="*/ 12350 w 38960"/>
                    <a:gd name="connsiteY17" fmla="*/ 30177 h 49057"/>
                    <a:gd name="connsiteX18" fmla="*/ 14430 w 38960"/>
                    <a:gd name="connsiteY18" fmla="*/ 17664 h 49057"/>
                    <a:gd name="connsiteX19" fmla="*/ 20132 w 38960"/>
                    <a:gd name="connsiteY19" fmla="*/ 8793 h 49057"/>
                    <a:gd name="connsiteX20" fmla="*/ 26580 w 38960"/>
                    <a:gd name="connsiteY20" fmla="*/ 6655 h 49057"/>
                    <a:gd name="connsiteX21" fmla="*/ 31202 w 38960"/>
                    <a:gd name="connsiteY21" fmla="*/ 7795 h 49057"/>
                    <a:gd name="connsiteX22" fmla="*/ 36364 w 38960"/>
                    <a:gd name="connsiteY22" fmla="*/ 12104 h 490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38960" h="49057">
                      <a:moveTo>
                        <a:pt x="36364" y="12104"/>
                      </a:moveTo>
                      <a:lnTo>
                        <a:pt x="37905" y="10916"/>
                      </a:lnTo>
                      <a:cubicBezTo>
                        <a:pt x="35724" y="6829"/>
                        <a:pt x="33002" y="3782"/>
                        <a:pt x="29741" y="1776"/>
                      </a:cubicBezTo>
                      <a:cubicBezTo>
                        <a:pt x="26480" y="-220"/>
                        <a:pt x="23012" y="-1218"/>
                        <a:pt x="19338" y="-1218"/>
                      </a:cubicBezTo>
                      <a:cubicBezTo>
                        <a:pt x="13154" y="-1218"/>
                        <a:pt x="8209" y="1111"/>
                        <a:pt x="4503" y="5768"/>
                      </a:cubicBezTo>
                      <a:cubicBezTo>
                        <a:pt x="797" y="10425"/>
                        <a:pt x="-1056" y="16022"/>
                        <a:pt x="-1056" y="22558"/>
                      </a:cubicBezTo>
                      <a:cubicBezTo>
                        <a:pt x="-1056" y="28852"/>
                        <a:pt x="633" y="34396"/>
                        <a:pt x="4011" y="39190"/>
                      </a:cubicBezTo>
                      <a:cubicBezTo>
                        <a:pt x="8077" y="44956"/>
                        <a:pt x="13684" y="47839"/>
                        <a:pt x="20831" y="47839"/>
                      </a:cubicBezTo>
                      <a:cubicBezTo>
                        <a:pt x="25627" y="47839"/>
                        <a:pt x="29439" y="46635"/>
                        <a:pt x="32266" y="44228"/>
                      </a:cubicBezTo>
                      <a:cubicBezTo>
                        <a:pt x="35094" y="41820"/>
                        <a:pt x="36507" y="39132"/>
                        <a:pt x="36507" y="36165"/>
                      </a:cubicBezTo>
                      <a:cubicBezTo>
                        <a:pt x="36507" y="34285"/>
                        <a:pt x="35935" y="32780"/>
                        <a:pt x="34792" y="31651"/>
                      </a:cubicBezTo>
                      <a:cubicBezTo>
                        <a:pt x="33659" y="30531"/>
                        <a:pt x="32166" y="29972"/>
                        <a:pt x="30313" y="29972"/>
                      </a:cubicBezTo>
                      <a:cubicBezTo>
                        <a:pt x="28354" y="29972"/>
                        <a:pt x="26739" y="30616"/>
                        <a:pt x="25469" y="31904"/>
                      </a:cubicBezTo>
                      <a:cubicBezTo>
                        <a:pt x="24198" y="33192"/>
                        <a:pt x="23415" y="35489"/>
                        <a:pt x="23118" y="38794"/>
                      </a:cubicBezTo>
                      <a:cubicBezTo>
                        <a:pt x="22917" y="40864"/>
                        <a:pt x="22435" y="42316"/>
                        <a:pt x="21673" y="43151"/>
                      </a:cubicBezTo>
                      <a:cubicBezTo>
                        <a:pt x="20910" y="43974"/>
                        <a:pt x="20016" y="44386"/>
                        <a:pt x="18989" y="44386"/>
                      </a:cubicBezTo>
                      <a:cubicBezTo>
                        <a:pt x="17400" y="44386"/>
                        <a:pt x="16045" y="43541"/>
                        <a:pt x="14923" y="41852"/>
                      </a:cubicBezTo>
                      <a:cubicBezTo>
                        <a:pt x="13207" y="39317"/>
                        <a:pt x="12350" y="35426"/>
                        <a:pt x="12350" y="30177"/>
                      </a:cubicBezTo>
                      <a:cubicBezTo>
                        <a:pt x="12350" y="25816"/>
                        <a:pt x="13043" y="21645"/>
                        <a:pt x="14430" y="17664"/>
                      </a:cubicBezTo>
                      <a:cubicBezTo>
                        <a:pt x="15817" y="13693"/>
                        <a:pt x="17718" y="10736"/>
                        <a:pt x="20132" y="8793"/>
                      </a:cubicBezTo>
                      <a:cubicBezTo>
                        <a:pt x="21953" y="7368"/>
                        <a:pt x="24103" y="6655"/>
                        <a:pt x="26580" y="6655"/>
                      </a:cubicBezTo>
                      <a:cubicBezTo>
                        <a:pt x="28211" y="6655"/>
                        <a:pt x="29752" y="7035"/>
                        <a:pt x="31202" y="7795"/>
                      </a:cubicBezTo>
                      <a:cubicBezTo>
                        <a:pt x="32664" y="8556"/>
                        <a:pt x="34384" y="9992"/>
                        <a:pt x="36364" y="12104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498" name="Freeform: Shape 497">
                  <a:extLst>
                    <a:ext uri="{FF2B5EF4-FFF2-40B4-BE49-F238E27FC236}">
                      <a16:creationId xmlns:a16="http://schemas.microsoft.com/office/drawing/2014/main" id="{A1AD3364-3C6B-1ABD-2159-6DD68014A64D}"/>
                    </a:ext>
                  </a:extLst>
                </p:cNvPr>
                <p:cNvSpPr/>
                <p:nvPr/>
              </p:nvSpPr>
              <p:spPr>
                <a:xfrm flipV="1">
                  <a:off x="5303124" y="3052542"/>
                  <a:ext cx="16533" cy="48851"/>
                </a:xfrm>
                <a:custGeom>
                  <a:avLst/>
                  <a:gdLst>
                    <a:gd name="connsiteX0" fmla="*/ 7641 w 16533"/>
                    <a:gd name="connsiteY0" fmla="*/ 47630 h 48851"/>
                    <a:gd name="connsiteX1" fmla="*/ 13470 w 16533"/>
                    <a:gd name="connsiteY1" fmla="*/ 45222 h 48851"/>
                    <a:gd name="connsiteX2" fmla="*/ 15884 w 16533"/>
                    <a:gd name="connsiteY2" fmla="*/ 39425 h 48851"/>
                    <a:gd name="connsiteX3" fmla="*/ 13470 w 16533"/>
                    <a:gd name="connsiteY3" fmla="*/ 33595 h 48851"/>
                    <a:gd name="connsiteX4" fmla="*/ 7641 w 16533"/>
                    <a:gd name="connsiteY4" fmla="*/ 31204 h 48851"/>
                    <a:gd name="connsiteX5" fmla="*/ 1796 w 16533"/>
                    <a:gd name="connsiteY5" fmla="*/ 33595 h 48851"/>
                    <a:gd name="connsiteX6" fmla="*/ -602 w 16533"/>
                    <a:gd name="connsiteY6" fmla="*/ 39425 h 48851"/>
                    <a:gd name="connsiteX7" fmla="*/ 1796 w 16533"/>
                    <a:gd name="connsiteY7" fmla="*/ 45222 h 48851"/>
                    <a:gd name="connsiteX8" fmla="*/ 7641 w 16533"/>
                    <a:gd name="connsiteY8" fmla="*/ 47630 h 48851"/>
                    <a:gd name="connsiteX9" fmla="*/ 7594 w 16533"/>
                    <a:gd name="connsiteY9" fmla="*/ 15268 h 48851"/>
                    <a:gd name="connsiteX10" fmla="*/ 13470 w 16533"/>
                    <a:gd name="connsiteY10" fmla="*/ 12829 h 48851"/>
                    <a:gd name="connsiteX11" fmla="*/ 15884 w 16533"/>
                    <a:gd name="connsiteY11" fmla="*/ 7000 h 48851"/>
                    <a:gd name="connsiteX12" fmla="*/ 13439 w 16533"/>
                    <a:gd name="connsiteY12" fmla="*/ 1171 h 48851"/>
                    <a:gd name="connsiteX13" fmla="*/ 7594 w 16533"/>
                    <a:gd name="connsiteY13" fmla="*/ -1221 h 48851"/>
                    <a:gd name="connsiteX14" fmla="*/ 1749 w 16533"/>
                    <a:gd name="connsiteY14" fmla="*/ 1171 h 48851"/>
                    <a:gd name="connsiteX15" fmla="*/ -649 w 16533"/>
                    <a:gd name="connsiteY15" fmla="*/ 7000 h 48851"/>
                    <a:gd name="connsiteX16" fmla="*/ 1749 w 16533"/>
                    <a:gd name="connsiteY16" fmla="*/ 12829 h 48851"/>
                    <a:gd name="connsiteX17" fmla="*/ 7594 w 16533"/>
                    <a:gd name="connsiteY17" fmla="*/ 15268 h 488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16533" h="48851">
                      <a:moveTo>
                        <a:pt x="7641" y="47630"/>
                      </a:moveTo>
                      <a:cubicBezTo>
                        <a:pt x="9918" y="47630"/>
                        <a:pt x="11861" y="46827"/>
                        <a:pt x="13470" y="45222"/>
                      </a:cubicBezTo>
                      <a:cubicBezTo>
                        <a:pt x="15080" y="43627"/>
                        <a:pt x="15884" y="41695"/>
                        <a:pt x="15884" y="39425"/>
                      </a:cubicBezTo>
                      <a:cubicBezTo>
                        <a:pt x="15884" y="37144"/>
                        <a:pt x="15080" y="35200"/>
                        <a:pt x="13470" y="33595"/>
                      </a:cubicBezTo>
                      <a:cubicBezTo>
                        <a:pt x="11861" y="32001"/>
                        <a:pt x="9918" y="31204"/>
                        <a:pt x="7641" y="31204"/>
                      </a:cubicBezTo>
                      <a:cubicBezTo>
                        <a:pt x="5354" y="31204"/>
                        <a:pt x="3406" y="32001"/>
                        <a:pt x="1796" y="33595"/>
                      </a:cubicBezTo>
                      <a:cubicBezTo>
                        <a:pt x="198" y="35200"/>
                        <a:pt x="-602" y="37144"/>
                        <a:pt x="-602" y="39425"/>
                      </a:cubicBezTo>
                      <a:cubicBezTo>
                        <a:pt x="-602" y="41695"/>
                        <a:pt x="198" y="43627"/>
                        <a:pt x="1796" y="45222"/>
                      </a:cubicBezTo>
                      <a:cubicBezTo>
                        <a:pt x="3406" y="46827"/>
                        <a:pt x="5354" y="47630"/>
                        <a:pt x="7641" y="47630"/>
                      </a:cubicBezTo>
                      <a:close/>
                      <a:moveTo>
                        <a:pt x="7594" y="15268"/>
                      </a:moveTo>
                      <a:cubicBezTo>
                        <a:pt x="9902" y="15268"/>
                        <a:pt x="11861" y="14455"/>
                        <a:pt x="13470" y="12829"/>
                      </a:cubicBezTo>
                      <a:cubicBezTo>
                        <a:pt x="15080" y="11213"/>
                        <a:pt x="15884" y="9270"/>
                        <a:pt x="15884" y="7000"/>
                      </a:cubicBezTo>
                      <a:cubicBezTo>
                        <a:pt x="15884" y="4719"/>
                        <a:pt x="15069" y="2776"/>
                        <a:pt x="13439" y="1171"/>
                      </a:cubicBezTo>
                      <a:cubicBezTo>
                        <a:pt x="11818" y="-424"/>
                        <a:pt x="9870" y="-1221"/>
                        <a:pt x="7594" y="-1221"/>
                      </a:cubicBezTo>
                      <a:cubicBezTo>
                        <a:pt x="5307" y="-1221"/>
                        <a:pt x="3358" y="-424"/>
                        <a:pt x="1749" y="1171"/>
                      </a:cubicBezTo>
                      <a:cubicBezTo>
                        <a:pt x="150" y="2776"/>
                        <a:pt x="-649" y="4719"/>
                        <a:pt x="-649" y="7000"/>
                      </a:cubicBezTo>
                      <a:cubicBezTo>
                        <a:pt x="-649" y="9270"/>
                        <a:pt x="150" y="11213"/>
                        <a:pt x="1749" y="12829"/>
                      </a:cubicBezTo>
                      <a:cubicBezTo>
                        <a:pt x="3358" y="14455"/>
                        <a:pt x="5307" y="15268"/>
                        <a:pt x="7594" y="15268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499" name="Freeform: Shape 498">
                  <a:extLst>
                    <a:ext uri="{FF2B5EF4-FFF2-40B4-BE49-F238E27FC236}">
                      <a16:creationId xmlns:a16="http://schemas.microsoft.com/office/drawing/2014/main" id="{DFFBFA4E-235B-4FCE-88AC-C03F33FBE0AC}"/>
                    </a:ext>
                  </a:extLst>
                </p:cNvPr>
                <p:cNvSpPr/>
                <p:nvPr/>
              </p:nvSpPr>
              <p:spPr>
                <a:xfrm flipV="1">
                  <a:off x="5333543" y="3031506"/>
                  <a:ext cx="47203" cy="70235"/>
                </a:xfrm>
                <a:custGeom>
                  <a:avLst/>
                  <a:gdLst>
                    <a:gd name="connsiteX0" fmla="*/ 41091 w 47203"/>
                    <a:gd name="connsiteY0" fmla="*/ 68360 h 70235"/>
                    <a:gd name="connsiteX1" fmla="*/ 41647 w 47203"/>
                    <a:gd name="connsiteY1" fmla="*/ 45994 h 70235"/>
                    <a:gd name="connsiteX2" fmla="*/ 39614 w 47203"/>
                    <a:gd name="connsiteY2" fmla="*/ 45994 h 70235"/>
                    <a:gd name="connsiteX3" fmla="*/ 32530 w 47203"/>
                    <a:gd name="connsiteY3" fmla="*/ 59521 h 70235"/>
                    <a:gd name="connsiteX4" fmla="*/ 20348 w 47203"/>
                    <a:gd name="connsiteY4" fmla="*/ 64654 h 70235"/>
                    <a:gd name="connsiteX5" fmla="*/ 12327 w 47203"/>
                    <a:gd name="connsiteY5" fmla="*/ 61945 h 70235"/>
                    <a:gd name="connsiteX6" fmla="*/ 9373 w 47203"/>
                    <a:gd name="connsiteY6" fmla="*/ 55751 h 70235"/>
                    <a:gd name="connsiteX7" fmla="*/ 10421 w 47203"/>
                    <a:gd name="connsiteY7" fmla="*/ 51791 h 70235"/>
                    <a:gd name="connsiteX8" fmla="*/ 15043 w 47203"/>
                    <a:gd name="connsiteY8" fmla="*/ 47182 h 70235"/>
                    <a:gd name="connsiteX9" fmla="*/ 25812 w 47203"/>
                    <a:gd name="connsiteY9" fmla="*/ 41384 h 70235"/>
                    <a:gd name="connsiteX10" fmla="*/ 41742 w 47203"/>
                    <a:gd name="connsiteY10" fmla="*/ 30455 h 70235"/>
                    <a:gd name="connsiteX11" fmla="*/ 45808 w 47203"/>
                    <a:gd name="connsiteY11" fmla="*/ 18670 h 70235"/>
                    <a:gd name="connsiteX12" fmla="*/ 39233 w 47203"/>
                    <a:gd name="connsiteY12" fmla="*/ 4192 h 70235"/>
                    <a:gd name="connsiteX13" fmla="*/ 22540 w 47203"/>
                    <a:gd name="connsiteY13" fmla="*/ -1875 h 70235"/>
                    <a:gd name="connsiteX14" fmla="*/ 16520 w 47203"/>
                    <a:gd name="connsiteY14" fmla="*/ -1226 h 70235"/>
                    <a:gd name="connsiteX15" fmla="*/ 9437 w 47203"/>
                    <a:gd name="connsiteY15" fmla="*/ 1198 h 70235"/>
                    <a:gd name="connsiteX16" fmla="*/ 5514 w 47203"/>
                    <a:gd name="connsiteY16" fmla="*/ 2180 h 70235"/>
                    <a:gd name="connsiteX17" fmla="*/ 2766 w 47203"/>
                    <a:gd name="connsiteY17" fmla="*/ 1182 h 70235"/>
                    <a:gd name="connsiteX18" fmla="*/ 447 w 47203"/>
                    <a:gd name="connsiteY18" fmla="*/ -1828 h 70235"/>
                    <a:gd name="connsiteX19" fmla="*/ -1395 w 47203"/>
                    <a:gd name="connsiteY19" fmla="*/ -1828 h 70235"/>
                    <a:gd name="connsiteX20" fmla="*/ -1395 w 47203"/>
                    <a:gd name="connsiteY20" fmla="*/ 23517 h 70235"/>
                    <a:gd name="connsiteX21" fmla="*/ 447 w 47203"/>
                    <a:gd name="connsiteY21" fmla="*/ 23517 h 70235"/>
                    <a:gd name="connsiteX22" fmla="*/ 8849 w 47203"/>
                    <a:gd name="connsiteY22" fmla="*/ 7201 h 70235"/>
                    <a:gd name="connsiteX23" fmla="*/ 22286 w 47203"/>
                    <a:gd name="connsiteY23" fmla="*/ 1594 h 70235"/>
                    <a:gd name="connsiteX24" fmla="*/ 31148 w 47203"/>
                    <a:gd name="connsiteY24" fmla="*/ 4603 h 70235"/>
                    <a:gd name="connsiteX25" fmla="*/ 34452 w 47203"/>
                    <a:gd name="connsiteY25" fmla="*/ 11637 h 70235"/>
                    <a:gd name="connsiteX26" fmla="*/ 33181 w 47203"/>
                    <a:gd name="connsiteY26" fmla="*/ 16230 h 70235"/>
                    <a:gd name="connsiteX27" fmla="*/ 29322 w 47203"/>
                    <a:gd name="connsiteY27" fmla="*/ 20475 h 70235"/>
                    <a:gd name="connsiteX28" fmla="*/ 20205 w 47203"/>
                    <a:gd name="connsiteY28" fmla="*/ 25703 h 70235"/>
                    <a:gd name="connsiteX29" fmla="*/ 6991 w 47203"/>
                    <a:gd name="connsiteY29" fmla="*/ 33369 h 70235"/>
                    <a:gd name="connsiteX30" fmla="*/ 812 w 47203"/>
                    <a:gd name="connsiteY30" fmla="*/ 40450 h 70235"/>
                    <a:gd name="connsiteX31" fmla="*/ -1348 w 47203"/>
                    <a:gd name="connsiteY31" fmla="*/ 49067 h 70235"/>
                    <a:gd name="connsiteX32" fmla="*/ 4561 w 47203"/>
                    <a:gd name="connsiteY32" fmla="*/ 62721 h 70235"/>
                    <a:gd name="connsiteX33" fmla="*/ 19459 w 47203"/>
                    <a:gd name="connsiteY33" fmla="*/ 68360 h 70235"/>
                    <a:gd name="connsiteX34" fmla="*/ 25812 w 47203"/>
                    <a:gd name="connsiteY34" fmla="*/ 67568 h 70235"/>
                    <a:gd name="connsiteX35" fmla="*/ 31498 w 47203"/>
                    <a:gd name="connsiteY35" fmla="*/ 65366 h 70235"/>
                    <a:gd name="connsiteX36" fmla="*/ 36183 w 47203"/>
                    <a:gd name="connsiteY36" fmla="*/ 63767 h 70235"/>
                    <a:gd name="connsiteX37" fmla="*/ 38216 w 47203"/>
                    <a:gd name="connsiteY37" fmla="*/ 64559 h 70235"/>
                    <a:gd name="connsiteX38" fmla="*/ 39614 w 47203"/>
                    <a:gd name="connsiteY38" fmla="*/ 68360 h 70235"/>
                    <a:gd name="connsiteX39" fmla="*/ 41091 w 47203"/>
                    <a:gd name="connsiteY39" fmla="*/ 68360 h 702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</a:cxnLst>
                  <a:rect l="l" t="t" r="r" b="b"/>
                  <a:pathLst>
                    <a:path w="47203" h="70235">
                      <a:moveTo>
                        <a:pt x="41091" y="68360"/>
                      </a:moveTo>
                      <a:lnTo>
                        <a:pt x="41647" y="45994"/>
                      </a:lnTo>
                      <a:lnTo>
                        <a:pt x="39614" y="45994"/>
                      </a:lnTo>
                      <a:cubicBezTo>
                        <a:pt x="38650" y="51601"/>
                        <a:pt x="36289" y="56111"/>
                        <a:pt x="32530" y="59521"/>
                      </a:cubicBezTo>
                      <a:cubicBezTo>
                        <a:pt x="28782" y="62943"/>
                        <a:pt x="24721" y="64654"/>
                        <a:pt x="20348" y="64654"/>
                      </a:cubicBezTo>
                      <a:cubicBezTo>
                        <a:pt x="16970" y="64654"/>
                        <a:pt x="14297" y="63751"/>
                        <a:pt x="12327" y="61945"/>
                      </a:cubicBezTo>
                      <a:cubicBezTo>
                        <a:pt x="10358" y="60150"/>
                        <a:pt x="9373" y="58085"/>
                        <a:pt x="9373" y="55751"/>
                      </a:cubicBezTo>
                      <a:cubicBezTo>
                        <a:pt x="9373" y="54262"/>
                        <a:pt x="9723" y="52943"/>
                        <a:pt x="10421" y="51791"/>
                      </a:cubicBezTo>
                      <a:cubicBezTo>
                        <a:pt x="11385" y="50239"/>
                        <a:pt x="12926" y="48703"/>
                        <a:pt x="15043" y="47182"/>
                      </a:cubicBezTo>
                      <a:cubicBezTo>
                        <a:pt x="16600" y="46094"/>
                        <a:pt x="20189" y="44162"/>
                        <a:pt x="25812" y="41384"/>
                      </a:cubicBezTo>
                      <a:cubicBezTo>
                        <a:pt x="33690" y="37530"/>
                        <a:pt x="39000" y="33887"/>
                        <a:pt x="41742" y="30455"/>
                      </a:cubicBezTo>
                      <a:cubicBezTo>
                        <a:pt x="44453" y="27023"/>
                        <a:pt x="45808" y="23094"/>
                        <a:pt x="45808" y="18670"/>
                      </a:cubicBezTo>
                      <a:cubicBezTo>
                        <a:pt x="45808" y="13062"/>
                        <a:pt x="43616" y="8236"/>
                        <a:pt x="39233" y="4192"/>
                      </a:cubicBezTo>
                      <a:cubicBezTo>
                        <a:pt x="34849" y="147"/>
                        <a:pt x="29285" y="-1875"/>
                        <a:pt x="22540" y="-1875"/>
                      </a:cubicBezTo>
                      <a:cubicBezTo>
                        <a:pt x="20422" y="-1875"/>
                        <a:pt x="18416" y="-1659"/>
                        <a:pt x="16520" y="-1226"/>
                      </a:cubicBezTo>
                      <a:cubicBezTo>
                        <a:pt x="14636" y="-803"/>
                        <a:pt x="12274" y="5"/>
                        <a:pt x="9437" y="1198"/>
                      </a:cubicBezTo>
                      <a:cubicBezTo>
                        <a:pt x="7848" y="1853"/>
                        <a:pt x="6541" y="2180"/>
                        <a:pt x="5514" y="2180"/>
                      </a:cubicBezTo>
                      <a:cubicBezTo>
                        <a:pt x="4645" y="2180"/>
                        <a:pt x="3729" y="1847"/>
                        <a:pt x="2766" y="1182"/>
                      </a:cubicBezTo>
                      <a:cubicBezTo>
                        <a:pt x="1813" y="527"/>
                        <a:pt x="1040" y="-476"/>
                        <a:pt x="447" y="-1828"/>
                      </a:cubicBezTo>
                      <a:lnTo>
                        <a:pt x="-1395" y="-1828"/>
                      </a:lnTo>
                      <a:lnTo>
                        <a:pt x="-1395" y="23517"/>
                      </a:lnTo>
                      <a:lnTo>
                        <a:pt x="447" y="23517"/>
                      </a:lnTo>
                      <a:cubicBezTo>
                        <a:pt x="1898" y="16389"/>
                        <a:pt x="4698" y="10950"/>
                        <a:pt x="8849" y="7201"/>
                      </a:cubicBezTo>
                      <a:cubicBezTo>
                        <a:pt x="13010" y="3463"/>
                        <a:pt x="17489" y="1594"/>
                        <a:pt x="22286" y="1594"/>
                      </a:cubicBezTo>
                      <a:cubicBezTo>
                        <a:pt x="25992" y="1594"/>
                        <a:pt x="28946" y="2597"/>
                        <a:pt x="31148" y="4603"/>
                      </a:cubicBezTo>
                      <a:cubicBezTo>
                        <a:pt x="33351" y="6620"/>
                        <a:pt x="34452" y="8965"/>
                        <a:pt x="34452" y="11637"/>
                      </a:cubicBezTo>
                      <a:cubicBezTo>
                        <a:pt x="34452" y="13221"/>
                        <a:pt x="34028" y="14752"/>
                        <a:pt x="33181" y="16230"/>
                      </a:cubicBezTo>
                      <a:cubicBezTo>
                        <a:pt x="32334" y="17719"/>
                        <a:pt x="31048" y="19134"/>
                        <a:pt x="29322" y="20475"/>
                      </a:cubicBezTo>
                      <a:cubicBezTo>
                        <a:pt x="27607" y="21817"/>
                        <a:pt x="24568" y="23559"/>
                        <a:pt x="20205" y="25703"/>
                      </a:cubicBezTo>
                      <a:cubicBezTo>
                        <a:pt x="14085" y="28702"/>
                        <a:pt x="9680" y="31257"/>
                        <a:pt x="6991" y="33369"/>
                      </a:cubicBezTo>
                      <a:cubicBezTo>
                        <a:pt x="4312" y="35481"/>
                        <a:pt x="2252" y="37841"/>
                        <a:pt x="812" y="40450"/>
                      </a:cubicBezTo>
                      <a:cubicBezTo>
                        <a:pt x="-628" y="43058"/>
                        <a:pt x="-1348" y="45931"/>
                        <a:pt x="-1348" y="49067"/>
                      </a:cubicBezTo>
                      <a:cubicBezTo>
                        <a:pt x="-1348" y="54410"/>
                        <a:pt x="622" y="58962"/>
                        <a:pt x="4561" y="62721"/>
                      </a:cubicBezTo>
                      <a:cubicBezTo>
                        <a:pt x="8500" y="66480"/>
                        <a:pt x="13466" y="68360"/>
                        <a:pt x="19459" y="68360"/>
                      </a:cubicBezTo>
                      <a:cubicBezTo>
                        <a:pt x="21640" y="68360"/>
                        <a:pt x="23758" y="68096"/>
                        <a:pt x="25812" y="67568"/>
                      </a:cubicBezTo>
                      <a:cubicBezTo>
                        <a:pt x="27368" y="67177"/>
                        <a:pt x="29264" y="66444"/>
                        <a:pt x="31498" y="65366"/>
                      </a:cubicBezTo>
                      <a:cubicBezTo>
                        <a:pt x="33732" y="64300"/>
                        <a:pt x="35294" y="63767"/>
                        <a:pt x="36183" y="63767"/>
                      </a:cubicBezTo>
                      <a:cubicBezTo>
                        <a:pt x="37041" y="63767"/>
                        <a:pt x="37719" y="64031"/>
                        <a:pt x="38216" y="64559"/>
                      </a:cubicBezTo>
                      <a:cubicBezTo>
                        <a:pt x="38714" y="65087"/>
                        <a:pt x="39180" y="66354"/>
                        <a:pt x="39614" y="68360"/>
                      </a:cubicBezTo>
                      <a:lnTo>
                        <a:pt x="41091" y="6836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500" name="Freeform: Shape 499">
                  <a:extLst>
                    <a:ext uri="{FF2B5EF4-FFF2-40B4-BE49-F238E27FC236}">
                      <a16:creationId xmlns:a16="http://schemas.microsoft.com/office/drawing/2014/main" id="{4D9167C3-867A-8AD8-362A-3F145F99F3A5}"/>
                    </a:ext>
                  </a:extLst>
                </p:cNvPr>
                <p:cNvSpPr/>
                <p:nvPr/>
              </p:nvSpPr>
              <p:spPr>
                <a:xfrm flipV="1">
                  <a:off x="5386947" y="3033027"/>
                  <a:ext cx="25078" cy="67130"/>
                </a:xfrm>
                <a:custGeom>
                  <a:avLst/>
                  <a:gdLst>
                    <a:gd name="connsiteX0" fmla="*/ 18958 w 25078"/>
                    <a:gd name="connsiteY0" fmla="*/ 65254 h 67130"/>
                    <a:gd name="connsiteX1" fmla="*/ 18958 w 25078"/>
                    <a:gd name="connsiteY1" fmla="*/ 7722 h 67130"/>
                    <a:gd name="connsiteX2" fmla="*/ 20101 w 25078"/>
                    <a:gd name="connsiteY2" fmla="*/ 1465 h 67130"/>
                    <a:gd name="connsiteX3" fmla="*/ 24580 w 25078"/>
                    <a:gd name="connsiteY3" fmla="*/ -87 h 67130"/>
                    <a:gd name="connsiteX4" fmla="*/ 24580 w 25078"/>
                    <a:gd name="connsiteY4" fmla="*/ -1877 h 67130"/>
                    <a:gd name="connsiteX5" fmla="*/ -499 w 25078"/>
                    <a:gd name="connsiteY5" fmla="*/ -1877 h 67130"/>
                    <a:gd name="connsiteX6" fmla="*/ -499 w 25078"/>
                    <a:gd name="connsiteY6" fmla="*/ -87 h 67130"/>
                    <a:gd name="connsiteX7" fmla="*/ 4076 w 25078"/>
                    <a:gd name="connsiteY7" fmla="*/ 1687 h 67130"/>
                    <a:gd name="connsiteX8" fmla="*/ 5060 w 25078"/>
                    <a:gd name="connsiteY8" fmla="*/ 7722 h 67130"/>
                    <a:gd name="connsiteX9" fmla="*/ 5060 w 25078"/>
                    <a:gd name="connsiteY9" fmla="*/ 55639 h 67130"/>
                    <a:gd name="connsiteX10" fmla="*/ 3917 w 25078"/>
                    <a:gd name="connsiteY10" fmla="*/ 61848 h 67130"/>
                    <a:gd name="connsiteX11" fmla="*/ -499 w 25078"/>
                    <a:gd name="connsiteY11" fmla="*/ 63416 h 67130"/>
                    <a:gd name="connsiteX12" fmla="*/ -499 w 25078"/>
                    <a:gd name="connsiteY12" fmla="*/ 65254 h 67130"/>
                    <a:gd name="connsiteX13" fmla="*/ 18958 w 25078"/>
                    <a:gd name="connsiteY13" fmla="*/ 65254 h 671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5078" h="67130">
                      <a:moveTo>
                        <a:pt x="18958" y="65254"/>
                      </a:moveTo>
                      <a:lnTo>
                        <a:pt x="18958" y="7722"/>
                      </a:lnTo>
                      <a:cubicBezTo>
                        <a:pt x="18958" y="4459"/>
                        <a:pt x="19339" y="2373"/>
                        <a:pt x="20101" y="1465"/>
                      </a:cubicBezTo>
                      <a:cubicBezTo>
                        <a:pt x="20864" y="557"/>
                        <a:pt x="22357" y="40"/>
                        <a:pt x="24580" y="-87"/>
                      </a:cubicBezTo>
                      <a:lnTo>
                        <a:pt x="24580" y="-1877"/>
                      </a:lnTo>
                      <a:lnTo>
                        <a:pt x="-499" y="-1877"/>
                      </a:lnTo>
                      <a:lnTo>
                        <a:pt x="-499" y="-87"/>
                      </a:lnTo>
                      <a:cubicBezTo>
                        <a:pt x="1556" y="-24"/>
                        <a:pt x="3080" y="568"/>
                        <a:pt x="4076" y="1687"/>
                      </a:cubicBezTo>
                      <a:cubicBezTo>
                        <a:pt x="4732" y="2447"/>
                        <a:pt x="5060" y="4459"/>
                        <a:pt x="5060" y="7722"/>
                      </a:cubicBezTo>
                      <a:lnTo>
                        <a:pt x="5060" y="55639"/>
                      </a:lnTo>
                      <a:cubicBezTo>
                        <a:pt x="5060" y="58881"/>
                        <a:pt x="4679" y="60950"/>
                        <a:pt x="3917" y="61848"/>
                      </a:cubicBezTo>
                      <a:cubicBezTo>
                        <a:pt x="3165" y="62756"/>
                        <a:pt x="1693" y="63279"/>
                        <a:pt x="-499" y="63416"/>
                      </a:cubicBezTo>
                      <a:lnTo>
                        <a:pt x="-499" y="65254"/>
                      </a:lnTo>
                      <a:lnTo>
                        <a:pt x="18958" y="6525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501" name="Freeform: Shape 500">
                  <a:extLst>
                    <a:ext uri="{FF2B5EF4-FFF2-40B4-BE49-F238E27FC236}">
                      <a16:creationId xmlns:a16="http://schemas.microsoft.com/office/drawing/2014/main" id="{6E29D807-D1DC-227A-E977-832AB37C977E}"/>
                    </a:ext>
                  </a:extLst>
                </p:cNvPr>
                <p:cNvSpPr/>
                <p:nvPr/>
              </p:nvSpPr>
              <p:spPr>
                <a:xfrm flipV="1">
                  <a:off x="5415140" y="3031443"/>
                  <a:ext cx="25062" cy="68714"/>
                </a:xfrm>
                <a:custGeom>
                  <a:avLst/>
                  <a:gdLst>
                    <a:gd name="connsiteX0" fmla="*/ 12023 w 25062"/>
                    <a:gd name="connsiteY0" fmla="*/ 66788 h 68714"/>
                    <a:gd name="connsiteX1" fmla="*/ 17471 w 25062"/>
                    <a:gd name="connsiteY1" fmla="*/ 64522 h 68714"/>
                    <a:gd name="connsiteX2" fmla="*/ 19710 w 25062"/>
                    <a:gd name="connsiteY2" fmla="*/ 59105 h 68714"/>
                    <a:gd name="connsiteX3" fmla="*/ 17455 w 25062"/>
                    <a:gd name="connsiteY3" fmla="*/ 53704 h 68714"/>
                    <a:gd name="connsiteX4" fmla="*/ 12023 w 25062"/>
                    <a:gd name="connsiteY4" fmla="*/ 51486 h 68714"/>
                    <a:gd name="connsiteX5" fmla="*/ 6607 w 25062"/>
                    <a:gd name="connsiteY5" fmla="*/ 53704 h 68714"/>
                    <a:gd name="connsiteX6" fmla="*/ 4383 w 25062"/>
                    <a:gd name="connsiteY6" fmla="*/ 59105 h 68714"/>
                    <a:gd name="connsiteX7" fmla="*/ 6607 w 25062"/>
                    <a:gd name="connsiteY7" fmla="*/ 64522 h 68714"/>
                    <a:gd name="connsiteX8" fmla="*/ 12023 w 25062"/>
                    <a:gd name="connsiteY8" fmla="*/ 66788 h 68714"/>
                    <a:gd name="connsiteX9" fmla="*/ 18964 w 25062"/>
                    <a:gd name="connsiteY9" fmla="*/ 44358 h 68714"/>
                    <a:gd name="connsiteX10" fmla="*/ 18964 w 25062"/>
                    <a:gd name="connsiteY10" fmla="*/ 7672 h 68714"/>
                    <a:gd name="connsiteX11" fmla="*/ 20107 w 25062"/>
                    <a:gd name="connsiteY11" fmla="*/ 1415 h 68714"/>
                    <a:gd name="connsiteX12" fmla="*/ 24570 w 25062"/>
                    <a:gd name="connsiteY12" fmla="*/ -137 h 68714"/>
                    <a:gd name="connsiteX13" fmla="*/ 24570 w 25062"/>
                    <a:gd name="connsiteY13" fmla="*/ -1927 h 68714"/>
                    <a:gd name="connsiteX14" fmla="*/ -493 w 25062"/>
                    <a:gd name="connsiteY14" fmla="*/ -1927 h 68714"/>
                    <a:gd name="connsiteX15" fmla="*/ -493 w 25062"/>
                    <a:gd name="connsiteY15" fmla="*/ -137 h 68714"/>
                    <a:gd name="connsiteX16" fmla="*/ 4081 w 25062"/>
                    <a:gd name="connsiteY16" fmla="*/ 1637 h 68714"/>
                    <a:gd name="connsiteX17" fmla="*/ 5066 w 25062"/>
                    <a:gd name="connsiteY17" fmla="*/ 7672 h 68714"/>
                    <a:gd name="connsiteX18" fmla="*/ 5066 w 25062"/>
                    <a:gd name="connsiteY18" fmla="*/ 34711 h 68714"/>
                    <a:gd name="connsiteX19" fmla="*/ 3923 w 25062"/>
                    <a:gd name="connsiteY19" fmla="*/ 40968 h 68714"/>
                    <a:gd name="connsiteX20" fmla="*/ -493 w 25062"/>
                    <a:gd name="connsiteY20" fmla="*/ 42520 h 68714"/>
                    <a:gd name="connsiteX21" fmla="*/ -493 w 25062"/>
                    <a:gd name="connsiteY21" fmla="*/ 44358 h 68714"/>
                    <a:gd name="connsiteX22" fmla="*/ 18964 w 25062"/>
                    <a:gd name="connsiteY22" fmla="*/ 44358 h 687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25062" h="68714">
                      <a:moveTo>
                        <a:pt x="12023" y="66788"/>
                      </a:moveTo>
                      <a:cubicBezTo>
                        <a:pt x="14172" y="66788"/>
                        <a:pt x="15988" y="66032"/>
                        <a:pt x="17471" y="64522"/>
                      </a:cubicBezTo>
                      <a:cubicBezTo>
                        <a:pt x="18964" y="63023"/>
                        <a:pt x="19710" y="61217"/>
                        <a:pt x="19710" y="59105"/>
                      </a:cubicBezTo>
                      <a:cubicBezTo>
                        <a:pt x="19710" y="56993"/>
                        <a:pt x="18958" y="55193"/>
                        <a:pt x="17455" y="53704"/>
                      </a:cubicBezTo>
                      <a:cubicBezTo>
                        <a:pt x="15951" y="52225"/>
                        <a:pt x="14140" y="51486"/>
                        <a:pt x="12023" y="51486"/>
                      </a:cubicBezTo>
                      <a:cubicBezTo>
                        <a:pt x="9905" y="51486"/>
                        <a:pt x="8100" y="52225"/>
                        <a:pt x="6607" y="53704"/>
                      </a:cubicBezTo>
                      <a:cubicBezTo>
                        <a:pt x="5124" y="55193"/>
                        <a:pt x="4383" y="56993"/>
                        <a:pt x="4383" y="59105"/>
                      </a:cubicBezTo>
                      <a:cubicBezTo>
                        <a:pt x="4383" y="61217"/>
                        <a:pt x="5124" y="63023"/>
                        <a:pt x="6607" y="64522"/>
                      </a:cubicBezTo>
                      <a:cubicBezTo>
                        <a:pt x="8100" y="66032"/>
                        <a:pt x="9905" y="66788"/>
                        <a:pt x="12023" y="66788"/>
                      </a:cubicBezTo>
                      <a:close/>
                      <a:moveTo>
                        <a:pt x="18964" y="44358"/>
                      </a:moveTo>
                      <a:lnTo>
                        <a:pt x="18964" y="7672"/>
                      </a:lnTo>
                      <a:cubicBezTo>
                        <a:pt x="18964" y="4409"/>
                        <a:pt x="19345" y="2323"/>
                        <a:pt x="20107" y="1415"/>
                      </a:cubicBezTo>
                      <a:cubicBezTo>
                        <a:pt x="20869" y="507"/>
                        <a:pt x="22357" y="-11"/>
                        <a:pt x="24570" y="-137"/>
                      </a:cubicBezTo>
                      <a:lnTo>
                        <a:pt x="24570" y="-1927"/>
                      </a:lnTo>
                      <a:lnTo>
                        <a:pt x="-493" y="-1927"/>
                      </a:lnTo>
                      <a:lnTo>
                        <a:pt x="-493" y="-137"/>
                      </a:lnTo>
                      <a:cubicBezTo>
                        <a:pt x="1561" y="-74"/>
                        <a:pt x="3086" y="517"/>
                        <a:pt x="4081" y="1637"/>
                      </a:cubicBezTo>
                      <a:cubicBezTo>
                        <a:pt x="4738" y="2397"/>
                        <a:pt x="5066" y="4409"/>
                        <a:pt x="5066" y="7672"/>
                      </a:cubicBezTo>
                      <a:lnTo>
                        <a:pt x="5066" y="34711"/>
                      </a:lnTo>
                      <a:cubicBezTo>
                        <a:pt x="5066" y="37974"/>
                        <a:pt x="4685" y="40060"/>
                        <a:pt x="3923" y="40968"/>
                      </a:cubicBezTo>
                      <a:cubicBezTo>
                        <a:pt x="3171" y="41876"/>
                        <a:pt x="1699" y="42394"/>
                        <a:pt x="-493" y="42520"/>
                      </a:cubicBezTo>
                      <a:lnTo>
                        <a:pt x="-493" y="44358"/>
                      </a:lnTo>
                      <a:lnTo>
                        <a:pt x="18964" y="4435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502" name="Freeform: Shape 501">
                  <a:extLst>
                    <a:ext uri="{FF2B5EF4-FFF2-40B4-BE49-F238E27FC236}">
                      <a16:creationId xmlns:a16="http://schemas.microsoft.com/office/drawing/2014/main" id="{0E77A839-1C9A-7D9C-B18E-0BFA7C84EDEE}"/>
                    </a:ext>
                  </a:extLst>
                </p:cNvPr>
                <p:cNvSpPr/>
                <p:nvPr/>
              </p:nvSpPr>
              <p:spPr>
                <a:xfrm flipV="1">
                  <a:off x="5445176" y="3052495"/>
                  <a:ext cx="38960" cy="49057"/>
                </a:xfrm>
                <a:custGeom>
                  <a:avLst/>
                  <a:gdLst>
                    <a:gd name="connsiteX0" fmla="*/ 36379 w 38960"/>
                    <a:gd name="connsiteY0" fmla="*/ 12104 h 49057"/>
                    <a:gd name="connsiteX1" fmla="*/ 37920 w 38960"/>
                    <a:gd name="connsiteY1" fmla="*/ 10916 h 49057"/>
                    <a:gd name="connsiteX2" fmla="*/ 29756 w 38960"/>
                    <a:gd name="connsiteY2" fmla="*/ 1776 h 49057"/>
                    <a:gd name="connsiteX3" fmla="*/ 19353 w 38960"/>
                    <a:gd name="connsiteY3" fmla="*/ -1218 h 49057"/>
                    <a:gd name="connsiteX4" fmla="*/ 4519 w 38960"/>
                    <a:gd name="connsiteY4" fmla="*/ 5768 h 49057"/>
                    <a:gd name="connsiteX5" fmla="*/ -1040 w 38960"/>
                    <a:gd name="connsiteY5" fmla="*/ 22558 h 49057"/>
                    <a:gd name="connsiteX6" fmla="*/ 4026 w 38960"/>
                    <a:gd name="connsiteY6" fmla="*/ 39190 h 49057"/>
                    <a:gd name="connsiteX7" fmla="*/ 20846 w 38960"/>
                    <a:gd name="connsiteY7" fmla="*/ 47839 h 49057"/>
                    <a:gd name="connsiteX8" fmla="*/ 32282 w 38960"/>
                    <a:gd name="connsiteY8" fmla="*/ 44228 h 49057"/>
                    <a:gd name="connsiteX9" fmla="*/ 36522 w 38960"/>
                    <a:gd name="connsiteY9" fmla="*/ 36165 h 49057"/>
                    <a:gd name="connsiteX10" fmla="*/ 34807 w 38960"/>
                    <a:gd name="connsiteY10" fmla="*/ 31651 h 49057"/>
                    <a:gd name="connsiteX11" fmla="*/ 30328 w 38960"/>
                    <a:gd name="connsiteY11" fmla="*/ 29972 h 49057"/>
                    <a:gd name="connsiteX12" fmla="*/ 25484 w 38960"/>
                    <a:gd name="connsiteY12" fmla="*/ 31904 h 49057"/>
                    <a:gd name="connsiteX13" fmla="*/ 23133 w 38960"/>
                    <a:gd name="connsiteY13" fmla="*/ 38794 h 49057"/>
                    <a:gd name="connsiteX14" fmla="*/ 21688 w 38960"/>
                    <a:gd name="connsiteY14" fmla="*/ 43151 h 49057"/>
                    <a:gd name="connsiteX15" fmla="*/ 19004 w 38960"/>
                    <a:gd name="connsiteY15" fmla="*/ 44386 h 49057"/>
                    <a:gd name="connsiteX16" fmla="*/ 14938 w 38960"/>
                    <a:gd name="connsiteY16" fmla="*/ 41852 h 49057"/>
                    <a:gd name="connsiteX17" fmla="*/ 12365 w 38960"/>
                    <a:gd name="connsiteY17" fmla="*/ 30177 h 49057"/>
                    <a:gd name="connsiteX18" fmla="*/ 14445 w 38960"/>
                    <a:gd name="connsiteY18" fmla="*/ 17664 h 49057"/>
                    <a:gd name="connsiteX19" fmla="*/ 20147 w 38960"/>
                    <a:gd name="connsiteY19" fmla="*/ 8793 h 49057"/>
                    <a:gd name="connsiteX20" fmla="*/ 26596 w 38960"/>
                    <a:gd name="connsiteY20" fmla="*/ 6655 h 49057"/>
                    <a:gd name="connsiteX21" fmla="*/ 31217 w 38960"/>
                    <a:gd name="connsiteY21" fmla="*/ 7795 h 49057"/>
                    <a:gd name="connsiteX22" fmla="*/ 36379 w 38960"/>
                    <a:gd name="connsiteY22" fmla="*/ 12104 h 490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38960" h="49057">
                      <a:moveTo>
                        <a:pt x="36379" y="12104"/>
                      </a:moveTo>
                      <a:lnTo>
                        <a:pt x="37920" y="10916"/>
                      </a:lnTo>
                      <a:cubicBezTo>
                        <a:pt x="35739" y="6829"/>
                        <a:pt x="33017" y="3782"/>
                        <a:pt x="29756" y="1776"/>
                      </a:cubicBezTo>
                      <a:cubicBezTo>
                        <a:pt x="26495" y="-220"/>
                        <a:pt x="23027" y="-1218"/>
                        <a:pt x="19353" y="-1218"/>
                      </a:cubicBezTo>
                      <a:cubicBezTo>
                        <a:pt x="13169" y="-1218"/>
                        <a:pt x="8225" y="1111"/>
                        <a:pt x="4519" y="5768"/>
                      </a:cubicBezTo>
                      <a:cubicBezTo>
                        <a:pt x="813" y="10425"/>
                        <a:pt x="-1040" y="16022"/>
                        <a:pt x="-1040" y="22558"/>
                      </a:cubicBezTo>
                      <a:cubicBezTo>
                        <a:pt x="-1040" y="28852"/>
                        <a:pt x="648" y="34396"/>
                        <a:pt x="4026" y="39190"/>
                      </a:cubicBezTo>
                      <a:cubicBezTo>
                        <a:pt x="8092" y="44956"/>
                        <a:pt x="13699" y="47839"/>
                        <a:pt x="20846" y="47839"/>
                      </a:cubicBezTo>
                      <a:cubicBezTo>
                        <a:pt x="25643" y="47839"/>
                        <a:pt x="29454" y="46635"/>
                        <a:pt x="32282" y="44228"/>
                      </a:cubicBezTo>
                      <a:cubicBezTo>
                        <a:pt x="35109" y="41820"/>
                        <a:pt x="36522" y="39132"/>
                        <a:pt x="36522" y="36165"/>
                      </a:cubicBezTo>
                      <a:cubicBezTo>
                        <a:pt x="36522" y="34285"/>
                        <a:pt x="35951" y="32780"/>
                        <a:pt x="34807" y="31651"/>
                      </a:cubicBezTo>
                      <a:cubicBezTo>
                        <a:pt x="33674" y="30531"/>
                        <a:pt x="32181" y="29972"/>
                        <a:pt x="30328" y="29972"/>
                      </a:cubicBezTo>
                      <a:cubicBezTo>
                        <a:pt x="28369" y="29972"/>
                        <a:pt x="26754" y="30616"/>
                        <a:pt x="25484" y="31904"/>
                      </a:cubicBezTo>
                      <a:cubicBezTo>
                        <a:pt x="24213" y="33192"/>
                        <a:pt x="23430" y="35489"/>
                        <a:pt x="23133" y="38794"/>
                      </a:cubicBezTo>
                      <a:cubicBezTo>
                        <a:pt x="22932" y="40864"/>
                        <a:pt x="22450" y="42316"/>
                        <a:pt x="21688" y="43151"/>
                      </a:cubicBezTo>
                      <a:cubicBezTo>
                        <a:pt x="20925" y="43974"/>
                        <a:pt x="20031" y="44386"/>
                        <a:pt x="19004" y="44386"/>
                      </a:cubicBezTo>
                      <a:cubicBezTo>
                        <a:pt x="17415" y="44386"/>
                        <a:pt x="16060" y="43541"/>
                        <a:pt x="14938" y="41852"/>
                      </a:cubicBezTo>
                      <a:cubicBezTo>
                        <a:pt x="13222" y="39317"/>
                        <a:pt x="12365" y="35426"/>
                        <a:pt x="12365" y="30177"/>
                      </a:cubicBezTo>
                      <a:cubicBezTo>
                        <a:pt x="12365" y="25816"/>
                        <a:pt x="13058" y="21645"/>
                        <a:pt x="14445" y="17664"/>
                      </a:cubicBezTo>
                      <a:cubicBezTo>
                        <a:pt x="15832" y="13693"/>
                        <a:pt x="17733" y="10736"/>
                        <a:pt x="20147" y="8793"/>
                      </a:cubicBezTo>
                      <a:cubicBezTo>
                        <a:pt x="21968" y="7368"/>
                        <a:pt x="24118" y="6655"/>
                        <a:pt x="26596" y="6655"/>
                      </a:cubicBezTo>
                      <a:cubicBezTo>
                        <a:pt x="28226" y="6655"/>
                        <a:pt x="29767" y="7035"/>
                        <a:pt x="31217" y="7795"/>
                      </a:cubicBezTo>
                      <a:cubicBezTo>
                        <a:pt x="32679" y="8556"/>
                        <a:pt x="34399" y="9992"/>
                        <a:pt x="36379" y="12104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503" name="Freeform: Shape 502">
                  <a:extLst>
                    <a:ext uri="{FF2B5EF4-FFF2-40B4-BE49-F238E27FC236}">
                      <a16:creationId xmlns:a16="http://schemas.microsoft.com/office/drawing/2014/main" id="{CB5CEBF5-7786-8DF9-6C2A-9D2B4E37182F}"/>
                    </a:ext>
                  </a:extLst>
                </p:cNvPr>
                <p:cNvSpPr/>
                <p:nvPr/>
              </p:nvSpPr>
              <p:spPr>
                <a:xfrm flipV="1">
                  <a:off x="5490341" y="3052495"/>
                  <a:ext cx="38817" cy="49057"/>
                </a:xfrm>
                <a:custGeom>
                  <a:avLst/>
                  <a:gdLst>
                    <a:gd name="connsiteX0" fmla="*/ 37782 w 38817"/>
                    <a:gd name="connsiteY0" fmla="*/ 24982 h 49057"/>
                    <a:gd name="connsiteX1" fmla="*/ 12322 w 38817"/>
                    <a:gd name="connsiteY1" fmla="*/ 24982 h 49057"/>
                    <a:gd name="connsiteX2" fmla="*/ 17230 w 38817"/>
                    <a:gd name="connsiteY2" fmla="*/ 10425 h 49057"/>
                    <a:gd name="connsiteX3" fmla="*/ 25473 w 38817"/>
                    <a:gd name="connsiteY3" fmla="*/ 6322 h 49057"/>
                    <a:gd name="connsiteX4" fmla="*/ 30873 w 38817"/>
                    <a:gd name="connsiteY4" fmla="*/ 7969 h 49057"/>
                    <a:gd name="connsiteX5" fmla="*/ 36083 w 38817"/>
                    <a:gd name="connsiteY5" fmla="*/ 13941 h 49057"/>
                    <a:gd name="connsiteX6" fmla="*/ 37782 w 38817"/>
                    <a:gd name="connsiteY6" fmla="*/ 12848 h 49057"/>
                    <a:gd name="connsiteX7" fmla="*/ 29428 w 38817"/>
                    <a:gd name="connsiteY7" fmla="*/ 1982 h 49057"/>
                    <a:gd name="connsiteX8" fmla="*/ 18866 w 38817"/>
                    <a:gd name="connsiteY8" fmla="*/ -1218 h 49057"/>
                    <a:gd name="connsiteX9" fmla="*/ 3237 w 38817"/>
                    <a:gd name="connsiteY9" fmla="*/ 6718 h 49057"/>
                    <a:gd name="connsiteX10" fmla="*/ -1035 w 38817"/>
                    <a:gd name="connsiteY10" fmla="*/ 22558 h 49057"/>
                    <a:gd name="connsiteX11" fmla="*/ 5238 w 38817"/>
                    <a:gd name="connsiteY11" fmla="*/ 40980 h 49057"/>
                    <a:gd name="connsiteX12" fmla="*/ 19962 w 38817"/>
                    <a:gd name="connsiteY12" fmla="*/ 47839 h 49057"/>
                    <a:gd name="connsiteX13" fmla="*/ 32191 w 38817"/>
                    <a:gd name="connsiteY13" fmla="*/ 42073 h 49057"/>
                    <a:gd name="connsiteX14" fmla="*/ 37782 w 38817"/>
                    <a:gd name="connsiteY14" fmla="*/ 24982 h 49057"/>
                    <a:gd name="connsiteX15" fmla="*/ 25568 w 38817"/>
                    <a:gd name="connsiteY15" fmla="*/ 28292 h 49057"/>
                    <a:gd name="connsiteX16" fmla="*/ 24695 w 38817"/>
                    <a:gd name="connsiteY16" fmla="*/ 39222 h 49057"/>
                    <a:gd name="connsiteX17" fmla="*/ 21995 w 38817"/>
                    <a:gd name="connsiteY17" fmla="*/ 43737 h 49057"/>
                    <a:gd name="connsiteX18" fmla="*/ 19215 w 38817"/>
                    <a:gd name="connsiteY18" fmla="*/ 44624 h 49057"/>
                    <a:gd name="connsiteX19" fmla="*/ 14990 w 38817"/>
                    <a:gd name="connsiteY19" fmla="*/ 42105 h 49057"/>
                    <a:gd name="connsiteX20" fmla="*/ 12068 w 38817"/>
                    <a:gd name="connsiteY20" fmla="*/ 30019 h 49057"/>
                    <a:gd name="connsiteX21" fmla="*/ 12068 w 38817"/>
                    <a:gd name="connsiteY21" fmla="*/ 28292 h 49057"/>
                    <a:gd name="connsiteX22" fmla="*/ 25568 w 38817"/>
                    <a:gd name="connsiteY22" fmla="*/ 28292 h 490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38817" h="49057">
                      <a:moveTo>
                        <a:pt x="37782" y="24982"/>
                      </a:moveTo>
                      <a:lnTo>
                        <a:pt x="12322" y="24982"/>
                      </a:lnTo>
                      <a:cubicBezTo>
                        <a:pt x="12619" y="18836"/>
                        <a:pt x="14254" y="13983"/>
                        <a:pt x="17230" y="10425"/>
                      </a:cubicBezTo>
                      <a:cubicBezTo>
                        <a:pt x="19517" y="7690"/>
                        <a:pt x="22265" y="6322"/>
                        <a:pt x="25473" y="6322"/>
                      </a:cubicBezTo>
                      <a:cubicBezTo>
                        <a:pt x="27453" y="6322"/>
                        <a:pt x="29253" y="6871"/>
                        <a:pt x="30873" y="7969"/>
                      </a:cubicBezTo>
                      <a:cubicBezTo>
                        <a:pt x="32493" y="9078"/>
                        <a:pt x="34230" y="11069"/>
                        <a:pt x="36083" y="13941"/>
                      </a:cubicBezTo>
                      <a:lnTo>
                        <a:pt x="37782" y="12848"/>
                      </a:lnTo>
                      <a:cubicBezTo>
                        <a:pt x="35262" y="7737"/>
                        <a:pt x="32477" y="4115"/>
                        <a:pt x="29428" y="1982"/>
                      </a:cubicBezTo>
                      <a:cubicBezTo>
                        <a:pt x="26389" y="-151"/>
                        <a:pt x="22868" y="-1218"/>
                        <a:pt x="18866" y="-1218"/>
                      </a:cubicBezTo>
                      <a:cubicBezTo>
                        <a:pt x="11983" y="-1218"/>
                        <a:pt x="6774" y="1427"/>
                        <a:pt x="3237" y="6718"/>
                      </a:cubicBezTo>
                      <a:cubicBezTo>
                        <a:pt x="389" y="10974"/>
                        <a:pt x="-1035" y="16254"/>
                        <a:pt x="-1035" y="22558"/>
                      </a:cubicBezTo>
                      <a:cubicBezTo>
                        <a:pt x="-1035" y="30278"/>
                        <a:pt x="1056" y="36418"/>
                        <a:pt x="5238" y="40980"/>
                      </a:cubicBezTo>
                      <a:cubicBezTo>
                        <a:pt x="9431" y="45553"/>
                        <a:pt x="14339" y="47839"/>
                        <a:pt x="19962" y="47839"/>
                      </a:cubicBezTo>
                      <a:cubicBezTo>
                        <a:pt x="24663" y="47839"/>
                        <a:pt x="28740" y="45917"/>
                        <a:pt x="32191" y="42073"/>
                      </a:cubicBezTo>
                      <a:cubicBezTo>
                        <a:pt x="35654" y="38229"/>
                        <a:pt x="37517" y="32532"/>
                        <a:pt x="37782" y="24982"/>
                      </a:cubicBezTo>
                      <a:close/>
                      <a:moveTo>
                        <a:pt x="25568" y="28292"/>
                      </a:moveTo>
                      <a:cubicBezTo>
                        <a:pt x="25568" y="33604"/>
                        <a:pt x="25277" y="37247"/>
                        <a:pt x="24695" y="39222"/>
                      </a:cubicBezTo>
                      <a:cubicBezTo>
                        <a:pt x="24123" y="41207"/>
                        <a:pt x="23223" y="42712"/>
                        <a:pt x="21995" y="43737"/>
                      </a:cubicBezTo>
                      <a:cubicBezTo>
                        <a:pt x="21296" y="44328"/>
                        <a:pt x="20369" y="44624"/>
                        <a:pt x="19215" y="44624"/>
                      </a:cubicBezTo>
                      <a:cubicBezTo>
                        <a:pt x="17489" y="44624"/>
                        <a:pt x="16081" y="43784"/>
                        <a:pt x="14990" y="42105"/>
                      </a:cubicBezTo>
                      <a:cubicBezTo>
                        <a:pt x="13042" y="39169"/>
                        <a:pt x="12068" y="35141"/>
                        <a:pt x="12068" y="30019"/>
                      </a:cubicBezTo>
                      <a:lnTo>
                        <a:pt x="12068" y="28292"/>
                      </a:lnTo>
                      <a:lnTo>
                        <a:pt x="25568" y="2829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504" name="Freeform: Shape 503">
                  <a:extLst>
                    <a:ext uri="{FF2B5EF4-FFF2-40B4-BE49-F238E27FC236}">
                      <a16:creationId xmlns:a16="http://schemas.microsoft.com/office/drawing/2014/main" id="{7136A082-46FD-0494-61CD-68F32288F3DD}"/>
                    </a:ext>
                  </a:extLst>
                </p:cNvPr>
                <p:cNvSpPr/>
                <p:nvPr/>
              </p:nvSpPr>
              <p:spPr>
                <a:xfrm flipV="1">
                  <a:off x="5533425" y="3036939"/>
                  <a:ext cx="30971" cy="63867"/>
                </a:xfrm>
                <a:custGeom>
                  <a:avLst/>
                  <a:gdLst>
                    <a:gd name="connsiteX0" fmla="*/ 19291 w 30971"/>
                    <a:gd name="connsiteY0" fmla="*/ 62135 h 63867"/>
                    <a:gd name="connsiteX1" fmla="*/ 19291 w 30971"/>
                    <a:gd name="connsiteY1" fmla="*/ 45202 h 63867"/>
                    <a:gd name="connsiteX2" fmla="*/ 30314 w 30971"/>
                    <a:gd name="connsiteY2" fmla="*/ 45202 h 63867"/>
                    <a:gd name="connsiteX3" fmla="*/ 30314 w 30971"/>
                    <a:gd name="connsiteY3" fmla="*/ 40307 h 63867"/>
                    <a:gd name="connsiteX4" fmla="*/ 19291 w 30971"/>
                    <a:gd name="connsiteY4" fmla="*/ 40307 h 63867"/>
                    <a:gd name="connsiteX5" fmla="*/ 19291 w 30971"/>
                    <a:gd name="connsiteY5" fmla="*/ 11731 h 63867"/>
                    <a:gd name="connsiteX6" fmla="*/ 19657 w 30971"/>
                    <a:gd name="connsiteY6" fmla="*/ 6551 h 63867"/>
                    <a:gd name="connsiteX7" fmla="*/ 20975 w 30971"/>
                    <a:gd name="connsiteY7" fmla="*/ 4682 h 63867"/>
                    <a:gd name="connsiteX8" fmla="*/ 22722 w 30971"/>
                    <a:gd name="connsiteY8" fmla="*/ 3970 h 63867"/>
                    <a:gd name="connsiteX9" fmla="*/ 28821 w 30971"/>
                    <a:gd name="connsiteY9" fmla="*/ 8864 h 63867"/>
                    <a:gd name="connsiteX10" fmla="*/ 30314 w 30971"/>
                    <a:gd name="connsiteY10" fmla="*/ 7771 h 63867"/>
                    <a:gd name="connsiteX11" fmla="*/ 17258 w 30971"/>
                    <a:gd name="connsiteY11" fmla="*/ -1733 h 63867"/>
                    <a:gd name="connsiteX12" fmla="*/ 9778 w 30971"/>
                    <a:gd name="connsiteY12" fmla="*/ 722 h 63867"/>
                    <a:gd name="connsiteX13" fmla="*/ 5886 w 30971"/>
                    <a:gd name="connsiteY13" fmla="*/ 6187 h 63867"/>
                    <a:gd name="connsiteX14" fmla="*/ 5394 w 30971"/>
                    <a:gd name="connsiteY14" fmla="*/ 15295 h 63867"/>
                    <a:gd name="connsiteX15" fmla="*/ 5394 w 30971"/>
                    <a:gd name="connsiteY15" fmla="*/ 40307 h 63867"/>
                    <a:gd name="connsiteX16" fmla="*/ -657 w 30971"/>
                    <a:gd name="connsiteY16" fmla="*/ 40307 h 63867"/>
                    <a:gd name="connsiteX17" fmla="*/ -657 w 30971"/>
                    <a:gd name="connsiteY17" fmla="*/ 42033 h 63867"/>
                    <a:gd name="connsiteX18" fmla="*/ 9984 w 30971"/>
                    <a:gd name="connsiteY18" fmla="*/ 51284 h 63867"/>
                    <a:gd name="connsiteX19" fmla="*/ 17656 w 30971"/>
                    <a:gd name="connsiteY19" fmla="*/ 62135 h 63867"/>
                    <a:gd name="connsiteX20" fmla="*/ 19291 w 30971"/>
                    <a:gd name="connsiteY20" fmla="*/ 62135 h 638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30971" h="63867">
                      <a:moveTo>
                        <a:pt x="19291" y="62135"/>
                      </a:moveTo>
                      <a:lnTo>
                        <a:pt x="19291" y="45202"/>
                      </a:lnTo>
                      <a:lnTo>
                        <a:pt x="30314" y="45202"/>
                      </a:lnTo>
                      <a:lnTo>
                        <a:pt x="30314" y="40307"/>
                      </a:lnTo>
                      <a:lnTo>
                        <a:pt x="19291" y="40307"/>
                      </a:lnTo>
                      <a:lnTo>
                        <a:pt x="19291" y="11731"/>
                      </a:lnTo>
                      <a:cubicBezTo>
                        <a:pt x="19291" y="9059"/>
                        <a:pt x="19413" y="7333"/>
                        <a:pt x="19657" y="6551"/>
                      </a:cubicBezTo>
                      <a:cubicBezTo>
                        <a:pt x="19911" y="5781"/>
                        <a:pt x="20350" y="5158"/>
                        <a:pt x="20975" y="4682"/>
                      </a:cubicBezTo>
                      <a:cubicBezTo>
                        <a:pt x="21610" y="4207"/>
                        <a:pt x="22193" y="3970"/>
                        <a:pt x="22722" y="3970"/>
                      </a:cubicBezTo>
                      <a:cubicBezTo>
                        <a:pt x="24872" y="3970"/>
                        <a:pt x="26905" y="5601"/>
                        <a:pt x="28821" y="8864"/>
                      </a:cubicBezTo>
                      <a:lnTo>
                        <a:pt x="30314" y="7771"/>
                      </a:lnTo>
                      <a:cubicBezTo>
                        <a:pt x="27635" y="1435"/>
                        <a:pt x="23283" y="-1733"/>
                        <a:pt x="17258" y="-1733"/>
                      </a:cubicBezTo>
                      <a:cubicBezTo>
                        <a:pt x="14315" y="-1733"/>
                        <a:pt x="11821" y="-915"/>
                        <a:pt x="9778" y="722"/>
                      </a:cubicBezTo>
                      <a:cubicBezTo>
                        <a:pt x="7745" y="2359"/>
                        <a:pt x="6448" y="4181"/>
                        <a:pt x="5886" y="6187"/>
                      </a:cubicBezTo>
                      <a:cubicBezTo>
                        <a:pt x="5558" y="7317"/>
                        <a:pt x="5394" y="10353"/>
                        <a:pt x="5394" y="15295"/>
                      </a:cubicBezTo>
                      <a:lnTo>
                        <a:pt x="5394" y="40307"/>
                      </a:lnTo>
                      <a:lnTo>
                        <a:pt x="-657" y="40307"/>
                      </a:lnTo>
                      <a:lnTo>
                        <a:pt x="-657" y="42033"/>
                      </a:lnTo>
                      <a:cubicBezTo>
                        <a:pt x="3515" y="44969"/>
                        <a:pt x="7062" y="48053"/>
                        <a:pt x="9984" y="51284"/>
                      </a:cubicBezTo>
                      <a:cubicBezTo>
                        <a:pt x="12917" y="54526"/>
                        <a:pt x="15474" y="58143"/>
                        <a:pt x="17656" y="62135"/>
                      </a:cubicBezTo>
                      <a:lnTo>
                        <a:pt x="19291" y="6213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505" name="Freeform: Shape 504">
                  <a:extLst>
                    <a:ext uri="{FF2B5EF4-FFF2-40B4-BE49-F238E27FC236}">
                      <a16:creationId xmlns:a16="http://schemas.microsoft.com/office/drawing/2014/main" id="{D5213537-F2DC-9037-1F21-DD45235D594C}"/>
                    </a:ext>
                  </a:extLst>
                </p:cNvPr>
                <p:cNvSpPr/>
                <p:nvPr/>
              </p:nvSpPr>
              <p:spPr>
                <a:xfrm flipV="1">
                  <a:off x="5568864" y="3033027"/>
                  <a:ext cx="50125" cy="67130"/>
                </a:xfrm>
                <a:custGeom>
                  <a:avLst/>
                  <a:gdLst>
                    <a:gd name="connsiteX0" fmla="*/ 17544 w 50125"/>
                    <a:gd name="connsiteY0" fmla="*/ 65254 h 67130"/>
                    <a:gd name="connsiteX1" fmla="*/ 17544 w 50125"/>
                    <a:gd name="connsiteY1" fmla="*/ 38468 h 67130"/>
                    <a:gd name="connsiteX2" fmla="*/ 24548 w 50125"/>
                    <a:gd name="connsiteY2" fmla="*/ 44123 h 67130"/>
                    <a:gd name="connsiteX3" fmla="*/ 31155 w 50125"/>
                    <a:gd name="connsiteY3" fmla="*/ 45786 h 67130"/>
                    <a:gd name="connsiteX4" fmla="*/ 38620 w 50125"/>
                    <a:gd name="connsiteY4" fmla="*/ 43315 h 67130"/>
                    <a:gd name="connsiteX5" fmla="*/ 42734 w 50125"/>
                    <a:gd name="connsiteY5" fmla="*/ 37502 h 67130"/>
                    <a:gd name="connsiteX6" fmla="*/ 43750 w 50125"/>
                    <a:gd name="connsiteY6" fmla="*/ 26239 h 67130"/>
                    <a:gd name="connsiteX7" fmla="*/ 43750 w 50125"/>
                    <a:gd name="connsiteY7" fmla="*/ 8166 h 67130"/>
                    <a:gd name="connsiteX8" fmla="*/ 44735 w 50125"/>
                    <a:gd name="connsiteY8" fmla="*/ 1560 h 67130"/>
                    <a:gd name="connsiteX9" fmla="*/ 48769 w 50125"/>
                    <a:gd name="connsiteY9" fmla="*/ -87 h 67130"/>
                    <a:gd name="connsiteX10" fmla="*/ 48769 w 50125"/>
                    <a:gd name="connsiteY10" fmla="*/ -1877 h 67130"/>
                    <a:gd name="connsiteX11" fmla="*/ 25247 w 50125"/>
                    <a:gd name="connsiteY11" fmla="*/ -1877 h 67130"/>
                    <a:gd name="connsiteX12" fmla="*/ 25247 w 50125"/>
                    <a:gd name="connsiteY12" fmla="*/ -87 h 67130"/>
                    <a:gd name="connsiteX13" fmla="*/ 28963 w 50125"/>
                    <a:gd name="connsiteY13" fmla="*/ 1893 h 67130"/>
                    <a:gd name="connsiteX14" fmla="*/ 29853 w 50125"/>
                    <a:gd name="connsiteY14" fmla="*/ 8166 h 67130"/>
                    <a:gd name="connsiteX15" fmla="*/ 29853 w 50125"/>
                    <a:gd name="connsiteY15" fmla="*/ 28821 h 67130"/>
                    <a:gd name="connsiteX16" fmla="*/ 29408 w 50125"/>
                    <a:gd name="connsiteY16" fmla="*/ 36013 h 67130"/>
                    <a:gd name="connsiteX17" fmla="*/ 27899 w 50125"/>
                    <a:gd name="connsiteY17" fmla="*/ 38294 h 67130"/>
                    <a:gd name="connsiteX18" fmla="*/ 25485 w 50125"/>
                    <a:gd name="connsiteY18" fmla="*/ 39117 h 67130"/>
                    <a:gd name="connsiteX19" fmla="*/ 21610 w 50125"/>
                    <a:gd name="connsiteY19" fmla="*/ 37755 h 67130"/>
                    <a:gd name="connsiteX20" fmla="*/ 17544 w 50125"/>
                    <a:gd name="connsiteY20" fmla="*/ 32971 h 67130"/>
                    <a:gd name="connsiteX21" fmla="*/ 17544 w 50125"/>
                    <a:gd name="connsiteY21" fmla="*/ 8166 h 67130"/>
                    <a:gd name="connsiteX22" fmla="*/ 18290 w 50125"/>
                    <a:gd name="connsiteY22" fmla="*/ 1988 h 67130"/>
                    <a:gd name="connsiteX23" fmla="*/ 22166 w 50125"/>
                    <a:gd name="connsiteY23" fmla="*/ -87 h 67130"/>
                    <a:gd name="connsiteX24" fmla="*/ 22166 w 50125"/>
                    <a:gd name="connsiteY24" fmla="*/ -1877 h 67130"/>
                    <a:gd name="connsiteX25" fmla="*/ -1357 w 50125"/>
                    <a:gd name="connsiteY25" fmla="*/ -1877 h 67130"/>
                    <a:gd name="connsiteX26" fmla="*/ -1357 w 50125"/>
                    <a:gd name="connsiteY26" fmla="*/ -87 h 67130"/>
                    <a:gd name="connsiteX27" fmla="*/ 2805 w 50125"/>
                    <a:gd name="connsiteY27" fmla="*/ 1782 h 67130"/>
                    <a:gd name="connsiteX28" fmla="*/ 3646 w 50125"/>
                    <a:gd name="connsiteY28" fmla="*/ 8166 h 67130"/>
                    <a:gd name="connsiteX29" fmla="*/ 3646 w 50125"/>
                    <a:gd name="connsiteY29" fmla="*/ 55195 h 67130"/>
                    <a:gd name="connsiteX30" fmla="*/ 2677 w 50125"/>
                    <a:gd name="connsiteY30" fmla="*/ 61721 h 67130"/>
                    <a:gd name="connsiteX31" fmla="*/ -1357 w 50125"/>
                    <a:gd name="connsiteY31" fmla="*/ 63416 h 67130"/>
                    <a:gd name="connsiteX32" fmla="*/ -1357 w 50125"/>
                    <a:gd name="connsiteY32" fmla="*/ 65254 h 67130"/>
                    <a:gd name="connsiteX33" fmla="*/ 17544 w 50125"/>
                    <a:gd name="connsiteY33" fmla="*/ 65254 h 671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</a:cxnLst>
                  <a:rect l="l" t="t" r="r" b="b"/>
                  <a:pathLst>
                    <a:path w="50125" h="67130">
                      <a:moveTo>
                        <a:pt x="17544" y="65254"/>
                      </a:moveTo>
                      <a:lnTo>
                        <a:pt x="17544" y="38468"/>
                      </a:lnTo>
                      <a:cubicBezTo>
                        <a:pt x="20096" y="41140"/>
                        <a:pt x="22430" y="43025"/>
                        <a:pt x="24548" y="44123"/>
                      </a:cubicBezTo>
                      <a:cubicBezTo>
                        <a:pt x="26666" y="45232"/>
                        <a:pt x="28868" y="45786"/>
                        <a:pt x="31155" y="45786"/>
                      </a:cubicBezTo>
                      <a:cubicBezTo>
                        <a:pt x="34067" y="45786"/>
                        <a:pt x="36555" y="44962"/>
                        <a:pt x="38620" y="43315"/>
                      </a:cubicBezTo>
                      <a:cubicBezTo>
                        <a:pt x="40685" y="41668"/>
                        <a:pt x="42056" y="39730"/>
                        <a:pt x="42734" y="37502"/>
                      </a:cubicBezTo>
                      <a:cubicBezTo>
                        <a:pt x="43411" y="35273"/>
                        <a:pt x="43750" y="31519"/>
                        <a:pt x="43750" y="26239"/>
                      </a:cubicBezTo>
                      <a:lnTo>
                        <a:pt x="43750" y="8166"/>
                      </a:lnTo>
                      <a:cubicBezTo>
                        <a:pt x="43750" y="4638"/>
                        <a:pt x="44079" y="2437"/>
                        <a:pt x="44735" y="1560"/>
                      </a:cubicBezTo>
                      <a:cubicBezTo>
                        <a:pt x="45402" y="684"/>
                        <a:pt x="46747" y="135"/>
                        <a:pt x="48769" y="-87"/>
                      </a:cubicBezTo>
                      <a:lnTo>
                        <a:pt x="48769" y="-1877"/>
                      </a:lnTo>
                      <a:lnTo>
                        <a:pt x="25247" y="-1877"/>
                      </a:lnTo>
                      <a:lnTo>
                        <a:pt x="25247" y="-87"/>
                      </a:lnTo>
                      <a:cubicBezTo>
                        <a:pt x="26899" y="135"/>
                        <a:pt x="28138" y="795"/>
                        <a:pt x="28963" y="1893"/>
                      </a:cubicBezTo>
                      <a:cubicBezTo>
                        <a:pt x="29556" y="2748"/>
                        <a:pt x="29853" y="4839"/>
                        <a:pt x="29853" y="8166"/>
                      </a:cubicBezTo>
                      <a:lnTo>
                        <a:pt x="29853" y="28821"/>
                      </a:lnTo>
                      <a:cubicBezTo>
                        <a:pt x="29853" y="32644"/>
                        <a:pt x="29705" y="35041"/>
                        <a:pt x="29408" y="36013"/>
                      </a:cubicBezTo>
                      <a:cubicBezTo>
                        <a:pt x="29112" y="36984"/>
                        <a:pt x="28609" y="37744"/>
                        <a:pt x="27899" y="38294"/>
                      </a:cubicBezTo>
                      <a:cubicBezTo>
                        <a:pt x="27190" y="38843"/>
                        <a:pt x="26385" y="39117"/>
                        <a:pt x="25485" y="39117"/>
                      </a:cubicBezTo>
                      <a:cubicBezTo>
                        <a:pt x="24162" y="39117"/>
                        <a:pt x="22870" y="38663"/>
                        <a:pt x="21610" y="37755"/>
                      </a:cubicBezTo>
                      <a:cubicBezTo>
                        <a:pt x="20360" y="36847"/>
                        <a:pt x="19005" y="35252"/>
                        <a:pt x="17544" y="32971"/>
                      </a:cubicBezTo>
                      <a:lnTo>
                        <a:pt x="17544" y="8166"/>
                      </a:lnTo>
                      <a:cubicBezTo>
                        <a:pt x="17544" y="4871"/>
                        <a:pt x="17793" y="2812"/>
                        <a:pt x="18290" y="1988"/>
                      </a:cubicBezTo>
                      <a:cubicBezTo>
                        <a:pt x="18926" y="868"/>
                        <a:pt x="20217" y="177"/>
                        <a:pt x="22166" y="-87"/>
                      </a:cubicBezTo>
                      <a:lnTo>
                        <a:pt x="22166" y="-1877"/>
                      </a:lnTo>
                      <a:lnTo>
                        <a:pt x="-1357" y="-1877"/>
                      </a:lnTo>
                      <a:lnTo>
                        <a:pt x="-1357" y="-87"/>
                      </a:lnTo>
                      <a:cubicBezTo>
                        <a:pt x="592" y="103"/>
                        <a:pt x="1979" y="726"/>
                        <a:pt x="2805" y="1782"/>
                      </a:cubicBezTo>
                      <a:cubicBezTo>
                        <a:pt x="3366" y="2511"/>
                        <a:pt x="3646" y="4638"/>
                        <a:pt x="3646" y="8166"/>
                      </a:cubicBezTo>
                      <a:lnTo>
                        <a:pt x="3646" y="55195"/>
                      </a:lnTo>
                      <a:cubicBezTo>
                        <a:pt x="3646" y="58691"/>
                        <a:pt x="3323" y="60866"/>
                        <a:pt x="2677" y="61721"/>
                      </a:cubicBezTo>
                      <a:cubicBezTo>
                        <a:pt x="2042" y="62587"/>
                        <a:pt x="697" y="63152"/>
                        <a:pt x="-1357" y="63416"/>
                      </a:cubicBezTo>
                      <a:lnTo>
                        <a:pt x="-1357" y="65254"/>
                      </a:lnTo>
                      <a:lnTo>
                        <a:pt x="17544" y="6525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506" name="Freeform: Shape 505">
                  <a:extLst>
                    <a:ext uri="{FF2B5EF4-FFF2-40B4-BE49-F238E27FC236}">
                      <a16:creationId xmlns:a16="http://schemas.microsoft.com/office/drawing/2014/main" id="{EE13D074-30D6-2013-CB6E-437242FAD1ED}"/>
                    </a:ext>
                  </a:extLst>
                </p:cNvPr>
                <p:cNvSpPr/>
                <p:nvPr/>
              </p:nvSpPr>
              <p:spPr>
                <a:xfrm flipV="1">
                  <a:off x="5623999" y="3031443"/>
                  <a:ext cx="25062" cy="68714"/>
                </a:xfrm>
                <a:custGeom>
                  <a:avLst/>
                  <a:gdLst>
                    <a:gd name="connsiteX0" fmla="*/ 12039 w 25062"/>
                    <a:gd name="connsiteY0" fmla="*/ 66788 h 68714"/>
                    <a:gd name="connsiteX1" fmla="*/ 17487 w 25062"/>
                    <a:gd name="connsiteY1" fmla="*/ 64522 h 68714"/>
                    <a:gd name="connsiteX2" fmla="*/ 19726 w 25062"/>
                    <a:gd name="connsiteY2" fmla="*/ 59105 h 68714"/>
                    <a:gd name="connsiteX3" fmla="*/ 17471 w 25062"/>
                    <a:gd name="connsiteY3" fmla="*/ 53704 h 68714"/>
                    <a:gd name="connsiteX4" fmla="*/ 12039 w 25062"/>
                    <a:gd name="connsiteY4" fmla="*/ 51486 h 68714"/>
                    <a:gd name="connsiteX5" fmla="*/ 6623 w 25062"/>
                    <a:gd name="connsiteY5" fmla="*/ 53704 h 68714"/>
                    <a:gd name="connsiteX6" fmla="*/ 4400 w 25062"/>
                    <a:gd name="connsiteY6" fmla="*/ 59105 h 68714"/>
                    <a:gd name="connsiteX7" fmla="*/ 6623 w 25062"/>
                    <a:gd name="connsiteY7" fmla="*/ 64522 h 68714"/>
                    <a:gd name="connsiteX8" fmla="*/ 12039 w 25062"/>
                    <a:gd name="connsiteY8" fmla="*/ 66788 h 68714"/>
                    <a:gd name="connsiteX9" fmla="*/ 18980 w 25062"/>
                    <a:gd name="connsiteY9" fmla="*/ 44358 h 68714"/>
                    <a:gd name="connsiteX10" fmla="*/ 18980 w 25062"/>
                    <a:gd name="connsiteY10" fmla="*/ 7672 h 68714"/>
                    <a:gd name="connsiteX11" fmla="*/ 20124 w 25062"/>
                    <a:gd name="connsiteY11" fmla="*/ 1415 h 68714"/>
                    <a:gd name="connsiteX12" fmla="*/ 24587 w 25062"/>
                    <a:gd name="connsiteY12" fmla="*/ -137 h 68714"/>
                    <a:gd name="connsiteX13" fmla="*/ 24587 w 25062"/>
                    <a:gd name="connsiteY13" fmla="*/ -1927 h 68714"/>
                    <a:gd name="connsiteX14" fmla="*/ -476 w 25062"/>
                    <a:gd name="connsiteY14" fmla="*/ -1927 h 68714"/>
                    <a:gd name="connsiteX15" fmla="*/ -476 w 25062"/>
                    <a:gd name="connsiteY15" fmla="*/ -137 h 68714"/>
                    <a:gd name="connsiteX16" fmla="*/ 4098 w 25062"/>
                    <a:gd name="connsiteY16" fmla="*/ 1637 h 68714"/>
                    <a:gd name="connsiteX17" fmla="*/ 5083 w 25062"/>
                    <a:gd name="connsiteY17" fmla="*/ 7672 h 68714"/>
                    <a:gd name="connsiteX18" fmla="*/ 5083 w 25062"/>
                    <a:gd name="connsiteY18" fmla="*/ 34711 h 68714"/>
                    <a:gd name="connsiteX19" fmla="*/ 3939 w 25062"/>
                    <a:gd name="connsiteY19" fmla="*/ 40968 h 68714"/>
                    <a:gd name="connsiteX20" fmla="*/ -476 w 25062"/>
                    <a:gd name="connsiteY20" fmla="*/ 42520 h 68714"/>
                    <a:gd name="connsiteX21" fmla="*/ -476 w 25062"/>
                    <a:gd name="connsiteY21" fmla="*/ 44358 h 68714"/>
                    <a:gd name="connsiteX22" fmla="*/ 18980 w 25062"/>
                    <a:gd name="connsiteY22" fmla="*/ 44358 h 687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25062" h="68714">
                      <a:moveTo>
                        <a:pt x="12039" y="66788"/>
                      </a:moveTo>
                      <a:cubicBezTo>
                        <a:pt x="14189" y="66788"/>
                        <a:pt x="16005" y="66032"/>
                        <a:pt x="17487" y="64522"/>
                      </a:cubicBezTo>
                      <a:cubicBezTo>
                        <a:pt x="18980" y="63023"/>
                        <a:pt x="19726" y="61217"/>
                        <a:pt x="19726" y="59105"/>
                      </a:cubicBezTo>
                      <a:cubicBezTo>
                        <a:pt x="19726" y="56993"/>
                        <a:pt x="18975" y="55193"/>
                        <a:pt x="17471" y="53704"/>
                      </a:cubicBezTo>
                      <a:cubicBezTo>
                        <a:pt x="15967" y="52225"/>
                        <a:pt x="14157" y="51486"/>
                        <a:pt x="12039" y="51486"/>
                      </a:cubicBezTo>
                      <a:cubicBezTo>
                        <a:pt x="9922" y="51486"/>
                        <a:pt x="8116" y="52225"/>
                        <a:pt x="6623" y="53704"/>
                      </a:cubicBezTo>
                      <a:cubicBezTo>
                        <a:pt x="5141" y="55193"/>
                        <a:pt x="4400" y="56993"/>
                        <a:pt x="4400" y="59105"/>
                      </a:cubicBezTo>
                      <a:cubicBezTo>
                        <a:pt x="4400" y="61217"/>
                        <a:pt x="5141" y="63023"/>
                        <a:pt x="6623" y="64522"/>
                      </a:cubicBezTo>
                      <a:cubicBezTo>
                        <a:pt x="8116" y="66032"/>
                        <a:pt x="9922" y="66788"/>
                        <a:pt x="12039" y="66788"/>
                      </a:cubicBezTo>
                      <a:close/>
                      <a:moveTo>
                        <a:pt x="18980" y="44358"/>
                      </a:moveTo>
                      <a:lnTo>
                        <a:pt x="18980" y="7672"/>
                      </a:lnTo>
                      <a:cubicBezTo>
                        <a:pt x="18980" y="4409"/>
                        <a:pt x="19361" y="2323"/>
                        <a:pt x="20124" y="1415"/>
                      </a:cubicBezTo>
                      <a:cubicBezTo>
                        <a:pt x="20886" y="507"/>
                        <a:pt x="22374" y="-11"/>
                        <a:pt x="24587" y="-137"/>
                      </a:cubicBezTo>
                      <a:lnTo>
                        <a:pt x="24587" y="-1927"/>
                      </a:lnTo>
                      <a:lnTo>
                        <a:pt x="-476" y="-1927"/>
                      </a:lnTo>
                      <a:lnTo>
                        <a:pt x="-476" y="-137"/>
                      </a:lnTo>
                      <a:cubicBezTo>
                        <a:pt x="1578" y="-74"/>
                        <a:pt x="3103" y="517"/>
                        <a:pt x="4098" y="1637"/>
                      </a:cubicBezTo>
                      <a:cubicBezTo>
                        <a:pt x="4754" y="2397"/>
                        <a:pt x="5083" y="4409"/>
                        <a:pt x="5083" y="7672"/>
                      </a:cubicBezTo>
                      <a:lnTo>
                        <a:pt x="5083" y="34711"/>
                      </a:lnTo>
                      <a:cubicBezTo>
                        <a:pt x="5083" y="37974"/>
                        <a:pt x="4701" y="40060"/>
                        <a:pt x="3939" y="40968"/>
                      </a:cubicBezTo>
                      <a:cubicBezTo>
                        <a:pt x="3187" y="41876"/>
                        <a:pt x="1715" y="42394"/>
                        <a:pt x="-476" y="42520"/>
                      </a:cubicBezTo>
                      <a:lnTo>
                        <a:pt x="-476" y="44358"/>
                      </a:lnTo>
                      <a:lnTo>
                        <a:pt x="18980" y="4435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507" name="Freeform: Shape 506">
                  <a:extLst>
                    <a:ext uri="{FF2B5EF4-FFF2-40B4-BE49-F238E27FC236}">
                      <a16:creationId xmlns:a16="http://schemas.microsoft.com/office/drawing/2014/main" id="{45DA086E-6428-401D-4355-1C5C4103F644}"/>
                    </a:ext>
                  </a:extLst>
                </p:cNvPr>
                <p:cNvSpPr/>
                <p:nvPr/>
              </p:nvSpPr>
              <p:spPr>
                <a:xfrm flipV="1">
                  <a:off x="5654035" y="3052495"/>
                  <a:ext cx="38960" cy="49057"/>
                </a:xfrm>
                <a:custGeom>
                  <a:avLst/>
                  <a:gdLst>
                    <a:gd name="connsiteX0" fmla="*/ 36396 w 38960"/>
                    <a:gd name="connsiteY0" fmla="*/ 12104 h 49057"/>
                    <a:gd name="connsiteX1" fmla="*/ 37936 w 38960"/>
                    <a:gd name="connsiteY1" fmla="*/ 10916 h 49057"/>
                    <a:gd name="connsiteX2" fmla="*/ 29773 w 38960"/>
                    <a:gd name="connsiteY2" fmla="*/ 1776 h 49057"/>
                    <a:gd name="connsiteX3" fmla="*/ 19369 w 38960"/>
                    <a:gd name="connsiteY3" fmla="*/ -1218 h 49057"/>
                    <a:gd name="connsiteX4" fmla="*/ 4535 w 38960"/>
                    <a:gd name="connsiteY4" fmla="*/ 5768 h 49057"/>
                    <a:gd name="connsiteX5" fmla="*/ -1024 w 38960"/>
                    <a:gd name="connsiteY5" fmla="*/ 22558 h 49057"/>
                    <a:gd name="connsiteX6" fmla="*/ 4043 w 38960"/>
                    <a:gd name="connsiteY6" fmla="*/ 39190 h 49057"/>
                    <a:gd name="connsiteX7" fmla="*/ 20862 w 38960"/>
                    <a:gd name="connsiteY7" fmla="*/ 47839 h 49057"/>
                    <a:gd name="connsiteX8" fmla="*/ 32298 w 38960"/>
                    <a:gd name="connsiteY8" fmla="*/ 44228 h 49057"/>
                    <a:gd name="connsiteX9" fmla="*/ 36539 w 38960"/>
                    <a:gd name="connsiteY9" fmla="*/ 36165 h 49057"/>
                    <a:gd name="connsiteX10" fmla="*/ 34823 w 38960"/>
                    <a:gd name="connsiteY10" fmla="*/ 31651 h 49057"/>
                    <a:gd name="connsiteX11" fmla="*/ 30344 w 38960"/>
                    <a:gd name="connsiteY11" fmla="*/ 29972 h 49057"/>
                    <a:gd name="connsiteX12" fmla="*/ 25500 w 38960"/>
                    <a:gd name="connsiteY12" fmla="*/ 31904 h 49057"/>
                    <a:gd name="connsiteX13" fmla="*/ 23150 w 38960"/>
                    <a:gd name="connsiteY13" fmla="*/ 38794 h 49057"/>
                    <a:gd name="connsiteX14" fmla="*/ 21704 w 38960"/>
                    <a:gd name="connsiteY14" fmla="*/ 43151 h 49057"/>
                    <a:gd name="connsiteX15" fmla="*/ 19020 w 38960"/>
                    <a:gd name="connsiteY15" fmla="*/ 44386 h 49057"/>
                    <a:gd name="connsiteX16" fmla="*/ 14954 w 38960"/>
                    <a:gd name="connsiteY16" fmla="*/ 41852 h 49057"/>
                    <a:gd name="connsiteX17" fmla="*/ 12381 w 38960"/>
                    <a:gd name="connsiteY17" fmla="*/ 30177 h 49057"/>
                    <a:gd name="connsiteX18" fmla="*/ 14462 w 38960"/>
                    <a:gd name="connsiteY18" fmla="*/ 17664 h 49057"/>
                    <a:gd name="connsiteX19" fmla="*/ 20164 w 38960"/>
                    <a:gd name="connsiteY19" fmla="*/ 8793 h 49057"/>
                    <a:gd name="connsiteX20" fmla="*/ 26612 w 38960"/>
                    <a:gd name="connsiteY20" fmla="*/ 6655 h 49057"/>
                    <a:gd name="connsiteX21" fmla="*/ 31234 w 38960"/>
                    <a:gd name="connsiteY21" fmla="*/ 7795 h 49057"/>
                    <a:gd name="connsiteX22" fmla="*/ 36396 w 38960"/>
                    <a:gd name="connsiteY22" fmla="*/ 12104 h 490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38960" h="49057">
                      <a:moveTo>
                        <a:pt x="36396" y="12104"/>
                      </a:moveTo>
                      <a:lnTo>
                        <a:pt x="37936" y="10916"/>
                      </a:lnTo>
                      <a:cubicBezTo>
                        <a:pt x="35755" y="6829"/>
                        <a:pt x="33034" y="3782"/>
                        <a:pt x="29773" y="1776"/>
                      </a:cubicBezTo>
                      <a:cubicBezTo>
                        <a:pt x="26511" y="-220"/>
                        <a:pt x="23044" y="-1218"/>
                        <a:pt x="19369" y="-1218"/>
                      </a:cubicBezTo>
                      <a:cubicBezTo>
                        <a:pt x="13186" y="-1218"/>
                        <a:pt x="8241" y="1111"/>
                        <a:pt x="4535" y="5768"/>
                      </a:cubicBezTo>
                      <a:cubicBezTo>
                        <a:pt x="829" y="10425"/>
                        <a:pt x="-1024" y="16022"/>
                        <a:pt x="-1024" y="22558"/>
                      </a:cubicBezTo>
                      <a:cubicBezTo>
                        <a:pt x="-1024" y="28852"/>
                        <a:pt x="665" y="34396"/>
                        <a:pt x="4043" y="39190"/>
                      </a:cubicBezTo>
                      <a:cubicBezTo>
                        <a:pt x="8109" y="44956"/>
                        <a:pt x="13715" y="47839"/>
                        <a:pt x="20862" y="47839"/>
                      </a:cubicBezTo>
                      <a:cubicBezTo>
                        <a:pt x="25659" y="47839"/>
                        <a:pt x="29471" y="46635"/>
                        <a:pt x="32298" y="44228"/>
                      </a:cubicBezTo>
                      <a:cubicBezTo>
                        <a:pt x="35125" y="41820"/>
                        <a:pt x="36539" y="39132"/>
                        <a:pt x="36539" y="36165"/>
                      </a:cubicBezTo>
                      <a:cubicBezTo>
                        <a:pt x="36539" y="34285"/>
                        <a:pt x="35967" y="32780"/>
                        <a:pt x="34823" y="31651"/>
                      </a:cubicBezTo>
                      <a:cubicBezTo>
                        <a:pt x="33690" y="30531"/>
                        <a:pt x="32197" y="29972"/>
                        <a:pt x="30344" y="29972"/>
                      </a:cubicBezTo>
                      <a:cubicBezTo>
                        <a:pt x="28386" y="29972"/>
                        <a:pt x="26771" y="30616"/>
                        <a:pt x="25500" y="31904"/>
                      </a:cubicBezTo>
                      <a:cubicBezTo>
                        <a:pt x="24230" y="33192"/>
                        <a:pt x="23446" y="35489"/>
                        <a:pt x="23150" y="38794"/>
                      </a:cubicBezTo>
                      <a:cubicBezTo>
                        <a:pt x="22948" y="40864"/>
                        <a:pt x="22467" y="42316"/>
                        <a:pt x="21704" y="43151"/>
                      </a:cubicBezTo>
                      <a:cubicBezTo>
                        <a:pt x="20942" y="43974"/>
                        <a:pt x="20047" y="44386"/>
                        <a:pt x="19020" y="44386"/>
                      </a:cubicBezTo>
                      <a:cubicBezTo>
                        <a:pt x="17432" y="44386"/>
                        <a:pt x="16076" y="43541"/>
                        <a:pt x="14954" y="41852"/>
                      </a:cubicBezTo>
                      <a:cubicBezTo>
                        <a:pt x="13239" y="39317"/>
                        <a:pt x="12381" y="35426"/>
                        <a:pt x="12381" y="30177"/>
                      </a:cubicBezTo>
                      <a:cubicBezTo>
                        <a:pt x="12381" y="25816"/>
                        <a:pt x="13075" y="21645"/>
                        <a:pt x="14462" y="17664"/>
                      </a:cubicBezTo>
                      <a:cubicBezTo>
                        <a:pt x="15849" y="13693"/>
                        <a:pt x="17749" y="10736"/>
                        <a:pt x="20164" y="8793"/>
                      </a:cubicBezTo>
                      <a:cubicBezTo>
                        <a:pt x="21985" y="7368"/>
                        <a:pt x="24134" y="6655"/>
                        <a:pt x="26612" y="6655"/>
                      </a:cubicBezTo>
                      <a:cubicBezTo>
                        <a:pt x="28243" y="6655"/>
                        <a:pt x="29783" y="7035"/>
                        <a:pt x="31234" y="7795"/>
                      </a:cubicBezTo>
                      <a:cubicBezTo>
                        <a:pt x="32695" y="8556"/>
                        <a:pt x="34416" y="9992"/>
                        <a:pt x="36396" y="12104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508" name="Freeform: Shape 507">
                  <a:extLst>
                    <a:ext uri="{FF2B5EF4-FFF2-40B4-BE49-F238E27FC236}">
                      <a16:creationId xmlns:a16="http://schemas.microsoft.com/office/drawing/2014/main" id="{32EDE21E-AAD5-948B-2794-2A998BB275A5}"/>
                    </a:ext>
                  </a:extLst>
                </p:cNvPr>
                <p:cNvSpPr/>
                <p:nvPr/>
              </p:nvSpPr>
              <p:spPr>
                <a:xfrm flipV="1">
                  <a:off x="5698660" y="3033027"/>
                  <a:ext cx="54096" cy="67130"/>
                </a:xfrm>
                <a:custGeom>
                  <a:avLst/>
                  <a:gdLst>
                    <a:gd name="connsiteX0" fmla="*/ 17435 w 54096"/>
                    <a:gd name="connsiteY0" fmla="*/ 65254 h 67130"/>
                    <a:gd name="connsiteX1" fmla="*/ 17435 w 54096"/>
                    <a:gd name="connsiteY1" fmla="*/ 21091 h 67130"/>
                    <a:gd name="connsiteX2" fmla="*/ 28204 w 54096"/>
                    <a:gd name="connsiteY2" fmla="*/ 31641 h 67130"/>
                    <a:gd name="connsiteX3" fmla="*/ 32349 w 54096"/>
                    <a:gd name="connsiteY3" fmla="*/ 36282 h 67130"/>
                    <a:gd name="connsiteX4" fmla="*/ 33175 w 54096"/>
                    <a:gd name="connsiteY4" fmla="*/ 39054 h 67130"/>
                    <a:gd name="connsiteX5" fmla="*/ 32079 w 54096"/>
                    <a:gd name="connsiteY5" fmla="*/ 41287 h 67130"/>
                    <a:gd name="connsiteX6" fmla="*/ 27807 w 54096"/>
                    <a:gd name="connsiteY6" fmla="*/ 42570 h 67130"/>
                    <a:gd name="connsiteX7" fmla="*/ 27807 w 54096"/>
                    <a:gd name="connsiteY7" fmla="*/ 44408 h 67130"/>
                    <a:gd name="connsiteX8" fmla="*/ 48613 w 54096"/>
                    <a:gd name="connsiteY8" fmla="*/ 44408 h 67130"/>
                    <a:gd name="connsiteX9" fmla="*/ 48613 w 54096"/>
                    <a:gd name="connsiteY9" fmla="*/ 42570 h 67130"/>
                    <a:gd name="connsiteX10" fmla="*/ 43388 w 54096"/>
                    <a:gd name="connsiteY10" fmla="*/ 41161 h 67130"/>
                    <a:gd name="connsiteX11" fmla="*/ 34668 w 54096"/>
                    <a:gd name="connsiteY11" fmla="*/ 33573 h 67130"/>
                    <a:gd name="connsiteX12" fmla="*/ 29601 w 54096"/>
                    <a:gd name="connsiteY12" fmla="*/ 28615 h 67130"/>
                    <a:gd name="connsiteX13" fmla="*/ 40513 w 54096"/>
                    <a:gd name="connsiteY13" fmla="*/ 12680 h 67130"/>
                    <a:gd name="connsiteX14" fmla="*/ 48359 w 54096"/>
                    <a:gd name="connsiteY14" fmla="*/ 1782 h 67130"/>
                    <a:gd name="connsiteX15" fmla="*/ 52631 w 54096"/>
                    <a:gd name="connsiteY15" fmla="*/ -87 h 67130"/>
                    <a:gd name="connsiteX16" fmla="*/ 52631 w 54096"/>
                    <a:gd name="connsiteY16" fmla="*/ -1877 h 67130"/>
                    <a:gd name="connsiteX17" fmla="*/ 28648 w 54096"/>
                    <a:gd name="connsiteY17" fmla="*/ -1877 h 67130"/>
                    <a:gd name="connsiteX18" fmla="*/ 28648 w 54096"/>
                    <a:gd name="connsiteY18" fmla="*/ -87 h 67130"/>
                    <a:gd name="connsiteX19" fmla="*/ 30951 w 54096"/>
                    <a:gd name="connsiteY19" fmla="*/ 499 h 67130"/>
                    <a:gd name="connsiteX20" fmla="*/ 31682 w 54096"/>
                    <a:gd name="connsiteY20" fmla="*/ 1782 h 67130"/>
                    <a:gd name="connsiteX21" fmla="*/ 29601 w 54096"/>
                    <a:gd name="connsiteY21" fmla="*/ 5995 h 67130"/>
                    <a:gd name="connsiteX22" fmla="*/ 20421 w 54096"/>
                    <a:gd name="connsiteY22" fmla="*/ 19412 h 67130"/>
                    <a:gd name="connsiteX23" fmla="*/ 17435 w 54096"/>
                    <a:gd name="connsiteY23" fmla="*/ 16482 h 67130"/>
                    <a:gd name="connsiteX24" fmla="*/ 17435 w 54096"/>
                    <a:gd name="connsiteY24" fmla="*/ 8166 h 67130"/>
                    <a:gd name="connsiteX25" fmla="*/ 18420 w 54096"/>
                    <a:gd name="connsiteY25" fmla="*/ 1560 h 67130"/>
                    <a:gd name="connsiteX26" fmla="*/ 22502 w 54096"/>
                    <a:gd name="connsiteY26" fmla="*/ -87 h 67130"/>
                    <a:gd name="connsiteX27" fmla="*/ 22502 w 54096"/>
                    <a:gd name="connsiteY27" fmla="*/ -1877 h 67130"/>
                    <a:gd name="connsiteX28" fmla="*/ -1465 w 54096"/>
                    <a:gd name="connsiteY28" fmla="*/ -1877 h 67130"/>
                    <a:gd name="connsiteX29" fmla="*/ -1465 w 54096"/>
                    <a:gd name="connsiteY29" fmla="*/ -87 h 67130"/>
                    <a:gd name="connsiteX30" fmla="*/ 2696 w 54096"/>
                    <a:gd name="connsiteY30" fmla="*/ 1782 h 67130"/>
                    <a:gd name="connsiteX31" fmla="*/ 3538 w 54096"/>
                    <a:gd name="connsiteY31" fmla="*/ 8166 h 67130"/>
                    <a:gd name="connsiteX32" fmla="*/ 3538 w 54096"/>
                    <a:gd name="connsiteY32" fmla="*/ 55195 h 67130"/>
                    <a:gd name="connsiteX33" fmla="*/ 2569 w 54096"/>
                    <a:gd name="connsiteY33" fmla="*/ 61721 h 67130"/>
                    <a:gd name="connsiteX34" fmla="*/ -1465 w 54096"/>
                    <a:gd name="connsiteY34" fmla="*/ 63416 h 67130"/>
                    <a:gd name="connsiteX35" fmla="*/ -1465 w 54096"/>
                    <a:gd name="connsiteY35" fmla="*/ 65254 h 67130"/>
                    <a:gd name="connsiteX36" fmla="*/ 17435 w 54096"/>
                    <a:gd name="connsiteY36" fmla="*/ 65254 h 671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</a:cxnLst>
                  <a:rect l="l" t="t" r="r" b="b"/>
                  <a:pathLst>
                    <a:path w="54096" h="67130">
                      <a:moveTo>
                        <a:pt x="17435" y="65254"/>
                      </a:moveTo>
                      <a:lnTo>
                        <a:pt x="17435" y="21091"/>
                      </a:lnTo>
                      <a:lnTo>
                        <a:pt x="28204" y="31641"/>
                      </a:lnTo>
                      <a:cubicBezTo>
                        <a:pt x="30427" y="33784"/>
                        <a:pt x="31809" y="35331"/>
                        <a:pt x="32349" y="36282"/>
                      </a:cubicBezTo>
                      <a:cubicBezTo>
                        <a:pt x="32900" y="37243"/>
                        <a:pt x="33175" y="38167"/>
                        <a:pt x="33175" y="39054"/>
                      </a:cubicBezTo>
                      <a:cubicBezTo>
                        <a:pt x="33175" y="39952"/>
                        <a:pt x="32810" y="40696"/>
                        <a:pt x="32079" y="41287"/>
                      </a:cubicBezTo>
                      <a:cubicBezTo>
                        <a:pt x="31348" y="41879"/>
                        <a:pt x="29924" y="42306"/>
                        <a:pt x="27807" y="42570"/>
                      </a:cubicBezTo>
                      <a:lnTo>
                        <a:pt x="27807" y="44408"/>
                      </a:lnTo>
                      <a:lnTo>
                        <a:pt x="48613" y="44408"/>
                      </a:lnTo>
                      <a:lnTo>
                        <a:pt x="48613" y="42570"/>
                      </a:lnTo>
                      <a:cubicBezTo>
                        <a:pt x="46622" y="42475"/>
                        <a:pt x="44880" y="42005"/>
                        <a:pt x="43388" y="41161"/>
                      </a:cubicBezTo>
                      <a:cubicBezTo>
                        <a:pt x="41905" y="40326"/>
                        <a:pt x="38999" y="37797"/>
                        <a:pt x="34668" y="33573"/>
                      </a:cubicBezTo>
                      <a:lnTo>
                        <a:pt x="29601" y="28615"/>
                      </a:lnTo>
                      <a:lnTo>
                        <a:pt x="40513" y="12680"/>
                      </a:lnTo>
                      <a:cubicBezTo>
                        <a:pt x="44918" y="6207"/>
                        <a:pt x="47533" y="2574"/>
                        <a:pt x="48359" y="1782"/>
                      </a:cubicBezTo>
                      <a:cubicBezTo>
                        <a:pt x="49481" y="663"/>
                        <a:pt x="50905" y="40"/>
                        <a:pt x="52631" y="-87"/>
                      </a:cubicBezTo>
                      <a:lnTo>
                        <a:pt x="52631" y="-1877"/>
                      </a:lnTo>
                      <a:lnTo>
                        <a:pt x="28648" y="-1877"/>
                      </a:lnTo>
                      <a:lnTo>
                        <a:pt x="28648" y="-87"/>
                      </a:lnTo>
                      <a:cubicBezTo>
                        <a:pt x="29707" y="-87"/>
                        <a:pt x="30475" y="108"/>
                        <a:pt x="30951" y="499"/>
                      </a:cubicBezTo>
                      <a:cubicBezTo>
                        <a:pt x="31438" y="900"/>
                        <a:pt x="31682" y="1328"/>
                        <a:pt x="31682" y="1782"/>
                      </a:cubicBezTo>
                      <a:cubicBezTo>
                        <a:pt x="31682" y="2542"/>
                        <a:pt x="30988" y="3947"/>
                        <a:pt x="29601" y="5995"/>
                      </a:cubicBezTo>
                      <a:lnTo>
                        <a:pt x="20421" y="19412"/>
                      </a:lnTo>
                      <a:lnTo>
                        <a:pt x="17435" y="16482"/>
                      </a:lnTo>
                      <a:lnTo>
                        <a:pt x="17435" y="8166"/>
                      </a:lnTo>
                      <a:cubicBezTo>
                        <a:pt x="17435" y="4638"/>
                        <a:pt x="17763" y="2437"/>
                        <a:pt x="18420" y="1560"/>
                      </a:cubicBezTo>
                      <a:cubicBezTo>
                        <a:pt x="19087" y="684"/>
                        <a:pt x="20448" y="135"/>
                        <a:pt x="22502" y="-87"/>
                      </a:cubicBezTo>
                      <a:lnTo>
                        <a:pt x="22502" y="-1877"/>
                      </a:lnTo>
                      <a:lnTo>
                        <a:pt x="-1465" y="-1877"/>
                      </a:lnTo>
                      <a:lnTo>
                        <a:pt x="-1465" y="-87"/>
                      </a:lnTo>
                      <a:cubicBezTo>
                        <a:pt x="483" y="103"/>
                        <a:pt x="1870" y="726"/>
                        <a:pt x="2696" y="1782"/>
                      </a:cubicBezTo>
                      <a:cubicBezTo>
                        <a:pt x="3257" y="2511"/>
                        <a:pt x="3538" y="4638"/>
                        <a:pt x="3538" y="8166"/>
                      </a:cubicBezTo>
                      <a:lnTo>
                        <a:pt x="3538" y="55195"/>
                      </a:lnTo>
                      <a:cubicBezTo>
                        <a:pt x="3538" y="58691"/>
                        <a:pt x="3215" y="60866"/>
                        <a:pt x="2569" y="61721"/>
                      </a:cubicBezTo>
                      <a:cubicBezTo>
                        <a:pt x="1923" y="62587"/>
                        <a:pt x="578" y="63152"/>
                        <a:pt x="-1465" y="63416"/>
                      </a:cubicBezTo>
                      <a:lnTo>
                        <a:pt x="-1465" y="65254"/>
                      </a:lnTo>
                      <a:lnTo>
                        <a:pt x="17435" y="6525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</p:grpSp>
        </p:grpSp>
        <p:grpSp>
          <p:nvGrpSpPr>
            <p:cNvPr id="509" name="Graphic 57">
              <a:extLst>
                <a:ext uri="{FF2B5EF4-FFF2-40B4-BE49-F238E27FC236}">
                  <a16:creationId xmlns:a16="http://schemas.microsoft.com/office/drawing/2014/main" id="{1D5656CC-444F-DB30-5D5D-9B9FA2861ACC}"/>
                </a:ext>
              </a:extLst>
            </p:cNvPr>
            <p:cNvGrpSpPr/>
            <p:nvPr/>
          </p:nvGrpSpPr>
          <p:grpSpPr>
            <a:xfrm>
              <a:off x="2323195" y="88279"/>
              <a:ext cx="1864181" cy="110722"/>
              <a:chOff x="2323195" y="88279"/>
              <a:chExt cx="1864181" cy="110722"/>
            </a:xfrm>
            <a:solidFill>
              <a:srgbClr val="000000"/>
            </a:solidFill>
          </p:grpSpPr>
          <p:sp>
            <p:nvSpPr>
              <p:cNvPr id="510" name="Freeform: Shape 509">
                <a:extLst>
                  <a:ext uri="{FF2B5EF4-FFF2-40B4-BE49-F238E27FC236}">
                    <a16:creationId xmlns:a16="http://schemas.microsoft.com/office/drawing/2014/main" id="{7D62ED28-F302-BE9C-5BAB-BF9473C1673C}"/>
                  </a:ext>
                </a:extLst>
              </p:cNvPr>
              <p:cNvSpPr/>
              <p:nvPr/>
            </p:nvSpPr>
            <p:spPr>
              <a:xfrm flipV="1">
                <a:off x="2323195" y="92195"/>
                <a:ext cx="80354" cy="80556"/>
              </a:xfrm>
              <a:custGeom>
                <a:avLst/>
                <a:gdLst>
                  <a:gd name="connsiteX0" fmla="*/ 78323 w 80354"/>
                  <a:gd name="connsiteY0" fmla="*/ -2109 h 80556"/>
                  <a:gd name="connsiteX1" fmla="*/ 56767 w 80354"/>
                  <a:gd name="connsiteY1" fmla="*/ -2109 h 80556"/>
                  <a:gd name="connsiteX2" fmla="*/ 29417 w 80354"/>
                  <a:gd name="connsiteY2" fmla="*/ 35547 h 80556"/>
                  <a:gd name="connsiteX3" fmla="*/ 24480 w 80354"/>
                  <a:gd name="connsiteY3" fmla="*/ 35433 h 80556"/>
                  <a:gd name="connsiteX4" fmla="*/ 22803 w 80354"/>
                  <a:gd name="connsiteY4" fmla="*/ 35452 h 80556"/>
                  <a:gd name="connsiteX5" fmla="*/ 20974 w 80354"/>
                  <a:gd name="connsiteY5" fmla="*/ 35547 h 80556"/>
                  <a:gd name="connsiteX6" fmla="*/ 20974 w 80354"/>
                  <a:gd name="connsiteY6" fmla="*/ 12147 h 80556"/>
                  <a:gd name="connsiteX7" fmla="*/ 22632 w 80354"/>
                  <a:gd name="connsiteY7" fmla="*/ 2700 h 80556"/>
                  <a:gd name="connsiteX8" fmla="*/ 29417 w 80354"/>
                  <a:gd name="connsiteY8" fmla="*/ 96 h 80556"/>
                  <a:gd name="connsiteX9" fmla="*/ 32581 w 80354"/>
                  <a:gd name="connsiteY9" fmla="*/ 96 h 80556"/>
                  <a:gd name="connsiteX10" fmla="*/ 32581 w 80354"/>
                  <a:gd name="connsiteY10" fmla="*/ -2109 h 80556"/>
                  <a:gd name="connsiteX11" fmla="*/ -2031 w 80354"/>
                  <a:gd name="connsiteY11" fmla="*/ -2109 h 80556"/>
                  <a:gd name="connsiteX12" fmla="*/ -2031 w 80354"/>
                  <a:gd name="connsiteY12" fmla="*/ 96 h 80556"/>
                  <a:gd name="connsiteX13" fmla="*/ 1018 w 80354"/>
                  <a:gd name="connsiteY13" fmla="*/ 96 h 80556"/>
                  <a:gd name="connsiteX14" fmla="*/ 8337 w 80354"/>
                  <a:gd name="connsiteY14" fmla="*/ 3423 h 80556"/>
                  <a:gd name="connsiteX15" fmla="*/ 9595 w 80354"/>
                  <a:gd name="connsiteY15" fmla="*/ 12147 h 80556"/>
                  <a:gd name="connsiteX16" fmla="*/ 9595 w 80354"/>
                  <a:gd name="connsiteY16" fmla="*/ 64192 h 80556"/>
                  <a:gd name="connsiteX17" fmla="*/ 7918 w 80354"/>
                  <a:gd name="connsiteY17" fmla="*/ 73620 h 80556"/>
                  <a:gd name="connsiteX18" fmla="*/ 1018 w 80354"/>
                  <a:gd name="connsiteY18" fmla="*/ 76243 h 80556"/>
                  <a:gd name="connsiteX19" fmla="*/ -2031 w 80354"/>
                  <a:gd name="connsiteY19" fmla="*/ 76243 h 80556"/>
                  <a:gd name="connsiteX20" fmla="*/ -2031 w 80354"/>
                  <a:gd name="connsiteY20" fmla="*/ 78448 h 80556"/>
                  <a:gd name="connsiteX21" fmla="*/ 27397 w 80354"/>
                  <a:gd name="connsiteY21" fmla="*/ 78448 h 80556"/>
                  <a:gd name="connsiteX22" fmla="*/ 46361 w 80354"/>
                  <a:gd name="connsiteY22" fmla="*/ 76566 h 80556"/>
                  <a:gd name="connsiteX23" fmla="*/ 56729 w 80354"/>
                  <a:gd name="connsiteY23" fmla="*/ 69685 h 80556"/>
                  <a:gd name="connsiteX24" fmla="*/ 60998 w 80354"/>
                  <a:gd name="connsiteY24" fmla="*/ 57710 h 80556"/>
                  <a:gd name="connsiteX25" fmla="*/ 56138 w 80354"/>
                  <a:gd name="connsiteY25" fmla="*/ 44804 h 80556"/>
                  <a:gd name="connsiteX26" fmla="*/ 41100 w 80354"/>
                  <a:gd name="connsiteY26" fmla="*/ 37105 h 80556"/>
                  <a:gd name="connsiteX27" fmla="*/ 57777 w 80354"/>
                  <a:gd name="connsiteY27" fmla="*/ 13991 h 80556"/>
                  <a:gd name="connsiteX28" fmla="*/ 67593 w 80354"/>
                  <a:gd name="connsiteY28" fmla="*/ 3404 h 80556"/>
                  <a:gd name="connsiteX29" fmla="*/ 78323 w 80354"/>
                  <a:gd name="connsiteY29" fmla="*/ 96 h 80556"/>
                  <a:gd name="connsiteX30" fmla="*/ 78323 w 80354"/>
                  <a:gd name="connsiteY30" fmla="*/ -2109 h 80556"/>
                  <a:gd name="connsiteX31" fmla="*/ 20974 w 80354"/>
                  <a:gd name="connsiteY31" fmla="*/ 39291 h 80556"/>
                  <a:gd name="connsiteX32" fmla="*/ 22937 w 80354"/>
                  <a:gd name="connsiteY32" fmla="*/ 39253 h 80556"/>
                  <a:gd name="connsiteX33" fmla="*/ 24309 w 80354"/>
                  <a:gd name="connsiteY33" fmla="*/ 39234 h 80556"/>
                  <a:gd name="connsiteX34" fmla="*/ 41729 w 80354"/>
                  <a:gd name="connsiteY34" fmla="*/ 44214 h 80556"/>
                  <a:gd name="connsiteX35" fmla="*/ 47599 w 80354"/>
                  <a:gd name="connsiteY35" fmla="*/ 56931 h 80556"/>
                  <a:gd name="connsiteX36" fmla="*/ 42854 w 80354"/>
                  <a:gd name="connsiteY36" fmla="*/ 69191 h 80556"/>
                  <a:gd name="connsiteX37" fmla="*/ 30313 w 80354"/>
                  <a:gd name="connsiteY37" fmla="*/ 73924 h 80556"/>
                  <a:gd name="connsiteX38" fmla="*/ 20974 w 80354"/>
                  <a:gd name="connsiteY38" fmla="*/ 72803 h 80556"/>
                  <a:gd name="connsiteX39" fmla="*/ 20974 w 80354"/>
                  <a:gd name="connsiteY39" fmla="*/ 39291 h 805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80354" h="80556">
                    <a:moveTo>
                      <a:pt x="78323" y="-2109"/>
                    </a:moveTo>
                    <a:lnTo>
                      <a:pt x="56767" y="-2109"/>
                    </a:lnTo>
                    <a:lnTo>
                      <a:pt x="29417" y="35547"/>
                    </a:lnTo>
                    <a:cubicBezTo>
                      <a:pt x="27397" y="35471"/>
                      <a:pt x="25751" y="35433"/>
                      <a:pt x="24480" y="35433"/>
                    </a:cubicBezTo>
                    <a:cubicBezTo>
                      <a:pt x="23960" y="35433"/>
                      <a:pt x="23400" y="35439"/>
                      <a:pt x="22803" y="35452"/>
                    </a:cubicBezTo>
                    <a:cubicBezTo>
                      <a:pt x="22219" y="35477"/>
                      <a:pt x="21609" y="35509"/>
                      <a:pt x="20974" y="35547"/>
                    </a:cubicBezTo>
                    <a:lnTo>
                      <a:pt x="20974" y="12147"/>
                    </a:lnTo>
                    <a:cubicBezTo>
                      <a:pt x="20974" y="7079"/>
                      <a:pt x="21526" y="3930"/>
                      <a:pt x="22632" y="2700"/>
                    </a:cubicBezTo>
                    <a:cubicBezTo>
                      <a:pt x="24144" y="964"/>
                      <a:pt x="26405" y="96"/>
                      <a:pt x="29417" y="96"/>
                    </a:cubicBezTo>
                    <a:lnTo>
                      <a:pt x="32581" y="96"/>
                    </a:lnTo>
                    <a:lnTo>
                      <a:pt x="32581" y="-2109"/>
                    </a:lnTo>
                    <a:lnTo>
                      <a:pt x="-2031" y="-2109"/>
                    </a:lnTo>
                    <a:lnTo>
                      <a:pt x="-2031" y="96"/>
                    </a:lnTo>
                    <a:lnTo>
                      <a:pt x="1018" y="96"/>
                    </a:lnTo>
                    <a:cubicBezTo>
                      <a:pt x="4436" y="96"/>
                      <a:pt x="6876" y="1205"/>
                      <a:pt x="8337" y="3423"/>
                    </a:cubicBezTo>
                    <a:cubicBezTo>
                      <a:pt x="9176" y="4652"/>
                      <a:pt x="9595" y="7560"/>
                      <a:pt x="9595" y="12147"/>
                    </a:cubicBezTo>
                    <a:lnTo>
                      <a:pt x="9595" y="64192"/>
                    </a:lnTo>
                    <a:cubicBezTo>
                      <a:pt x="9595" y="69261"/>
                      <a:pt x="9036" y="72404"/>
                      <a:pt x="7918" y="73620"/>
                    </a:cubicBezTo>
                    <a:cubicBezTo>
                      <a:pt x="6368" y="75369"/>
                      <a:pt x="4068" y="76243"/>
                      <a:pt x="1018" y="76243"/>
                    </a:cubicBezTo>
                    <a:lnTo>
                      <a:pt x="-2031" y="76243"/>
                    </a:lnTo>
                    <a:lnTo>
                      <a:pt x="-2031" y="78448"/>
                    </a:lnTo>
                    <a:lnTo>
                      <a:pt x="27397" y="78448"/>
                    </a:lnTo>
                    <a:cubicBezTo>
                      <a:pt x="35973" y="78448"/>
                      <a:pt x="42295" y="77821"/>
                      <a:pt x="46361" y="76566"/>
                    </a:cubicBezTo>
                    <a:cubicBezTo>
                      <a:pt x="50439" y="75325"/>
                      <a:pt x="53895" y="73031"/>
                      <a:pt x="56729" y="69685"/>
                    </a:cubicBezTo>
                    <a:cubicBezTo>
                      <a:pt x="59575" y="66340"/>
                      <a:pt x="60998" y="62348"/>
                      <a:pt x="60998" y="57710"/>
                    </a:cubicBezTo>
                    <a:cubicBezTo>
                      <a:pt x="60998" y="52755"/>
                      <a:pt x="59378" y="48453"/>
                      <a:pt x="56138" y="44804"/>
                    </a:cubicBezTo>
                    <a:cubicBezTo>
                      <a:pt x="52898" y="41167"/>
                      <a:pt x="47885" y="38601"/>
                      <a:pt x="41100" y="37105"/>
                    </a:cubicBezTo>
                    <a:lnTo>
                      <a:pt x="57777" y="13991"/>
                    </a:lnTo>
                    <a:cubicBezTo>
                      <a:pt x="61589" y="8682"/>
                      <a:pt x="64861" y="5152"/>
                      <a:pt x="67593" y="3404"/>
                    </a:cubicBezTo>
                    <a:cubicBezTo>
                      <a:pt x="70337" y="1668"/>
                      <a:pt x="73914" y="565"/>
                      <a:pt x="78323" y="96"/>
                    </a:cubicBezTo>
                    <a:lnTo>
                      <a:pt x="78323" y="-2109"/>
                    </a:lnTo>
                    <a:close/>
                    <a:moveTo>
                      <a:pt x="20974" y="39291"/>
                    </a:moveTo>
                    <a:cubicBezTo>
                      <a:pt x="21723" y="39291"/>
                      <a:pt x="22378" y="39278"/>
                      <a:pt x="22937" y="39253"/>
                    </a:cubicBezTo>
                    <a:cubicBezTo>
                      <a:pt x="23496" y="39240"/>
                      <a:pt x="23953" y="39234"/>
                      <a:pt x="24309" y="39234"/>
                    </a:cubicBezTo>
                    <a:cubicBezTo>
                      <a:pt x="32009" y="39234"/>
                      <a:pt x="37816" y="40894"/>
                      <a:pt x="41729" y="44214"/>
                    </a:cubicBezTo>
                    <a:cubicBezTo>
                      <a:pt x="45643" y="47547"/>
                      <a:pt x="47599" y="51786"/>
                      <a:pt x="47599" y="56931"/>
                    </a:cubicBezTo>
                    <a:cubicBezTo>
                      <a:pt x="47599" y="61962"/>
                      <a:pt x="46018" y="66049"/>
                      <a:pt x="42854" y="69191"/>
                    </a:cubicBezTo>
                    <a:cubicBezTo>
                      <a:pt x="39703" y="72347"/>
                      <a:pt x="35522" y="73924"/>
                      <a:pt x="30313" y="73924"/>
                    </a:cubicBezTo>
                    <a:cubicBezTo>
                      <a:pt x="28013" y="73924"/>
                      <a:pt x="24900" y="73550"/>
                      <a:pt x="20974" y="72803"/>
                    </a:cubicBezTo>
                    <a:lnTo>
                      <a:pt x="20974" y="39291"/>
                    </a:lnTo>
                    <a:close/>
                  </a:path>
                </a:pathLst>
              </a:custGeom>
              <a:solidFill>
                <a:srgbClr val="000000"/>
              </a:solidFill>
              <a:ln w="19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511" name="Freeform: Shape 510">
                <a:extLst>
                  <a:ext uri="{FF2B5EF4-FFF2-40B4-BE49-F238E27FC236}">
                    <a16:creationId xmlns:a16="http://schemas.microsoft.com/office/drawing/2014/main" id="{54AF72CA-C4BF-B64B-01E9-B9DEB2A705AD}"/>
                  </a:ext>
                </a:extLst>
              </p:cNvPr>
              <p:cNvSpPr/>
              <p:nvPr/>
            </p:nvSpPr>
            <p:spPr>
              <a:xfrm flipV="1">
                <a:off x="2407013" y="116678"/>
                <a:ext cx="46142" cy="57746"/>
              </a:xfrm>
              <a:custGeom>
                <a:avLst/>
                <a:gdLst>
                  <a:gd name="connsiteX0" fmla="*/ 7186 w 46142"/>
                  <a:gd name="connsiteY0" fmla="*/ 34164 h 57746"/>
                  <a:gd name="connsiteX1" fmla="*/ 13094 w 46142"/>
                  <a:gd name="connsiteY1" fmla="*/ 15156 h 57746"/>
                  <a:gd name="connsiteX2" fmla="*/ 27084 w 46142"/>
                  <a:gd name="connsiteY2" fmla="*/ 8275 h 57746"/>
                  <a:gd name="connsiteX3" fmla="*/ 36404 w 46142"/>
                  <a:gd name="connsiteY3" fmla="*/ 11202 h 57746"/>
                  <a:gd name="connsiteX4" fmla="*/ 43056 w 46142"/>
                  <a:gd name="connsiteY4" fmla="*/ 21276 h 57746"/>
                  <a:gd name="connsiteX5" fmla="*/ 44885 w 46142"/>
                  <a:gd name="connsiteY5" fmla="*/ 20098 h 57746"/>
                  <a:gd name="connsiteX6" fmla="*/ 37624 w 46142"/>
                  <a:gd name="connsiteY6" fmla="*/ 5271 h 57746"/>
                  <a:gd name="connsiteX7" fmla="*/ 22567 w 46142"/>
                  <a:gd name="connsiteY7" fmla="*/ -1420 h 57746"/>
                  <a:gd name="connsiteX8" fmla="*/ 5738 w 46142"/>
                  <a:gd name="connsiteY8" fmla="*/ 6222 h 57746"/>
                  <a:gd name="connsiteX9" fmla="*/ -1257 w 46142"/>
                  <a:gd name="connsiteY9" fmla="*/ 26751 h 57746"/>
                  <a:gd name="connsiteX10" fmla="*/ 5909 w 46142"/>
                  <a:gd name="connsiteY10" fmla="*/ 48515 h 57746"/>
                  <a:gd name="connsiteX11" fmla="*/ 23920 w 46142"/>
                  <a:gd name="connsiteY11" fmla="*/ 56327 h 57746"/>
                  <a:gd name="connsiteX12" fmla="*/ 38996 w 46142"/>
                  <a:gd name="connsiteY12" fmla="*/ 50302 h 57746"/>
                  <a:gd name="connsiteX13" fmla="*/ 44885 w 46142"/>
                  <a:gd name="connsiteY13" fmla="*/ 34164 h 57746"/>
                  <a:gd name="connsiteX14" fmla="*/ 7186 w 46142"/>
                  <a:gd name="connsiteY14" fmla="*/ 34164 h 57746"/>
                  <a:gd name="connsiteX15" fmla="*/ 7186 w 46142"/>
                  <a:gd name="connsiteY15" fmla="*/ 37623 h 57746"/>
                  <a:gd name="connsiteX16" fmla="*/ 32440 w 46142"/>
                  <a:gd name="connsiteY16" fmla="*/ 37623 h 57746"/>
                  <a:gd name="connsiteX17" fmla="*/ 31201 w 46142"/>
                  <a:gd name="connsiteY17" fmla="*/ 44979 h 57746"/>
                  <a:gd name="connsiteX18" fmla="*/ 26760 w 46142"/>
                  <a:gd name="connsiteY18" fmla="*/ 50207 h 57746"/>
                  <a:gd name="connsiteX19" fmla="*/ 20585 w 46142"/>
                  <a:gd name="connsiteY19" fmla="*/ 52108 h 57746"/>
                  <a:gd name="connsiteX20" fmla="*/ 11741 w 46142"/>
                  <a:gd name="connsiteY20" fmla="*/ 48268 h 57746"/>
                  <a:gd name="connsiteX21" fmla="*/ 7186 w 46142"/>
                  <a:gd name="connsiteY21" fmla="*/ 37623 h 577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6142" h="57746">
                    <a:moveTo>
                      <a:pt x="7186" y="34164"/>
                    </a:moveTo>
                    <a:cubicBezTo>
                      <a:pt x="7148" y="26092"/>
                      <a:pt x="9117" y="19756"/>
                      <a:pt x="13094" y="15156"/>
                    </a:cubicBezTo>
                    <a:cubicBezTo>
                      <a:pt x="17059" y="10568"/>
                      <a:pt x="21722" y="8275"/>
                      <a:pt x="27084" y="8275"/>
                    </a:cubicBezTo>
                    <a:cubicBezTo>
                      <a:pt x="30654" y="8275"/>
                      <a:pt x="33761" y="9250"/>
                      <a:pt x="36404" y="11202"/>
                    </a:cubicBezTo>
                    <a:cubicBezTo>
                      <a:pt x="39047" y="13166"/>
                      <a:pt x="41264" y="16524"/>
                      <a:pt x="43056" y="21276"/>
                    </a:cubicBezTo>
                    <a:lnTo>
                      <a:pt x="44885" y="20098"/>
                    </a:lnTo>
                    <a:cubicBezTo>
                      <a:pt x="44059" y="14674"/>
                      <a:pt x="41639" y="9732"/>
                      <a:pt x="37624" y="5271"/>
                    </a:cubicBezTo>
                    <a:cubicBezTo>
                      <a:pt x="33621" y="811"/>
                      <a:pt x="28602" y="-1420"/>
                      <a:pt x="22567" y="-1420"/>
                    </a:cubicBezTo>
                    <a:cubicBezTo>
                      <a:pt x="16010" y="-1420"/>
                      <a:pt x="10401" y="1127"/>
                      <a:pt x="5738" y="6222"/>
                    </a:cubicBezTo>
                    <a:cubicBezTo>
                      <a:pt x="1074" y="11316"/>
                      <a:pt x="-1257" y="18159"/>
                      <a:pt x="-1257" y="26751"/>
                    </a:cubicBezTo>
                    <a:cubicBezTo>
                      <a:pt x="-1257" y="36052"/>
                      <a:pt x="1132" y="43307"/>
                      <a:pt x="5909" y="48515"/>
                    </a:cubicBezTo>
                    <a:cubicBezTo>
                      <a:pt x="10699" y="53723"/>
                      <a:pt x="16703" y="56327"/>
                      <a:pt x="23920" y="56327"/>
                    </a:cubicBezTo>
                    <a:cubicBezTo>
                      <a:pt x="30044" y="56327"/>
                      <a:pt x="35070" y="54319"/>
                      <a:pt x="38996" y="50302"/>
                    </a:cubicBezTo>
                    <a:cubicBezTo>
                      <a:pt x="42922" y="46285"/>
                      <a:pt x="44885" y="40905"/>
                      <a:pt x="44885" y="34164"/>
                    </a:cubicBezTo>
                    <a:lnTo>
                      <a:pt x="7186" y="34164"/>
                    </a:lnTo>
                    <a:close/>
                    <a:moveTo>
                      <a:pt x="7186" y="37623"/>
                    </a:moveTo>
                    <a:lnTo>
                      <a:pt x="32440" y="37623"/>
                    </a:lnTo>
                    <a:cubicBezTo>
                      <a:pt x="32249" y="41108"/>
                      <a:pt x="31836" y="43560"/>
                      <a:pt x="31201" y="44979"/>
                    </a:cubicBezTo>
                    <a:cubicBezTo>
                      <a:pt x="30210" y="47197"/>
                      <a:pt x="28729" y="48939"/>
                      <a:pt x="26760" y="50207"/>
                    </a:cubicBezTo>
                    <a:cubicBezTo>
                      <a:pt x="24791" y="51474"/>
                      <a:pt x="22732" y="52108"/>
                      <a:pt x="20585" y="52108"/>
                    </a:cubicBezTo>
                    <a:cubicBezTo>
                      <a:pt x="17294" y="52108"/>
                      <a:pt x="14346" y="50828"/>
                      <a:pt x="11741" y="48268"/>
                    </a:cubicBezTo>
                    <a:cubicBezTo>
                      <a:pt x="9149" y="45721"/>
                      <a:pt x="7631" y="42172"/>
                      <a:pt x="7186" y="37623"/>
                    </a:cubicBezTo>
                    <a:close/>
                  </a:path>
                </a:pathLst>
              </a:custGeom>
              <a:solidFill>
                <a:srgbClr val="000000"/>
              </a:solidFill>
              <a:ln w="19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512" name="Freeform: Shape 511">
                <a:extLst>
                  <a:ext uri="{FF2B5EF4-FFF2-40B4-BE49-F238E27FC236}">
                    <a16:creationId xmlns:a16="http://schemas.microsoft.com/office/drawing/2014/main" id="{27E15EE4-43BE-9B63-7448-574752006E80}"/>
                  </a:ext>
                </a:extLst>
              </p:cNvPr>
              <p:cNvSpPr/>
              <p:nvPr/>
            </p:nvSpPr>
            <p:spPr>
              <a:xfrm flipV="1">
                <a:off x="2462583" y="116735"/>
                <a:ext cx="37222" cy="57689"/>
              </a:xfrm>
              <a:custGeom>
                <a:avLst/>
                <a:gdLst>
                  <a:gd name="connsiteX0" fmla="*/ 32012 w 37222"/>
                  <a:gd name="connsiteY0" fmla="*/ 56272 h 57689"/>
                  <a:gd name="connsiteX1" fmla="*/ 32012 w 37222"/>
                  <a:gd name="connsiteY1" fmla="*/ 37739 h 57689"/>
                  <a:gd name="connsiteX2" fmla="*/ 30049 w 37222"/>
                  <a:gd name="connsiteY2" fmla="*/ 37739 h 57689"/>
                  <a:gd name="connsiteX3" fmla="*/ 24236 w 37222"/>
                  <a:gd name="connsiteY3" fmla="*/ 49619 h 57689"/>
                  <a:gd name="connsiteX4" fmla="*/ 15221 w 37222"/>
                  <a:gd name="connsiteY4" fmla="*/ 52774 h 57689"/>
                  <a:gd name="connsiteX5" fmla="*/ 8474 w 37222"/>
                  <a:gd name="connsiteY5" fmla="*/ 50569 h 57689"/>
                  <a:gd name="connsiteX6" fmla="*/ 5920 w 37222"/>
                  <a:gd name="connsiteY6" fmla="*/ 45703 h 57689"/>
                  <a:gd name="connsiteX7" fmla="*/ 7826 w 37222"/>
                  <a:gd name="connsiteY7" fmla="*/ 40001 h 57689"/>
                  <a:gd name="connsiteX8" fmla="*/ 15335 w 37222"/>
                  <a:gd name="connsiteY8" fmla="*/ 34831 h 57689"/>
                  <a:gd name="connsiteX9" fmla="*/ 24026 w 37222"/>
                  <a:gd name="connsiteY9" fmla="*/ 30611 h 57689"/>
                  <a:gd name="connsiteX10" fmla="*/ 36129 w 37222"/>
                  <a:gd name="connsiteY10" fmla="*/ 15100 h 57689"/>
                  <a:gd name="connsiteX11" fmla="*/ 30487 w 37222"/>
                  <a:gd name="connsiteY11" fmla="*/ 3125 h 57689"/>
                  <a:gd name="connsiteX12" fmla="*/ 17889 w 37222"/>
                  <a:gd name="connsiteY12" fmla="*/ -1418 h 57689"/>
                  <a:gd name="connsiteX13" fmla="*/ 6453 w 37222"/>
                  <a:gd name="connsiteY13" fmla="*/ 369 h 57689"/>
                  <a:gd name="connsiteX14" fmla="*/ 3251 w 37222"/>
                  <a:gd name="connsiteY14" fmla="*/ 977 h 57689"/>
                  <a:gd name="connsiteX15" fmla="*/ 1098 w 37222"/>
                  <a:gd name="connsiteY15" fmla="*/ -582 h 57689"/>
                  <a:gd name="connsiteX16" fmla="*/ -866 w 37222"/>
                  <a:gd name="connsiteY16" fmla="*/ -582 h 57689"/>
                  <a:gd name="connsiteX17" fmla="*/ -866 w 37222"/>
                  <a:gd name="connsiteY17" fmla="*/ 18845 h 57689"/>
                  <a:gd name="connsiteX18" fmla="*/ 1098 w 37222"/>
                  <a:gd name="connsiteY18" fmla="*/ 18845 h 57689"/>
                  <a:gd name="connsiteX19" fmla="*/ 7463 w 37222"/>
                  <a:gd name="connsiteY19" fmla="*/ 6318 h 57689"/>
                  <a:gd name="connsiteX20" fmla="*/ 18022 w 37222"/>
                  <a:gd name="connsiteY20" fmla="*/ 2098 h 57689"/>
                  <a:gd name="connsiteX21" fmla="*/ 24712 w 37222"/>
                  <a:gd name="connsiteY21" fmla="*/ 4493 h 57689"/>
                  <a:gd name="connsiteX22" fmla="*/ 27304 w 37222"/>
                  <a:gd name="connsiteY22" fmla="*/ 10291 h 57689"/>
                  <a:gd name="connsiteX23" fmla="*/ 24407 w 37222"/>
                  <a:gd name="connsiteY23" fmla="*/ 17191 h 57689"/>
                  <a:gd name="connsiteX24" fmla="*/ 12895 w 37222"/>
                  <a:gd name="connsiteY24" fmla="*/ 24262 h 57689"/>
                  <a:gd name="connsiteX25" fmla="*/ 1574 w 37222"/>
                  <a:gd name="connsiteY25" fmla="*/ 31979 h 57689"/>
                  <a:gd name="connsiteX26" fmla="*/ -1094 w 37222"/>
                  <a:gd name="connsiteY26" fmla="*/ 40533 h 57689"/>
                  <a:gd name="connsiteX27" fmla="*/ 3518 w 37222"/>
                  <a:gd name="connsiteY27" fmla="*/ 51748 h 57689"/>
                  <a:gd name="connsiteX28" fmla="*/ 15449 w 37222"/>
                  <a:gd name="connsiteY28" fmla="*/ 56272 h 57689"/>
                  <a:gd name="connsiteX29" fmla="*/ 23264 w 37222"/>
                  <a:gd name="connsiteY29" fmla="*/ 54903 h 57689"/>
                  <a:gd name="connsiteX30" fmla="*/ 27304 w 37222"/>
                  <a:gd name="connsiteY30" fmla="*/ 54010 h 57689"/>
                  <a:gd name="connsiteX31" fmla="*/ 28791 w 37222"/>
                  <a:gd name="connsiteY31" fmla="*/ 54428 h 57689"/>
                  <a:gd name="connsiteX32" fmla="*/ 30049 w 37222"/>
                  <a:gd name="connsiteY32" fmla="*/ 56272 h 57689"/>
                  <a:gd name="connsiteX33" fmla="*/ 32012 w 37222"/>
                  <a:gd name="connsiteY33" fmla="*/ 56272 h 576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37222" h="57689">
                    <a:moveTo>
                      <a:pt x="32012" y="56272"/>
                    </a:moveTo>
                    <a:lnTo>
                      <a:pt x="32012" y="37739"/>
                    </a:lnTo>
                    <a:lnTo>
                      <a:pt x="30049" y="37739"/>
                    </a:lnTo>
                    <a:cubicBezTo>
                      <a:pt x="28537" y="43555"/>
                      <a:pt x="26599" y="47515"/>
                      <a:pt x="24236" y="49619"/>
                    </a:cubicBezTo>
                    <a:cubicBezTo>
                      <a:pt x="21872" y="51723"/>
                      <a:pt x="18867" y="52774"/>
                      <a:pt x="15221" y="52774"/>
                    </a:cubicBezTo>
                    <a:cubicBezTo>
                      <a:pt x="12438" y="52774"/>
                      <a:pt x="10189" y="52039"/>
                      <a:pt x="8474" y="50569"/>
                    </a:cubicBezTo>
                    <a:cubicBezTo>
                      <a:pt x="6771" y="49099"/>
                      <a:pt x="5920" y="47477"/>
                      <a:pt x="5920" y="45703"/>
                    </a:cubicBezTo>
                    <a:cubicBezTo>
                      <a:pt x="5920" y="43486"/>
                      <a:pt x="6555" y="41585"/>
                      <a:pt x="7826" y="40001"/>
                    </a:cubicBezTo>
                    <a:cubicBezTo>
                      <a:pt x="9058" y="38379"/>
                      <a:pt x="11561" y="36655"/>
                      <a:pt x="15335" y="34831"/>
                    </a:cubicBezTo>
                    <a:lnTo>
                      <a:pt x="24026" y="30611"/>
                    </a:lnTo>
                    <a:cubicBezTo>
                      <a:pt x="32094" y="26695"/>
                      <a:pt x="36129" y="21525"/>
                      <a:pt x="36129" y="15100"/>
                    </a:cubicBezTo>
                    <a:cubicBezTo>
                      <a:pt x="36129" y="10158"/>
                      <a:pt x="34248" y="6166"/>
                      <a:pt x="30487" y="3125"/>
                    </a:cubicBezTo>
                    <a:cubicBezTo>
                      <a:pt x="26739" y="96"/>
                      <a:pt x="22539" y="-1418"/>
                      <a:pt x="17889" y="-1418"/>
                    </a:cubicBezTo>
                    <a:cubicBezTo>
                      <a:pt x="14560" y="-1418"/>
                      <a:pt x="10748" y="-823"/>
                      <a:pt x="6453" y="369"/>
                    </a:cubicBezTo>
                    <a:cubicBezTo>
                      <a:pt x="5145" y="774"/>
                      <a:pt x="4077" y="977"/>
                      <a:pt x="3251" y="977"/>
                    </a:cubicBezTo>
                    <a:cubicBezTo>
                      <a:pt x="2336" y="977"/>
                      <a:pt x="1619" y="457"/>
                      <a:pt x="1098" y="-582"/>
                    </a:cubicBezTo>
                    <a:lnTo>
                      <a:pt x="-866" y="-582"/>
                    </a:lnTo>
                    <a:lnTo>
                      <a:pt x="-866" y="18845"/>
                    </a:lnTo>
                    <a:lnTo>
                      <a:pt x="1098" y="18845"/>
                    </a:lnTo>
                    <a:cubicBezTo>
                      <a:pt x="2216" y="13307"/>
                      <a:pt x="4338" y="9131"/>
                      <a:pt x="7463" y="6318"/>
                    </a:cubicBezTo>
                    <a:cubicBezTo>
                      <a:pt x="10602" y="3505"/>
                      <a:pt x="14121" y="2098"/>
                      <a:pt x="18022" y="2098"/>
                    </a:cubicBezTo>
                    <a:cubicBezTo>
                      <a:pt x="20754" y="2098"/>
                      <a:pt x="22984" y="2897"/>
                      <a:pt x="24712" y="4493"/>
                    </a:cubicBezTo>
                    <a:cubicBezTo>
                      <a:pt x="26440" y="6103"/>
                      <a:pt x="27304" y="8035"/>
                      <a:pt x="27304" y="10291"/>
                    </a:cubicBezTo>
                    <a:cubicBezTo>
                      <a:pt x="27304" y="13028"/>
                      <a:pt x="26338" y="15328"/>
                      <a:pt x="24407" y="17191"/>
                    </a:cubicBezTo>
                    <a:cubicBezTo>
                      <a:pt x="22488" y="19054"/>
                      <a:pt x="18651" y="21411"/>
                      <a:pt x="12895" y="24262"/>
                    </a:cubicBezTo>
                    <a:cubicBezTo>
                      <a:pt x="7139" y="27113"/>
                      <a:pt x="3366" y="29686"/>
                      <a:pt x="1574" y="31979"/>
                    </a:cubicBezTo>
                    <a:cubicBezTo>
                      <a:pt x="-205" y="34235"/>
                      <a:pt x="-1094" y="37086"/>
                      <a:pt x="-1094" y="40533"/>
                    </a:cubicBezTo>
                    <a:cubicBezTo>
                      <a:pt x="-1094" y="45006"/>
                      <a:pt x="443" y="48745"/>
                      <a:pt x="3518" y="51748"/>
                    </a:cubicBezTo>
                    <a:cubicBezTo>
                      <a:pt x="6593" y="54764"/>
                      <a:pt x="10570" y="56272"/>
                      <a:pt x="15449" y="56272"/>
                    </a:cubicBezTo>
                    <a:cubicBezTo>
                      <a:pt x="17597" y="56272"/>
                      <a:pt x="20201" y="55816"/>
                      <a:pt x="23264" y="54903"/>
                    </a:cubicBezTo>
                    <a:cubicBezTo>
                      <a:pt x="25284" y="54308"/>
                      <a:pt x="26631" y="54010"/>
                      <a:pt x="27304" y="54010"/>
                    </a:cubicBezTo>
                    <a:cubicBezTo>
                      <a:pt x="27939" y="54010"/>
                      <a:pt x="28435" y="54149"/>
                      <a:pt x="28791" y="54428"/>
                    </a:cubicBezTo>
                    <a:cubicBezTo>
                      <a:pt x="29147" y="54707"/>
                      <a:pt x="29566" y="55321"/>
                      <a:pt x="30049" y="56272"/>
                    </a:cubicBezTo>
                    <a:lnTo>
                      <a:pt x="32012" y="56272"/>
                    </a:lnTo>
                    <a:close/>
                  </a:path>
                </a:pathLst>
              </a:custGeom>
              <a:solidFill>
                <a:srgbClr val="000000"/>
              </a:solidFill>
              <a:ln w="19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513" name="Freeform: Shape 512">
                <a:extLst>
                  <a:ext uri="{FF2B5EF4-FFF2-40B4-BE49-F238E27FC236}">
                    <a16:creationId xmlns:a16="http://schemas.microsoft.com/office/drawing/2014/main" id="{000B3254-6CA3-F66C-E1DC-EEB2D4BFE005}"/>
                  </a:ext>
                </a:extLst>
              </p:cNvPr>
              <p:cNvSpPr/>
              <p:nvPr/>
            </p:nvSpPr>
            <p:spPr>
              <a:xfrm flipV="1">
                <a:off x="2508204" y="116735"/>
                <a:ext cx="52641" cy="57689"/>
              </a:xfrm>
              <a:custGeom>
                <a:avLst/>
                <a:gdLst>
                  <a:gd name="connsiteX0" fmla="*/ 24981 w 52641"/>
                  <a:gd name="connsiteY0" fmla="*/ 56272 h 57689"/>
                  <a:gd name="connsiteX1" fmla="*/ 44878 w 52641"/>
                  <a:gd name="connsiteY1" fmla="*/ 46882 h 57689"/>
                  <a:gd name="connsiteX2" fmla="*/ 51244 w 52641"/>
                  <a:gd name="connsiteY2" fmla="*/ 28463 h 57689"/>
                  <a:gd name="connsiteX3" fmla="*/ 47718 w 52641"/>
                  <a:gd name="connsiteY3" fmla="*/ 13674 h 57689"/>
                  <a:gd name="connsiteX4" fmla="*/ 38055 w 52641"/>
                  <a:gd name="connsiteY4" fmla="*/ 2383 h 57689"/>
                  <a:gd name="connsiteX5" fmla="*/ 24333 w 52641"/>
                  <a:gd name="connsiteY5" fmla="*/ -1418 h 57689"/>
                  <a:gd name="connsiteX6" fmla="*/ 4740 w 52641"/>
                  <a:gd name="connsiteY6" fmla="*/ 8390 h 57689"/>
                  <a:gd name="connsiteX7" fmla="*/ -1398 w 52641"/>
                  <a:gd name="connsiteY7" fmla="*/ 26923 h 57689"/>
                  <a:gd name="connsiteX8" fmla="*/ 2319 w 52641"/>
                  <a:gd name="connsiteY8" fmla="*/ 41807 h 57689"/>
                  <a:gd name="connsiteX9" fmla="*/ 12116 w 52641"/>
                  <a:gd name="connsiteY9" fmla="*/ 52736 h 57689"/>
                  <a:gd name="connsiteX10" fmla="*/ 24981 w 52641"/>
                  <a:gd name="connsiteY10" fmla="*/ 56272 h 57689"/>
                  <a:gd name="connsiteX11" fmla="*/ 23132 w 52641"/>
                  <a:gd name="connsiteY11" fmla="*/ 52413 h 57689"/>
                  <a:gd name="connsiteX12" fmla="*/ 16785 w 52641"/>
                  <a:gd name="connsiteY12" fmla="*/ 50531 h 57689"/>
                  <a:gd name="connsiteX13" fmla="*/ 11639 w 52641"/>
                  <a:gd name="connsiteY13" fmla="*/ 43973 h 57689"/>
                  <a:gd name="connsiteX14" fmla="*/ 9676 w 52641"/>
                  <a:gd name="connsiteY14" fmla="*/ 31922 h 57689"/>
                  <a:gd name="connsiteX15" fmla="*/ 14403 w 52641"/>
                  <a:gd name="connsiteY15" fmla="*/ 11412 h 57689"/>
                  <a:gd name="connsiteX16" fmla="*/ 26886 w 52641"/>
                  <a:gd name="connsiteY16" fmla="*/ 2802 h 57689"/>
                  <a:gd name="connsiteX17" fmla="*/ 36416 w 52641"/>
                  <a:gd name="connsiteY17" fmla="*/ 7554 h 57689"/>
                  <a:gd name="connsiteX18" fmla="*/ 40171 w 52641"/>
                  <a:gd name="connsiteY18" fmla="*/ 23901 h 57689"/>
                  <a:gd name="connsiteX19" fmla="*/ 33919 w 52641"/>
                  <a:gd name="connsiteY19" fmla="*/ 46711 h 57689"/>
                  <a:gd name="connsiteX20" fmla="*/ 23132 w 52641"/>
                  <a:gd name="connsiteY20" fmla="*/ 52413 h 576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2641" h="57689">
                    <a:moveTo>
                      <a:pt x="24981" y="56272"/>
                    </a:moveTo>
                    <a:cubicBezTo>
                      <a:pt x="33240" y="56272"/>
                      <a:pt x="39872" y="53142"/>
                      <a:pt x="44878" y="46882"/>
                    </a:cubicBezTo>
                    <a:cubicBezTo>
                      <a:pt x="49122" y="41534"/>
                      <a:pt x="51244" y="35395"/>
                      <a:pt x="51244" y="28463"/>
                    </a:cubicBezTo>
                    <a:cubicBezTo>
                      <a:pt x="51244" y="23597"/>
                      <a:pt x="50069" y="18667"/>
                      <a:pt x="47718" y="13674"/>
                    </a:cubicBezTo>
                    <a:cubicBezTo>
                      <a:pt x="45380" y="8694"/>
                      <a:pt x="42159" y="4931"/>
                      <a:pt x="38055" y="2383"/>
                    </a:cubicBezTo>
                    <a:cubicBezTo>
                      <a:pt x="33951" y="-151"/>
                      <a:pt x="29377" y="-1418"/>
                      <a:pt x="24333" y="-1418"/>
                    </a:cubicBezTo>
                    <a:cubicBezTo>
                      <a:pt x="16112" y="-1418"/>
                      <a:pt x="9581" y="1851"/>
                      <a:pt x="4740" y="8390"/>
                    </a:cubicBezTo>
                    <a:cubicBezTo>
                      <a:pt x="648" y="13902"/>
                      <a:pt x="-1398" y="20080"/>
                      <a:pt x="-1398" y="26923"/>
                    </a:cubicBezTo>
                    <a:cubicBezTo>
                      <a:pt x="-1398" y="31916"/>
                      <a:pt x="-159" y="36877"/>
                      <a:pt x="2319" y="41807"/>
                    </a:cubicBezTo>
                    <a:cubicBezTo>
                      <a:pt x="4797" y="46736"/>
                      <a:pt x="8062" y="50379"/>
                      <a:pt x="12116" y="52736"/>
                    </a:cubicBezTo>
                    <a:cubicBezTo>
                      <a:pt x="16169" y="55093"/>
                      <a:pt x="20457" y="56272"/>
                      <a:pt x="24981" y="56272"/>
                    </a:cubicBezTo>
                    <a:close/>
                    <a:moveTo>
                      <a:pt x="23132" y="52413"/>
                    </a:moveTo>
                    <a:cubicBezTo>
                      <a:pt x="21035" y="52413"/>
                      <a:pt x="18920" y="51786"/>
                      <a:pt x="16785" y="50531"/>
                    </a:cubicBezTo>
                    <a:cubicBezTo>
                      <a:pt x="14663" y="49290"/>
                      <a:pt x="12948" y="47104"/>
                      <a:pt x="11639" y="43973"/>
                    </a:cubicBezTo>
                    <a:cubicBezTo>
                      <a:pt x="10330" y="40843"/>
                      <a:pt x="9676" y="36826"/>
                      <a:pt x="9676" y="31922"/>
                    </a:cubicBezTo>
                    <a:cubicBezTo>
                      <a:pt x="9676" y="24002"/>
                      <a:pt x="11252" y="17166"/>
                      <a:pt x="14403" y="11412"/>
                    </a:cubicBezTo>
                    <a:cubicBezTo>
                      <a:pt x="17566" y="5672"/>
                      <a:pt x="21728" y="2802"/>
                      <a:pt x="26886" y="2802"/>
                    </a:cubicBezTo>
                    <a:cubicBezTo>
                      <a:pt x="30736" y="2802"/>
                      <a:pt x="33913" y="4386"/>
                      <a:pt x="36416" y="7554"/>
                    </a:cubicBezTo>
                    <a:cubicBezTo>
                      <a:pt x="38919" y="10722"/>
                      <a:pt x="40171" y="16171"/>
                      <a:pt x="40171" y="23901"/>
                    </a:cubicBezTo>
                    <a:cubicBezTo>
                      <a:pt x="40171" y="33557"/>
                      <a:pt x="38087" y="41160"/>
                      <a:pt x="33919" y="46711"/>
                    </a:cubicBezTo>
                    <a:cubicBezTo>
                      <a:pt x="31099" y="50512"/>
                      <a:pt x="27503" y="52413"/>
                      <a:pt x="23132" y="52413"/>
                    </a:cubicBezTo>
                    <a:close/>
                  </a:path>
                </a:pathLst>
              </a:custGeom>
              <a:solidFill>
                <a:srgbClr val="000000"/>
              </a:solidFill>
              <a:ln w="19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514" name="Freeform: Shape 513">
                <a:extLst>
                  <a:ext uri="{FF2B5EF4-FFF2-40B4-BE49-F238E27FC236}">
                    <a16:creationId xmlns:a16="http://schemas.microsoft.com/office/drawing/2014/main" id="{B3978B29-0CA7-ABB3-27DE-AD632C4B8552}"/>
                  </a:ext>
                </a:extLst>
              </p:cNvPr>
              <p:cNvSpPr/>
              <p:nvPr/>
            </p:nvSpPr>
            <p:spPr>
              <a:xfrm flipV="1">
                <a:off x="2568717" y="88279"/>
                <a:ext cx="27750" cy="84472"/>
              </a:xfrm>
              <a:custGeom>
                <a:avLst/>
                <a:gdLst>
                  <a:gd name="connsiteX0" fmla="*/ 18210 w 27750"/>
                  <a:gd name="connsiteY0" fmla="*/ 82261 h 84472"/>
                  <a:gd name="connsiteX1" fmla="*/ 18210 w 27750"/>
                  <a:gd name="connsiteY1" fmla="*/ 10086 h 84472"/>
                  <a:gd name="connsiteX2" fmla="*/ 18953 w 27750"/>
                  <a:gd name="connsiteY2" fmla="*/ 3301 h 84472"/>
                  <a:gd name="connsiteX3" fmla="*/ 21260 w 27750"/>
                  <a:gd name="connsiteY3" fmla="*/ 791 h 84472"/>
                  <a:gd name="connsiteX4" fmla="*/ 27035 w 27750"/>
                  <a:gd name="connsiteY4" fmla="*/ -64 h 84472"/>
                  <a:gd name="connsiteX5" fmla="*/ 27035 w 27750"/>
                  <a:gd name="connsiteY5" fmla="*/ -2212 h 84472"/>
                  <a:gd name="connsiteX6" fmla="*/ 294 w 27750"/>
                  <a:gd name="connsiteY6" fmla="*/ -2212 h 84472"/>
                  <a:gd name="connsiteX7" fmla="*/ 294 w 27750"/>
                  <a:gd name="connsiteY7" fmla="*/ -64 h 84472"/>
                  <a:gd name="connsiteX8" fmla="*/ 5402 w 27750"/>
                  <a:gd name="connsiteY8" fmla="*/ 696 h 84472"/>
                  <a:gd name="connsiteX9" fmla="*/ 7556 w 27750"/>
                  <a:gd name="connsiteY9" fmla="*/ 3244 h 84472"/>
                  <a:gd name="connsiteX10" fmla="*/ 8337 w 27750"/>
                  <a:gd name="connsiteY10" fmla="*/ 10086 h 84472"/>
                  <a:gd name="connsiteX11" fmla="*/ 8337 w 27750"/>
                  <a:gd name="connsiteY11" fmla="*/ 59508 h 84472"/>
                  <a:gd name="connsiteX12" fmla="*/ 7918 w 27750"/>
                  <a:gd name="connsiteY12" fmla="*/ 70818 h 84472"/>
                  <a:gd name="connsiteX13" fmla="*/ 6565 w 27750"/>
                  <a:gd name="connsiteY13" fmla="*/ 73688 h 84472"/>
                  <a:gd name="connsiteX14" fmla="*/ 4221 w 27750"/>
                  <a:gd name="connsiteY14" fmla="*/ 74467 h 84472"/>
                  <a:gd name="connsiteX15" fmla="*/ 294 w 27750"/>
                  <a:gd name="connsiteY15" fmla="*/ 73517 h 84472"/>
                  <a:gd name="connsiteX16" fmla="*/ -716 w 27750"/>
                  <a:gd name="connsiteY16" fmla="*/ 75608 h 84472"/>
                  <a:gd name="connsiteX17" fmla="*/ 15542 w 27750"/>
                  <a:gd name="connsiteY17" fmla="*/ 82261 h 84472"/>
                  <a:gd name="connsiteX18" fmla="*/ 18210 w 27750"/>
                  <a:gd name="connsiteY18" fmla="*/ 82261 h 844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7750" h="84472">
                    <a:moveTo>
                      <a:pt x="18210" y="82261"/>
                    </a:moveTo>
                    <a:lnTo>
                      <a:pt x="18210" y="10086"/>
                    </a:lnTo>
                    <a:cubicBezTo>
                      <a:pt x="18210" y="6678"/>
                      <a:pt x="18458" y="4416"/>
                      <a:pt x="18953" y="3301"/>
                    </a:cubicBezTo>
                    <a:cubicBezTo>
                      <a:pt x="19462" y="2198"/>
                      <a:pt x="20230" y="1362"/>
                      <a:pt x="21260" y="791"/>
                    </a:cubicBezTo>
                    <a:cubicBezTo>
                      <a:pt x="22289" y="221"/>
                      <a:pt x="24214" y="-64"/>
                      <a:pt x="27035" y="-64"/>
                    </a:cubicBezTo>
                    <a:lnTo>
                      <a:pt x="27035" y="-2212"/>
                    </a:lnTo>
                    <a:lnTo>
                      <a:pt x="294" y="-2212"/>
                    </a:lnTo>
                    <a:lnTo>
                      <a:pt x="294" y="-64"/>
                    </a:lnTo>
                    <a:cubicBezTo>
                      <a:pt x="2798" y="-64"/>
                      <a:pt x="4500" y="190"/>
                      <a:pt x="5402" y="696"/>
                    </a:cubicBezTo>
                    <a:cubicBezTo>
                      <a:pt x="6317" y="1216"/>
                      <a:pt x="7035" y="2065"/>
                      <a:pt x="7556" y="3244"/>
                    </a:cubicBezTo>
                    <a:cubicBezTo>
                      <a:pt x="8077" y="4435"/>
                      <a:pt x="8337" y="6716"/>
                      <a:pt x="8337" y="10086"/>
                    </a:cubicBezTo>
                    <a:lnTo>
                      <a:pt x="8337" y="59508"/>
                    </a:lnTo>
                    <a:cubicBezTo>
                      <a:pt x="8337" y="65641"/>
                      <a:pt x="8198" y="69411"/>
                      <a:pt x="7918" y="70818"/>
                    </a:cubicBezTo>
                    <a:cubicBezTo>
                      <a:pt x="7639" y="72224"/>
                      <a:pt x="7188" y="73181"/>
                      <a:pt x="6565" y="73688"/>
                    </a:cubicBezTo>
                    <a:cubicBezTo>
                      <a:pt x="5955" y="74208"/>
                      <a:pt x="5174" y="74467"/>
                      <a:pt x="4221" y="74467"/>
                    </a:cubicBezTo>
                    <a:cubicBezTo>
                      <a:pt x="3191" y="74467"/>
                      <a:pt x="1883" y="74150"/>
                      <a:pt x="294" y="73517"/>
                    </a:cubicBezTo>
                    <a:lnTo>
                      <a:pt x="-716" y="75608"/>
                    </a:lnTo>
                    <a:lnTo>
                      <a:pt x="15542" y="82261"/>
                    </a:lnTo>
                    <a:lnTo>
                      <a:pt x="18210" y="82261"/>
                    </a:lnTo>
                    <a:close/>
                  </a:path>
                </a:pathLst>
              </a:custGeom>
              <a:solidFill>
                <a:srgbClr val="000000"/>
              </a:solidFill>
              <a:ln w="19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515" name="Freeform: Shape 514">
                <a:extLst>
                  <a:ext uri="{FF2B5EF4-FFF2-40B4-BE49-F238E27FC236}">
                    <a16:creationId xmlns:a16="http://schemas.microsoft.com/office/drawing/2014/main" id="{144684A1-00D1-A11C-4910-D22996B96D55}"/>
                  </a:ext>
                </a:extLst>
              </p:cNvPr>
              <p:cNvSpPr/>
              <p:nvPr/>
            </p:nvSpPr>
            <p:spPr>
              <a:xfrm flipV="1">
                <a:off x="2599080" y="118331"/>
                <a:ext cx="60703" cy="56093"/>
              </a:xfrm>
              <a:custGeom>
                <a:avLst/>
                <a:gdLst>
                  <a:gd name="connsiteX0" fmla="*/ 50126 w 60703"/>
                  <a:gd name="connsiteY0" fmla="*/ 54717 h 56093"/>
                  <a:gd name="connsiteX1" fmla="*/ 50126 w 60703"/>
                  <a:gd name="connsiteY1" fmla="*/ 21738 h 56093"/>
                  <a:gd name="connsiteX2" fmla="*/ 50564 w 60703"/>
                  <a:gd name="connsiteY2" fmla="*/ 10181 h 56093"/>
                  <a:gd name="connsiteX3" fmla="*/ 51994 w 60703"/>
                  <a:gd name="connsiteY3" fmla="*/ 7235 h 56093"/>
                  <a:gd name="connsiteX4" fmla="*/ 54300 w 60703"/>
                  <a:gd name="connsiteY4" fmla="*/ 6417 h 56093"/>
                  <a:gd name="connsiteX5" fmla="*/ 58474 w 60703"/>
                  <a:gd name="connsiteY5" fmla="*/ 7425 h 56093"/>
                  <a:gd name="connsiteX6" fmla="*/ 59312 w 60703"/>
                  <a:gd name="connsiteY6" fmla="*/ 5353 h 56093"/>
                  <a:gd name="connsiteX7" fmla="*/ 42978 w 60703"/>
                  <a:gd name="connsiteY7" fmla="*/ -1376 h 56093"/>
                  <a:gd name="connsiteX8" fmla="*/ 40310 w 60703"/>
                  <a:gd name="connsiteY8" fmla="*/ -1376 h 56093"/>
                  <a:gd name="connsiteX9" fmla="*/ 40310 w 60703"/>
                  <a:gd name="connsiteY9" fmla="*/ 10162 h 56093"/>
                  <a:gd name="connsiteX10" fmla="*/ 29580 w 60703"/>
                  <a:gd name="connsiteY10" fmla="*/ 582 h 56093"/>
                  <a:gd name="connsiteX11" fmla="*/ 21785 w 60703"/>
                  <a:gd name="connsiteY11" fmla="*/ -1376 h 56093"/>
                  <a:gd name="connsiteX12" fmla="*/ 13818 w 60703"/>
                  <a:gd name="connsiteY12" fmla="*/ 1266 h 56093"/>
                  <a:gd name="connsiteX13" fmla="*/ 9148 w 60703"/>
                  <a:gd name="connsiteY13" fmla="*/ 8071 h 56093"/>
                  <a:gd name="connsiteX14" fmla="*/ 7852 w 60703"/>
                  <a:gd name="connsiteY14" fmla="*/ 19837 h 56093"/>
                  <a:gd name="connsiteX15" fmla="*/ 7852 w 60703"/>
                  <a:gd name="connsiteY15" fmla="*/ 44130 h 56093"/>
                  <a:gd name="connsiteX16" fmla="*/ 7014 w 60703"/>
                  <a:gd name="connsiteY16" fmla="*/ 49471 h 56093"/>
                  <a:gd name="connsiteX17" fmla="*/ 4536 w 60703"/>
                  <a:gd name="connsiteY17" fmla="*/ 51771 h 56093"/>
                  <a:gd name="connsiteX18" fmla="*/ -1392 w 60703"/>
                  <a:gd name="connsiteY18" fmla="*/ 52512 h 56093"/>
                  <a:gd name="connsiteX19" fmla="*/ -1392 w 60703"/>
                  <a:gd name="connsiteY19" fmla="*/ 54717 h 56093"/>
                  <a:gd name="connsiteX20" fmla="*/ 17725 w 60703"/>
                  <a:gd name="connsiteY20" fmla="*/ 54717 h 56093"/>
                  <a:gd name="connsiteX21" fmla="*/ 17725 w 60703"/>
                  <a:gd name="connsiteY21" fmla="*/ 18297 h 56093"/>
                  <a:gd name="connsiteX22" fmla="*/ 20374 w 60703"/>
                  <a:gd name="connsiteY22" fmla="*/ 8318 h 56093"/>
                  <a:gd name="connsiteX23" fmla="*/ 26778 w 60703"/>
                  <a:gd name="connsiteY23" fmla="*/ 5942 h 56093"/>
                  <a:gd name="connsiteX24" fmla="*/ 32591 w 60703"/>
                  <a:gd name="connsiteY24" fmla="*/ 7539 h 56093"/>
                  <a:gd name="connsiteX25" fmla="*/ 40310 w 60703"/>
                  <a:gd name="connsiteY25" fmla="*/ 13659 h 56093"/>
                  <a:gd name="connsiteX26" fmla="*/ 40310 w 60703"/>
                  <a:gd name="connsiteY26" fmla="*/ 44491 h 56093"/>
                  <a:gd name="connsiteX27" fmla="*/ 38614 w 60703"/>
                  <a:gd name="connsiteY27" fmla="*/ 50763 h 56093"/>
                  <a:gd name="connsiteX28" fmla="*/ 31543 w 60703"/>
                  <a:gd name="connsiteY28" fmla="*/ 52512 h 56093"/>
                  <a:gd name="connsiteX29" fmla="*/ 31543 w 60703"/>
                  <a:gd name="connsiteY29" fmla="*/ 54717 h 56093"/>
                  <a:gd name="connsiteX30" fmla="*/ 50126 w 60703"/>
                  <a:gd name="connsiteY30" fmla="*/ 54717 h 560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60703" h="56093">
                    <a:moveTo>
                      <a:pt x="50126" y="54717"/>
                    </a:moveTo>
                    <a:lnTo>
                      <a:pt x="50126" y="21738"/>
                    </a:lnTo>
                    <a:cubicBezTo>
                      <a:pt x="50126" y="15440"/>
                      <a:pt x="50272" y="11588"/>
                      <a:pt x="50564" y="10181"/>
                    </a:cubicBezTo>
                    <a:cubicBezTo>
                      <a:pt x="50869" y="8774"/>
                      <a:pt x="51346" y="7792"/>
                      <a:pt x="51994" y="7235"/>
                    </a:cubicBezTo>
                    <a:cubicBezTo>
                      <a:pt x="52654" y="6690"/>
                      <a:pt x="53423" y="6417"/>
                      <a:pt x="54300" y="6417"/>
                    </a:cubicBezTo>
                    <a:cubicBezTo>
                      <a:pt x="55532" y="6417"/>
                      <a:pt x="56924" y="6753"/>
                      <a:pt x="58474" y="7425"/>
                    </a:cubicBezTo>
                    <a:lnTo>
                      <a:pt x="59312" y="5353"/>
                    </a:lnTo>
                    <a:lnTo>
                      <a:pt x="42978" y="-1376"/>
                    </a:lnTo>
                    <a:lnTo>
                      <a:pt x="40310" y="-1376"/>
                    </a:lnTo>
                    <a:lnTo>
                      <a:pt x="40310" y="10162"/>
                    </a:lnTo>
                    <a:cubicBezTo>
                      <a:pt x="35622" y="5093"/>
                      <a:pt x="32045" y="1900"/>
                      <a:pt x="29580" y="582"/>
                    </a:cubicBezTo>
                    <a:cubicBezTo>
                      <a:pt x="27127" y="-723"/>
                      <a:pt x="24529" y="-1376"/>
                      <a:pt x="21785" y="-1376"/>
                    </a:cubicBezTo>
                    <a:cubicBezTo>
                      <a:pt x="18722" y="-1376"/>
                      <a:pt x="16067" y="-495"/>
                      <a:pt x="13818" y="1266"/>
                    </a:cubicBezTo>
                    <a:cubicBezTo>
                      <a:pt x="11581" y="3040"/>
                      <a:pt x="10025" y="5308"/>
                      <a:pt x="9148" y="8071"/>
                    </a:cubicBezTo>
                    <a:cubicBezTo>
                      <a:pt x="8284" y="10846"/>
                      <a:pt x="7852" y="14768"/>
                      <a:pt x="7852" y="19837"/>
                    </a:cubicBezTo>
                    <a:lnTo>
                      <a:pt x="7852" y="44130"/>
                    </a:lnTo>
                    <a:cubicBezTo>
                      <a:pt x="7852" y="46702"/>
                      <a:pt x="7573" y="48482"/>
                      <a:pt x="7014" y="49471"/>
                    </a:cubicBezTo>
                    <a:cubicBezTo>
                      <a:pt x="6455" y="50472"/>
                      <a:pt x="5629" y="51239"/>
                      <a:pt x="4536" y="51771"/>
                    </a:cubicBezTo>
                    <a:cubicBezTo>
                      <a:pt x="3443" y="52303"/>
                      <a:pt x="1467" y="52550"/>
                      <a:pt x="-1392" y="52512"/>
                    </a:cubicBezTo>
                    <a:lnTo>
                      <a:pt x="-1392" y="54717"/>
                    </a:lnTo>
                    <a:lnTo>
                      <a:pt x="17725" y="54717"/>
                    </a:lnTo>
                    <a:lnTo>
                      <a:pt x="17725" y="18297"/>
                    </a:lnTo>
                    <a:cubicBezTo>
                      <a:pt x="17725" y="13229"/>
                      <a:pt x="18608" y="9902"/>
                      <a:pt x="20374" y="8318"/>
                    </a:cubicBezTo>
                    <a:cubicBezTo>
                      <a:pt x="22153" y="6734"/>
                      <a:pt x="24288" y="5942"/>
                      <a:pt x="26778" y="5942"/>
                    </a:cubicBezTo>
                    <a:cubicBezTo>
                      <a:pt x="28493" y="5942"/>
                      <a:pt x="30431" y="6474"/>
                      <a:pt x="32591" y="7539"/>
                    </a:cubicBezTo>
                    <a:cubicBezTo>
                      <a:pt x="34751" y="8616"/>
                      <a:pt x="37324" y="10656"/>
                      <a:pt x="40310" y="13659"/>
                    </a:cubicBezTo>
                    <a:lnTo>
                      <a:pt x="40310" y="44491"/>
                    </a:lnTo>
                    <a:cubicBezTo>
                      <a:pt x="40310" y="47583"/>
                      <a:pt x="39745" y="49674"/>
                      <a:pt x="38614" y="50763"/>
                    </a:cubicBezTo>
                    <a:cubicBezTo>
                      <a:pt x="37483" y="51853"/>
                      <a:pt x="35126" y="52436"/>
                      <a:pt x="31543" y="52512"/>
                    </a:cubicBezTo>
                    <a:lnTo>
                      <a:pt x="31543" y="54717"/>
                    </a:lnTo>
                    <a:lnTo>
                      <a:pt x="50126" y="54717"/>
                    </a:lnTo>
                    <a:close/>
                  </a:path>
                </a:pathLst>
              </a:custGeom>
              <a:solidFill>
                <a:srgbClr val="000000"/>
              </a:solidFill>
              <a:ln w="19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516" name="Freeform: Shape 515">
                <a:extLst>
                  <a:ext uri="{FF2B5EF4-FFF2-40B4-BE49-F238E27FC236}">
                    <a16:creationId xmlns:a16="http://schemas.microsoft.com/office/drawing/2014/main" id="{397B3228-AEEC-10F6-5FD3-87E3D70BADE2}"/>
                  </a:ext>
                </a:extLst>
              </p:cNvPr>
              <p:cNvSpPr/>
              <p:nvPr/>
            </p:nvSpPr>
            <p:spPr>
              <a:xfrm flipV="1">
                <a:off x="2661157" y="100464"/>
                <a:ext cx="32877" cy="73181"/>
              </a:xfrm>
              <a:custGeom>
                <a:avLst/>
                <a:gdLst>
                  <a:gd name="connsiteX0" fmla="*/ 17735 w 32877"/>
                  <a:gd name="connsiteY0" fmla="*/ 71314 h 73181"/>
                  <a:gd name="connsiteX1" fmla="*/ 17735 w 32877"/>
                  <a:gd name="connsiteY1" fmla="*/ 53447 h 73181"/>
                  <a:gd name="connsiteX2" fmla="*/ 30485 w 32877"/>
                  <a:gd name="connsiteY2" fmla="*/ 53447 h 73181"/>
                  <a:gd name="connsiteX3" fmla="*/ 30485 w 32877"/>
                  <a:gd name="connsiteY3" fmla="*/ 49284 h 73181"/>
                  <a:gd name="connsiteX4" fmla="*/ 17735 w 32877"/>
                  <a:gd name="connsiteY4" fmla="*/ 49284 h 73181"/>
                  <a:gd name="connsiteX5" fmla="*/ 17735 w 32877"/>
                  <a:gd name="connsiteY5" fmla="*/ 14005 h 73181"/>
                  <a:gd name="connsiteX6" fmla="*/ 19259 w 32877"/>
                  <a:gd name="connsiteY6" fmla="*/ 6857 h 73181"/>
                  <a:gd name="connsiteX7" fmla="*/ 23167 w 32877"/>
                  <a:gd name="connsiteY7" fmla="*/ 5033 h 73181"/>
                  <a:gd name="connsiteX8" fmla="*/ 26978 w 32877"/>
                  <a:gd name="connsiteY8" fmla="*/ 6249 h 73181"/>
                  <a:gd name="connsiteX9" fmla="*/ 29837 w 32877"/>
                  <a:gd name="connsiteY9" fmla="*/ 9842 h 73181"/>
                  <a:gd name="connsiteX10" fmla="*/ 32163 w 32877"/>
                  <a:gd name="connsiteY10" fmla="*/ 9842 h 73181"/>
                  <a:gd name="connsiteX11" fmla="*/ 26254 w 32877"/>
                  <a:gd name="connsiteY11" fmla="*/ 1079 h 73181"/>
                  <a:gd name="connsiteX12" fmla="*/ 18402 w 32877"/>
                  <a:gd name="connsiteY12" fmla="*/ -1867 h 73181"/>
                  <a:gd name="connsiteX13" fmla="*/ 13027 w 32877"/>
                  <a:gd name="connsiteY13" fmla="*/ -347 h 73181"/>
                  <a:gd name="connsiteX14" fmla="*/ 9158 w 32877"/>
                  <a:gd name="connsiteY14" fmla="*/ 3987 h 73181"/>
                  <a:gd name="connsiteX15" fmla="*/ 7919 w 32877"/>
                  <a:gd name="connsiteY15" fmla="*/ 12693 h 73181"/>
                  <a:gd name="connsiteX16" fmla="*/ 7919 w 32877"/>
                  <a:gd name="connsiteY16" fmla="*/ 49284 h 73181"/>
                  <a:gd name="connsiteX17" fmla="*/ -715 w 32877"/>
                  <a:gd name="connsiteY17" fmla="*/ 49284 h 73181"/>
                  <a:gd name="connsiteX18" fmla="*/ -715 w 32877"/>
                  <a:gd name="connsiteY18" fmla="*/ 51242 h 73181"/>
                  <a:gd name="connsiteX19" fmla="*/ 5975 w 32877"/>
                  <a:gd name="connsiteY19" fmla="*/ 55671 h 73181"/>
                  <a:gd name="connsiteX20" fmla="*/ 12074 w 32877"/>
                  <a:gd name="connsiteY20" fmla="*/ 63065 h 73181"/>
                  <a:gd name="connsiteX21" fmla="*/ 15886 w 32877"/>
                  <a:gd name="connsiteY21" fmla="*/ 71314 h 73181"/>
                  <a:gd name="connsiteX22" fmla="*/ 17735 w 32877"/>
                  <a:gd name="connsiteY22" fmla="*/ 71314 h 731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32877" h="73181">
                    <a:moveTo>
                      <a:pt x="17735" y="71314"/>
                    </a:moveTo>
                    <a:lnTo>
                      <a:pt x="17735" y="53447"/>
                    </a:lnTo>
                    <a:lnTo>
                      <a:pt x="30485" y="53447"/>
                    </a:lnTo>
                    <a:lnTo>
                      <a:pt x="30485" y="49284"/>
                    </a:lnTo>
                    <a:lnTo>
                      <a:pt x="17735" y="49284"/>
                    </a:lnTo>
                    <a:lnTo>
                      <a:pt x="17735" y="14005"/>
                    </a:lnTo>
                    <a:cubicBezTo>
                      <a:pt x="17735" y="10469"/>
                      <a:pt x="18243" y="8087"/>
                      <a:pt x="19259" y="6857"/>
                    </a:cubicBezTo>
                    <a:cubicBezTo>
                      <a:pt x="20276" y="5641"/>
                      <a:pt x="21578" y="5033"/>
                      <a:pt x="23167" y="5033"/>
                    </a:cubicBezTo>
                    <a:cubicBezTo>
                      <a:pt x="24475" y="5033"/>
                      <a:pt x="25746" y="5438"/>
                      <a:pt x="26978" y="6249"/>
                    </a:cubicBezTo>
                    <a:cubicBezTo>
                      <a:pt x="28211" y="7060"/>
                      <a:pt x="29164" y="8258"/>
                      <a:pt x="29837" y="9842"/>
                    </a:cubicBezTo>
                    <a:lnTo>
                      <a:pt x="32163" y="9842"/>
                    </a:lnTo>
                    <a:cubicBezTo>
                      <a:pt x="30765" y="5964"/>
                      <a:pt x="28795" y="3043"/>
                      <a:pt x="26254" y="1079"/>
                    </a:cubicBezTo>
                    <a:cubicBezTo>
                      <a:pt x="23713" y="-885"/>
                      <a:pt x="21095" y="-1867"/>
                      <a:pt x="18402" y="-1867"/>
                    </a:cubicBezTo>
                    <a:cubicBezTo>
                      <a:pt x="16572" y="-1867"/>
                      <a:pt x="14780" y="-1360"/>
                      <a:pt x="13027" y="-347"/>
                    </a:cubicBezTo>
                    <a:cubicBezTo>
                      <a:pt x="11286" y="667"/>
                      <a:pt x="9997" y="2112"/>
                      <a:pt x="9158" y="3987"/>
                    </a:cubicBezTo>
                    <a:cubicBezTo>
                      <a:pt x="8332" y="5863"/>
                      <a:pt x="7919" y="8765"/>
                      <a:pt x="7919" y="12693"/>
                    </a:cubicBezTo>
                    <a:lnTo>
                      <a:pt x="7919" y="49284"/>
                    </a:lnTo>
                    <a:lnTo>
                      <a:pt x="-715" y="49284"/>
                    </a:lnTo>
                    <a:lnTo>
                      <a:pt x="-715" y="51242"/>
                    </a:lnTo>
                    <a:cubicBezTo>
                      <a:pt x="1458" y="52116"/>
                      <a:pt x="3688" y="53592"/>
                      <a:pt x="5975" y="55671"/>
                    </a:cubicBezTo>
                    <a:cubicBezTo>
                      <a:pt x="8262" y="57749"/>
                      <a:pt x="10295" y="60214"/>
                      <a:pt x="12074" y="63065"/>
                    </a:cubicBezTo>
                    <a:cubicBezTo>
                      <a:pt x="12989" y="64573"/>
                      <a:pt x="14259" y="67323"/>
                      <a:pt x="15886" y="71314"/>
                    </a:cubicBezTo>
                    <a:lnTo>
                      <a:pt x="17735" y="71314"/>
                    </a:lnTo>
                    <a:close/>
                  </a:path>
                </a:pathLst>
              </a:custGeom>
              <a:solidFill>
                <a:srgbClr val="000000"/>
              </a:solidFill>
              <a:ln w="19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517" name="Freeform: Shape 516">
                <a:extLst>
                  <a:ext uri="{FF2B5EF4-FFF2-40B4-BE49-F238E27FC236}">
                    <a16:creationId xmlns:a16="http://schemas.microsoft.com/office/drawing/2014/main" id="{3992E710-85A3-624D-BB6B-23458A306DAF}"/>
                  </a:ext>
                </a:extLst>
              </p:cNvPr>
              <p:cNvSpPr/>
              <p:nvPr/>
            </p:nvSpPr>
            <p:spPr>
              <a:xfrm flipV="1">
                <a:off x="2697429" y="88279"/>
                <a:ext cx="27331" cy="84472"/>
              </a:xfrm>
              <a:custGeom>
                <a:avLst/>
                <a:gdLst>
                  <a:gd name="connsiteX0" fmla="*/ 13412 w 27331"/>
                  <a:gd name="connsiteY0" fmla="*/ 82261 h 84472"/>
                  <a:gd name="connsiteX1" fmla="*/ 17662 w 27331"/>
                  <a:gd name="connsiteY1" fmla="*/ 80493 h 84472"/>
                  <a:gd name="connsiteX2" fmla="*/ 19435 w 27331"/>
                  <a:gd name="connsiteY2" fmla="*/ 76254 h 84472"/>
                  <a:gd name="connsiteX3" fmla="*/ 17662 w 27331"/>
                  <a:gd name="connsiteY3" fmla="*/ 71977 h 84472"/>
                  <a:gd name="connsiteX4" fmla="*/ 13412 w 27331"/>
                  <a:gd name="connsiteY4" fmla="*/ 70190 h 84472"/>
                  <a:gd name="connsiteX5" fmla="*/ 9124 w 27331"/>
                  <a:gd name="connsiteY5" fmla="*/ 71977 h 84472"/>
                  <a:gd name="connsiteX6" fmla="*/ 7332 w 27331"/>
                  <a:gd name="connsiteY6" fmla="*/ 76254 h 84472"/>
                  <a:gd name="connsiteX7" fmla="*/ 9086 w 27331"/>
                  <a:gd name="connsiteY7" fmla="*/ 80493 h 84472"/>
                  <a:gd name="connsiteX8" fmla="*/ 13412 w 27331"/>
                  <a:gd name="connsiteY8" fmla="*/ 82261 h 84472"/>
                  <a:gd name="connsiteX9" fmla="*/ 18368 w 27331"/>
                  <a:gd name="connsiteY9" fmla="*/ 53805 h 84472"/>
                  <a:gd name="connsiteX10" fmla="*/ 18368 w 27331"/>
                  <a:gd name="connsiteY10" fmla="*/ 10086 h 84472"/>
                  <a:gd name="connsiteX11" fmla="*/ 19111 w 27331"/>
                  <a:gd name="connsiteY11" fmla="*/ 3282 h 84472"/>
                  <a:gd name="connsiteX12" fmla="*/ 21303 w 27331"/>
                  <a:gd name="connsiteY12" fmla="*/ 753 h 84472"/>
                  <a:gd name="connsiteX13" fmla="*/ 26639 w 27331"/>
                  <a:gd name="connsiteY13" fmla="*/ -64 h 84472"/>
                  <a:gd name="connsiteX14" fmla="*/ 26639 w 27331"/>
                  <a:gd name="connsiteY14" fmla="*/ -2212 h 84472"/>
                  <a:gd name="connsiteX15" fmla="*/ 128 w 27331"/>
                  <a:gd name="connsiteY15" fmla="*/ -2212 h 84472"/>
                  <a:gd name="connsiteX16" fmla="*/ 128 w 27331"/>
                  <a:gd name="connsiteY16" fmla="*/ -64 h 84472"/>
                  <a:gd name="connsiteX17" fmla="*/ 5484 w 27331"/>
                  <a:gd name="connsiteY17" fmla="*/ 696 h 84472"/>
                  <a:gd name="connsiteX18" fmla="*/ 7656 w 27331"/>
                  <a:gd name="connsiteY18" fmla="*/ 3244 h 84472"/>
                  <a:gd name="connsiteX19" fmla="*/ 8476 w 27331"/>
                  <a:gd name="connsiteY19" fmla="*/ 10086 h 84472"/>
                  <a:gd name="connsiteX20" fmla="*/ 8476 w 27331"/>
                  <a:gd name="connsiteY20" fmla="*/ 31053 h 84472"/>
                  <a:gd name="connsiteX21" fmla="*/ 7942 w 27331"/>
                  <a:gd name="connsiteY21" fmla="*/ 42515 h 84472"/>
                  <a:gd name="connsiteX22" fmla="*/ 6627 w 27331"/>
                  <a:gd name="connsiteY22" fmla="*/ 45157 h 84472"/>
                  <a:gd name="connsiteX23" fmla="*/ 4188 w 27331"/>
                  <a:gd name="connsiteY23" fmla="*/ 45898 h 84472"/>
                  <a:gd name="connsiteX24" fmla="*/ 128 w 27331"/>
                  <a:gd name="connsiteY24" fmla="*/ 45005 h 84472"/>
                  <a:gd name="connsiteX25" fmla="*/ -692 w 27331"/>
                  <a:gd name="connsiteY25" fmla="*/ 47153 h 84472"/>
                  <a:gd name="connsiteX26" fmla="*/ 15737 w 27331"/>
                  <a:gd name="connsiteY26" fmla="*/ 53805 h 84472"/>
                  <a:gd name="connsiteX27" fmla="*/ 18368 w 27331"/>
                  <a:gd name="connsiteY27" fmla="*/ 53805 h 844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27331" h="84472">
                    <a:moveTo>
                      <a:pt x="13412" y="82261"/>
                    </a:moveTo>
                    <a:cubicBezTo>
                      <a:pt x="15077" y="82261"/>
                      <a:pt x="16494" y="81671"/>
                      <a:pt x="17662" y="80493"/>
                    </a:cubicBezTo>
                    <a:cubicBezTo>
                      <a:pt x="18844" y="79327"/>
                      <a:pt x="19435" y="77914"/>
                      <a:pt x="19435" y="76254"/>
                    </a:cubicBezTo>
                    <a:cubicBezTo>
                      <a:pt x="19435" y="74594"/>
                      <a:pt x="18844" y="73169"/>
                      <a:pt x="17662" y="71977"/>
                    </a:cubicBezTo>
                    <a:cubicBezTo>
                      <a:pt x="16494" y="70786"/>
                      <a:pt x="15077" y="70190"/>
                      <a:pt x="13412" y="70190"/>
                    </a:cubicBezTo>
                    <a:cubicBezTo>
                      <a:pt x="11748" y="70190"/>
                      <a:pt x="10318" y="70786"/>
                      <a:pt x="9124" y="71977"/>
                    </a:cubicBezTo>
                    <a:cubicBezTo>
                      <a:pt x="7930" y="73169"/>
                      <a:pt x="7332" y="74594"/>
                      <a:pt x="7332" y="76254"/>
                    </a:cubicBezTo>
                    <a:cubicBezTo>
                      <a:pt x="7332" y="77914"/>
                      <a:pt x="7917" y="79327"/>
                      <a:pt x="9086" y="80493"/>
                    </a:cubicBezTo>
                    <a:cubicBezTo>
                      <a:pt x="10267" y="81671"/>
                      <a:pt x="11710" y="82261"/>
                      <a:pt x="13412" y="82261"/>
                    </a:cubicBezTo>
                    <a:close/>
                    <a:moveTo>
                      <a:pt x="18368" y="53805"/>
                    </a:moveTo>
                    <a:lnTo>
                      <a:pt x="18368" y="10086"/>
                    </a:lnTo>
                    <a:cubicBezTo>
                      <a:pt x="18368" y="6678"/>
                      <a:pt x="18615" y="4409"/>
                      <a:pt x="19111" y="3282"/>
                    </a:cubicBezTo>
                    <a:cubicBezTo>
                      <a:pt x="19607" y="2154"/>
                      <a:pt x="20337" y="1311"/>
                      <a:pt x="21303" y="753"/>
                    </a:cubicBezTo>
                    <a:cubicBezTo>
                      <a:pt x="22281" y="209"/>
                      <a:pt x="24060" y="-64"/>
                      <a:pt x="26639" y="-64"/>
                    </a:cubicBezTo>
                    <a:lnTo>
                      <a:pt x="26639" y="-2212"/>
                    </a:lnTo>
                    <a:lnTo>
                      <a:pt x="128" y="-2212"/>
                    </a:lnTo>
                    <a:lnTo>
                      <a:pt x="128" y="-64"/>
                    </a:lnTo>
                    <a:cubicBezTo>
                      <a:pt x="2796" y="-64"/>
                      <a:pt x="4581" y="190"/>
                      <a:pt x="5484" y="696"/>
                    </a:cubicBezTo>
                    <a:cubicBezTo>
                      <a:pt x="6398" y="1216"/>
                      <a:pt x="7123" y="2065"/>
                      <a:pt x="7656" y="3244"/>
                    </a:cubicBezTo>
                    <a:cubicBezTo>
                      <a:pt x="8203" y="4435"/>
                      <a:pt x="8476" y="6716"/>
                      <a:pt x="8476" y="10086"/>
                    </a:cubicBezTo>
                    <a:lnTo>
                      <a:pt x="8476" y="31053"/>
                    </a:lnTo>
                    <a:cubicBezTo>
                      <a:pt x="8476" y="36958"/>
                      <a:pt x="8298" y="40778"/>
                      <a:pt x="7942" y="42515"/>
                    </a:cubicBezTo>
                    <a:cubicBezTo>
                      <a:pt x="7663" y="43782"/>
                      <a:pt x="7224" y="44662"/>
                      <a:pt x="6627" y="45157"/>
                    </a:cubicBezTo>
                    <a:cubicBezTo>
                      <a:pt x="6030" y="45651"/>
                      <a:pt x="5217" y="45898"/>
                      <a:pt x="4188" y="45898"/>
                    </a:cubicBezTo>
                    <a:cubicBezTo>
                      <a:pt x="3069" y="45898"/>
                      <a:pt x="1716" y="45600"/>
                      <a:pt x="128" y="45005"/>
                    </a:cubicBezTo>
                    <a:lnTo>
                      <a:pt x="-692" y="47153"/>
                    </a:lnTo>
                    <a:lnTo>
                      <a:pt x="15737" y="53805"/>
                    </a:lnTo>
                    <a:lnTo>
                      <a:pt x="18368" y="53805"/>
                    </a:lnTo>
                    <a:close/>
                  </a:path>
                </a:pathLst>
              </a:custGeom>
              <a:solidFill>
                <a:srgbClr val="000000"/>
              </a:solidFill>
              <a:ln w="19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518" name="Freeform: Shape 517">
                <a:extLst>
                  <a:ext uri="{FF2B5EF4-FFF2-40B4-BE49-F238E27FC236}">
                    <a16:creationId xmlns:a16="http://schemas.microsoft.com/office/drawing/2014/main" id="{C0A9CEF1-2909-9B41-47ED-CF439E8ABE31}"/>
                  </a:ext>
                </a:extLst>
              </p:cNvPr>
              <p:cNvSpPr/>
              <p:nvPr/>
            </p:nvSpPr>
            <p:spPr>
              <a:xfrm flipV="1">
                <a:off x="2731853" y="116735"/>
                <a:ext cx="52641" cy="57689"/>
              </a:xfrm>
              <a:custGeom>
                <a:avLst/>
                <a:gdLst>
                  <a:gd name="connsiteX0" fmla="*/ 24998 w 52641"/>
                  <a:gd name="connsiteY0" fmla="*/ 56272 h 57689"/>
                  <a:gd name="connsiteX1" fmla="*/ 44896 w 52641"/>
                  <a:gd name="connsiteY1" fmla="*/ 46882 h 57689"/>
                  <a:gd name="connsiteX2" fmla="*/ 51262 w 52641"/>
                  <a:gd name="connsiteY2" fmla="*/ 28463 h 57689"/>
                  <a:gd name="connsiteX3" fmla="*/ 47736 w 52641"/>
                  <a:gd name="connsiteY3" fmla="*/ 13674 h 57689"/>
                  <a:gd name="connsiteX4" fmla="*/ 38073 w 52641"/>
                  <a:gd name="connsiteY4" fmla="*/ 2383 h 57689"/>
                  <a:gd name="connsiteX5" fmla="*/ 24350 w 52641"/>
                  <a:gd name="connsiteY5" fmla="*/ -1418 h 57689"/>
                  <a:gd name="connsiteX6" fmla="*/ 4757 w 52641"/>
                  <a:gd name="connsiteY6" fmla="*/ 8390 h 57689"/>
                  <a:gd name="connsiteX7" fmla="*/ -1380 w 52641"/>
                  <a:gd name="connsiteY7" fmla="*/ 26923 h 57689"/>
                  <a:gd name="connsiteX8" fmla="*/ 2337 w 52641"/>
                  <a:gd name="connsiteY8" fmla="*/ 41807 h 57689"/>
                  <a:gd name="connsiteX9" fmla="*/ 12133 w 52641"/>
                  <a:gd name="connsiteY9" fmla="*/ 52736 h 57689"/>
                  <a:gd name="connsiteX10" fmla="*/ 24998 w 52641"/>
                  <a:gd name="connsiteY10" fmla="*/ 56272 h 57689"/>
                  <a:gd name="connsiteX11" fmla="*/ 23149 w 52641"/>
                  <a:gd name="connsiteY11" fmla="*/ 52413 h 57689"/>
                  <a:gd name="connsiteX12" fmla="*/ 16803 w 52641"/>
                  <a:gd name="connsiteY12" fmla="*/ 50531 h 57689"/>
                  <a:gd name="connsiteX13" fmla="*/ 11657 w 52641"/>
                  <a:gd name="connsiteY13" fmla="*/ 43973 h 57689"/>
                  <a:gd name="connsiteX14" fmla="*/ 9694 w 52641"/>
                  <a:gd name="connsiteY14" fmla="*/ 31922 h 57689"/>
                  <a:gd name="connsiteX15" fmla="*/ 14420 w 52641"/>
                  <a:gd name="connsiteY15" fmla="*/ 11412 h 57689"/>
                  <a:gd name="connsiteX16" fmla="*/ 26904 w 52641"/>
                  <a:gd name="connsiteY16" fmla="*/ 2802 h 57689"/>
                  <a:gd name="connsiteX17" fmla="*/ 36434 w 52641"/>
                  <a:gd name="connsiteY17" fmla="*/ 7554 h 57689"/>
                  <a:gd name="connsiteX18" fmla="*/ 40188 w 52641"/>
                  <a:gd name="connsiteY18" fmla="*/ 23901 h 57689"/>
                  <a:gd name="connsiteX19" fmla="*/ 33937 w 52641"/>
                  <a:gd name="connsiteY19" fmla="*/ 46711 h 57689"/>
                  <a:gd name="connsiteX20" fmla="*/ 23149 w 52641"/>
                  <a:gd name="connsiteY20" fmla="*/ 52413 h 576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2641" h="57689">
                    <a:moveTo>
                      <a:pt x="24998" y="56272"/>
                    </a:moveTo>
                    <a:cubicBezTo>
                      <a:pt x="33257" y="56272"/>
                      <a:pt x="39890" y="53142"/>
                      <a:pt x="44896" y="46882"/>
                    </a:cubicBezTo>
                    <a:cubicBezTo>
                      <a:pt x="49140" y="41534"/>
                      <a:pt x="51262" y="35395"/>
                      <a:pt x="51262" y="28463"/>
                    </a:cubicBezTo>
                    <a:cubicBezTo>
                      <a:pt x="51262" y="23597"/>
                      <a:pt x="50086" y="18667"/>
                      <a:pt x="47736" y="13674"/>
                    </a:cubicBezTo>
                    <a:cubicBezTo>
                      <a:pt x="45398" y="8694"/>
                      <a:pt x="42177" y="4931"/>
                      <a:pt x="38073" y="2383"/>
                    </a:cubicBezTo>
                    <a:cubicBezTo>
                      <a:pt x="33969" y="-151"/>
                      <a:pt x="29395" y="-1418"/>
                      <a:pt x="24350" y="-1418"/>
                    </a:cubicBezTo>
                    <a:cubicBezTo>
                      <a:pt x="16129" y="-1418"/>
                      <a:pt x="9598" y="1851"/>
                      <a:pt x="4757" y="8390"/>
                    </a:cubicBezTo>
                    <a:cubicBezTo>
                      <a:pt x="666" y="13902"/>
                      <a:pt x="-1380" y="20080"/>
                      <a:pt x="-1380" y="26923"/>
                    </a:cubicBezTo>
                    <a:cubicBezTo>
                      <a:pt x="-1380" y="31916"/>
                      <a:pt x="-141" y="36877"/>
                      <a:pt x="2337" y="41807"/>
                    </a:cubicBezTo>
                    <a:cubicBezTo>
                      <a:pt x="4814" y="46736"/>
                      <a:pt x="8080" y="50379"/>
                      <a:pt x="12133" y="52736"/>
                    </a:cubicBezTo>
                    <a:cubicBezTo>
                      <a:pt x="16186" y="55093"/>
                      <a:pt x="20475" y="56272"/>
                      <a:pt x="24998" y="56272"/>
                    </a:cubicBezTo>
                    <a:close/>
                    <a:moveTo>
                      <a:pt x="23149" y="52413"/>
                    </a:moveTo>
                    <a:cubicBezTo>
                      <a:pt x="21053" y="52413"/>
                      <a:pt x="18937" y="51786"/>
                      <a:pt x="16803" y="50531"/>
                    </a:cubicBezTo>
                    <a:cubicBezTo>
                      <a:pt x="14681" y="49290"/>
                      <a:pt x="12965" y="47104"/>
                      <a:pt x="11657" y="43973"/>
                    </a:cubicBezTo>
                    <a:cubicBezTo>
                      <a:pt x="10348" y="40843"/>
                      <a:pt x="9694" y="36826"/>
                      <a:pt x="9694" y="31922"/>
                    </a:cubicBezTo>
                    <a:cubicBezTo>
                      <a:pt x="9694" y="24002"/>
                      <a:pt x="11269" y="17166"/>
                      <a:pt x="14420" y="11412"/>
                    </a:cubicBezTo>
                    <a:cubicBezTo>
                      <a:pt x="17584" y="5672"/>
                      <a:pt x="21745" y="2802"/>
                      <a:pt x="26904" y="2802"/>
                    </a:cubicBezTo>
                    <a:cubicBezTo>
                      <a:pt x="30754" y="2802"/>
                      <a:pt x="33931" y="4386"/>
                      <a:pt x="36434" y="7554"/>
                    </a:cubicBezTo>
                    <a:cubicBezTo>
                      <a:pt x="38937" y="10722"/>
                      <a:pt x="40188" y="16171"/>
                      <a:pt x="40188" y="23901"/>
                    </a:cubicBezTo>
                    <a:cubicBezTo>
                      <a:pt x="40188" y="33557"/>
                      <a:pt x="38105" y="41160"/>
                      <a:pt x="33937" y="46711"/>
                    </a:cubicBezTo>
                    <a:cubicBezTo>
                      <a:pt x="31116" y="50512"/>
                      <a:pt x="27520" y="52413"/>
                      <a:pt x="23149" y="52413"/>
                    </a:cubicBezTo>
                    <a:close/>
                  </a:path>
                </a:pathLst>
              </a:custGeom>
              <a:solidFill>
                <a:srgbClr val="000000"/>
              </a:solidFill>
              <a:ln w="19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519" name="Freeform: Shape 518">
                <a:extLst>
                  <a:ext uri="{FF2B5EF4-FFF2-40B4-BE49-F238E27FC236}">
                    <a16:creationId xmlns:a16="http://schemas.microsoft.com/office/drawing/2014/main" id="{83A385A8-0C25-9956-AFB9-622EA90BAD9C}"/>
                  </a:ext>
                </a:extLst>
              </p:cNvPr>
              <p:cNvSpPr/>
              <p:nvPr/>
            </p:nvSpPr>
            <p:spPr>
              <a:xfrm flipV="1">
                <a:off x="2789450" y="116735"/>
                <a:ext cx="59731" cy="56017"/>
              </a:xfrm>
              <a:custGeom>
                <a:avLst/>
                <a:gdLst>
                  <a:gd name="connsiteX0" fmla="*/ 17600 w 59731"/>
                  <a:gd name="connsiteY0" fmla="*/ 43036 h 56017"/>
                  <a:gd name="connsiteX1" fmla="*/ 35897 w 59731"/>
                  <a:gd name="connsiteY1" fmla="*/ 54555 h 56017"/>
                  <a:gd name="connsiteX2" fmla="*/ 43578 w 59731"/>
                  <a:gd name="connsiteY2" fmla="*/ 52331 h 56017"/>
                  <a:gd name="connsiteX3" fmla="*/ 48705 w 59731"/>
                  <a:gd name="connsiteY3" fmla="*/ 44994 h 56017"/>
                  <a:gd name="connsiteX4" fmla="*/ 50001 w 59731"/>
                  <a:gd name="connsiteY4" fmla="*/ 34064 h 56017"/>
                  <a:gd name="connsiteX5" fmla="*/ 50001 w 59731"/>
                  <a:gd name="connsiteY5" fmla="*/ 10836 h 56017"/>
                  <a:gd name="connsiteX6" fmla="*/ 50839 w 59731"/>
                  <a:gd name="connsiteY6" fmla="*/ 3822 h 56017"/>
                  <a:gd name="connsiteX7" fmla="*/ 52955 w 59731"/>
                  <a:gd name="connsiteY7" fmla="*/ 1503 h 56017"/>
                  <a:gd name="connsiteX8" fmla="*/ 58349 w 59731"/>
                  <a:gd name="connsiteY8" fmla="*/ 686 h 56017"/>
                  <a:gd name="connsiteX9" fmla="*/ 58349 w 59731"/>
                  <a:gd name="connsiteY9" fmla="*/ -1462 h 56017"/>
                  <a:gd name="connsiteX10" fmla="*/ 31361 w 59731"/>
                  <a:gd name="connsiteY10" fmla="*/ -1462 h 56017"/>
                  <a:gd name="connsiteX11" fmla="*/ 31361 w 59731"/>
                  <a:gd name="connsiteY11" fmla="*/ 686 h 56017"/>
                  <a:gd name="connsiteX12" fmla="*/ 32504 w 59731"/>
                  <a:gd name="connsiteY12" fmla="*/ 686 h 56017"/>
                  <a:gd name="connsiteX13" fmla="*/ 37822 w 59731"/>
                  <a:gd name="connsiteY13" fmla="*/ 1826 h 56017"/>
                  <a:gd name="connsiteX14" fmla="*/ 39937 w 59731"/>
                  <a:gd name="connsiteY14" fmla="*/ 5248 h 56017"/>
                  <a:gd name="connsiteX15" fmla="*/ 40185 w 59731"/>
                  <a:gd name="connsiteY15" fmla="*/ 10836 h 56017"/>
                  <a:gd name="connsiteX16" fmla="*/ 40185 w 59731"/>
                  <a:gd name="connsiteY16" fmla="*/ 33114 h 56017"/>
                  <a:gd name="connsiteX17" fmla="*/ 38241 w 59731"/>
                  <a:gd name="connsiteY17" fmla="*/ 43891 h 56017"/>
                  <a:gd name="connsiteX18" fmla="*/ 31723 w 59731"/>
                  <a:gd name="connsiteY18" fmla="*/ 47256 h 56017"/>
                  <a:gd name="connsiteX19" fmla="*/ 17600 w 59731"/>
                  <a:gd name="connsiteY19" fmla="*/ 39520 h 56017"/>
                  <a:gd name="connsiteX20" fmla="*/ 17600 w 59731"/>
                  <a:gd name="connsiteY20" fmla="*/ 10836 h 56017"/>
                  <a:gd name="connsiteX21" fmla="*/ 18267 w 59731"/>
                  <a:gd name="connsiteY21" fmla="*/ 4012 h 56017"/>
                  <a:gd name="connsiteX22" fmla="*/ 20554 w 59731"/>
                  <a:gd name="connsiteY22" fmla="*/ 1484 h 56017"/>
                  <a:gd name="connsiteX23" fmla="*/ 26482 w 59731"/>
                  <a:gd name="connsiteY23" fmla="*/ 686 h 56017"/>
                  <a:gd name="connsiteX24" fmla="*/ 26482 w 59731"/>
                  <a:gd name="connsiteY24" fmla="*/ -1462 h 56017"/>
                  <a:gd name="connsiteX25" fmla="*/ -506 w 59731"/>
                  <a:gd name="connsiteY25" fmla="*/ -1462 h 56017"/>
                  <a:gd name="connsiteX26" fmla="*/ -506 w 59731"/>
                  <a:gd name="connsiteY26" fmla="*/ 686 h 56017"/>
                  <a:gd name="connsiteX27" fmla="*/ 694 w 59731"/>
                  <a:gd name="connsiteY27" fmla="*/ 686 h 56017"/>
                  <a:gd name="connsiteX28" fmla="*/ 6317 w 59731"/>
                  <a:gd name="connsiteY28" fmla="*/ 2777 h 56017"/>
                  <a:gd name="connsiteX29" fmla="*/ 7784 w 59731"/>
                  <a:gd name="connsiteY29" fmla="*/ 10836 h 56017"/>
                  <a:gd name="connsiteX30" fmla="*/ 7784 w 59731"/>
                  <a:gd name="connsiteY30" fmla="*/ 31023 h 56017"/>
                  <a:gd name="connsiteX31" fmla="*/ 7327 w 59731"/>
                  <a:gd name="connsiteY31" fmla="*/ 42960 h 56017"/>
                  <a:gd name="connsiteX32" fmla="*/ 5955 w 59731"/>
                  <a:gd name="connsiteY32" fmla="*/ 45868 h 56017"/>
                  <a:gd name="connsiteX33" fmla="*/ 3496 w 59731"/>
                  <a:gd name="connsiteY33" fmla="*/ 46648 h 56017"/>
                  <a:gd name="connsiteX34" fmla="*/ -506 w 59731"/>
                  <a:gd name="connsiteY34" fmla="*/ 45754 h 56017"/>
                  <a:gd name="connsiteX35" fmla="*/ -1383 w 59731"/>
                  <a:gd name="connsiteY35" fmla="*/ 47902 h 56017"/>
                  <a:gd name="connsiteX36" fmla="*/ 15046 w 59731"/>
                  <a:gd name="connsiteY36" fmla="*/ 54555 h 56017"/>
                  <a:gd name="connsiteX37" fmla="*/ 17600 w 59731"/>
                  <a:gd name="connsiteY37" fmla="*/ 54555 h 56017"/>
                  <a:gd name="connsiteX38" fmla="*/ 17600 w 59731"/>
                  <a:gd name="connsiteY38" fmla="*/ 43036 h 560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59731" h="56017">
                    <a:moveTo>
                      <a:pt x="17600" y="43036"/>
                    </a:moveTo>
                    <a:cubicBezTo>
                      <a:pt x="24004" y="50715"/>
                      <a:pt x="30103" y="54555"/>
                      <a:pt x="35897" y="54555"/>
                    </a:cubicBezTo>
                    <a:cubicBezTo>
                      <a:pt x="38870" y="54555"/>
                      <a:pt x="41430" y="53814"/>
                      <a:pt x="43578" y="52331"/>
                    </a:cubicBezTo>
                    <a:cubicBezTo>
                      <a:pt x="45725" y="50848"/>
                      <a:pt x="47434" y="48403"/>
                      <a:pt x="48705" y="44994"/>
                    </a:cubicBezTo>
                    <a:cubicBezTo>
                      <a:pt x="49569" y="42612"/>
                      <a:pt x="50001" y="38968"/>
                      <a:pt x="50001" y="34064"/>
                    </a:cubicBezTo>
                    <a:lnTo>
                      <a:pt x="50001" y="10836"/>
                    </a:lnTo>
                    <a:cubicBezTo>
                      <a:pt x="50001" y="7389"/>
                      <a:pt x="50280" y="5051"/>
                      <a:pt x="50839" y="3822"/>
                    </a:cubicBezTo>
                    <a:cubicBezTo>
                      <a:pt x="51284" y="2834"/>
                      <a:pt x="51989" y="2061"/>
                      <a:pt x="52955" y="1503"/>
                    </a:cubicBezTo>
                    <a:cubicBezTo>
                      <a:pt x="53933" y="958"/>
                      <a:pt x="55731" y="686"/>
                      <a:pt x="58349" y="686"/>
                    </a:cubicBezTo>
                    <a:lnTo>
                      <a:pt x="58349" y="-1462"/>
                    </a:lnTo>
                    <a:lnTo>
                      <a:pt x="31361" y="-1462"/>
                    </a:lnTo>
                    <a:lnTo>
                      <a:pt x="31361" y="686"/>
                    </a:lnTo>
                    <a:lnTo>
                      <a:pt x="32504" y="686"/>
                    </a:lnTo>
                    <a:cubicBezTo>
                      <a:pt x="35046" y="686"/>
                      <a:pt x="36818" y="1066"/>
                      <a:pt x="37822" y="1826"/>
                    </a:cubicBezTo>
                    <a:cubicBezTo>
                      <a:pt x="38838" y="2599"/>
                      <a:pt x="39543" y="3740"/>
                      <a:pt x="39937" y="5248"/>
                    </a:cubicBezTo>
                    <a:cubicBezTo>
                      <a:pt x="40103" y="5843"/>
                      <a:pt x="40185" y="7706"/>
                      <a:pt x="40185" y="10836"/>
                    </a:cubicBezTo>
                    <a:lnTo>
                      <a:pt x="40185" y="33114"/>
                    </a:lnTo>
                    <a:cubicBezTo>
                      <a:pt x="40185" y="38056"/>
                      <a:pt x="39537" y="41648"/>
                      <a:pt x="38241" y="43891"/>
                    </a:cubicBezTo>
                    <a:cubicBezTo>
                      <a:pt x="36958" y="46134"/>
                      <a:pt x="34785" y="47256"/>
                      <a:pt x="31723" y="47256"/>
                    </a:cubicBezTo>
                    <a:cubicBezTo>
                      <a:pt x="26996" y="47256"/>
                      <a:pt x="22289" y="44677"/>
                      <a:pt x="17600" y="39520"/>
                    </a:cubicBezTo>
                    <a:lnTo>
                      <a:pt x="17600" y="10836"/>
                    </a:lnTo>
                    <a:cubicBezTo>
                      <a:pt x="17600" y="7149"/>
                      <a:pt x="17822" y="4874"/>
                      <a:pt x="18267" y="4012"/>
                    </a:cubicBezTo>
                    <a:cubicBezTo>
                      <a:pt x="18826" y="2859"/>
                      <a:pt x="19588" y="2016"/>
                      <a:pt x="20554" y="1484"/>
                    </a:cubicBezTo>
                    <a:cubicBezTo>
                      <a:pt x="21532" y="952"/>
                      <a:pt x="23508" y="686"/>
                      <a:pt x="26482" y="686"/>
                    </a:cubicBezTo>
                    <a:lnTo>
                      <a:pt x="26482" y="-1462"/>
                    </a:lnTo>
                    <a:lnTo>
                      <a:pt x="-506" y="-1462"/>
                    </a:lnTo>
                    <a:lnTo>
                      <a:pt x="-506" y="686"/>
                    </a:lnTo>
                    <a:lnTo>
                      <a:pt x="694" y="686"/>
                    </a:lnTo>
                    <a:cubicBezTo>
                      <a:pt x="3477" y="686"/>
                      <a:pt x="5351" y="1383"/>
                      <a:pt x="6317" y="2777"/>
                    </a:cubicBezTo>
                    <a:cubicBezTo>
                      <a:pt x="7295" y="4183"/>
                      <a:pt x="7784" y="6870"/>
                      <a:pt x="7784" y="10836"/>
                    </a:cubicBezTo>
                    <a:lnTo>
                      <a:pt x="7784" y="31023"/>
                    </a:lnTo>
                    <a:cubicBezTo>
                      <a:pt x="7784" y="37562"/>
                      <a:pt x="7632" y="41541"/>
                      <a:pt x="7327" y="42960"/>
                    </a:cubicBezTo>
                    <a:cubicBezTo>
                      <a:pt x="7035" y="44392"/>
                      <a:pt x="6577" y="45361"/>
                      <a:pt x="5955" y="45868"/>
                    </a:cubicBezTo>
                    <a:cubicBezTo>
                      <a:pt x="5345" y="46388"/>
                      <a:pt x="4525" y="46648"/>
                      <a:pt x="3496" y="46648"/>
                    </a:cubicBezTo>
                    <a:cubicBezTo>
                      <a:pt x="2378" y="46648"/>
                      <a:pt x="1044" y="46350"/>
                      <a:pt x="-506" y="45754"/>
                    </a:cubicBezTo>
                    <a:lnTo>
                      <a:pt x="-1383" y="47902"/>
                    </a:lnTo>
                    <a:lnTo>
                      <a:pt x="15046" y="54555"/>
                    </a:lnTo>
                    <a:lnTo>
                      <a:pt x="17600" y="54555"/>
                    </a:lnTo>
                    <a:lnTo>
                      <a:pt x="17600" y="43036"/>
                    </a:lnTo>
                    <a:close/>
                  </a:path>
                </a:pathLst>
              </a:custGeom>
              <a:solidFill>
                <a:srgbClr val="000000"/>
              </a:solidFill>
              <a:ln w="19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520" name="Freeform: Shape 519">
                <a:extLst>
                  <a:ext uri="{FF2B5EF4-FFF2-40B4-BE49-F238E27FC236}">
                    <a16:creationId xmlns:a16="http://schemas.microsoft.com/office/drawing/2014/main" id="{A5EDC0FE-F512-84BC-2B37-D91D049D5D77}"/>
                  </a:ext>
                </a:extLst>
              </p:cNvPr>
              <p:cNvSpPr/>
              <p:nvPr/>
            </p:nvSpPr>
            <p:spPr>
              <a:xfrm flipV="1">
                <a:off x="2849716" y="172752"/>
                <a:ext cx="12706" cy="12672"/>
              </a:xfrm>
              <a:custGeom>
                <a:avLst/>
                <a:gdLst/>
                <a:ahLst/>
                <a:cxnLst/>
                <a:rect l="l" t="t" r="r" b="b"/>
                <a:pathLst>
                  <a:path w="12706" h="12672"/>
                </a:pathLst>
              </a:custGeom>
              <a:solidFill>
                <a:srgbClr val="000000"/>
              </a:solidFill>
              <a:ln w="19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521" name="Freeform: Shape 520">
                <a:extLst>
                  <a:ext uri="{FF2B5EF4-FFF2-40B4-BE49-F238E27FC236}">
                    <a16:creationId xmlns:a16="http://schemas.microsoft.com/office/drawing/2014/main" id="{3FDBA02E-1D0A-DCA7-02FD-CD3876FEF893}"/>
                  </a:ext>
                </a:extLst>
              </p:cNvPr>
              <p:cNvSpPr/>
              <p:nvPr/>
            </p:nvSpPr>
            <p:spPr>
              <a:xfrm flipV="1">
                <a:off x="2880992" y="88279"/>
                <a:ext cx="59426" cy="84472"/>
              </a:xfrm>
              <a:custGeom>
                <a:avLst/>
                <a:gdLst>
                  <a:gd name="connsiteX0" fmla="*/ 17688 w 59426"/>
                  <a:gd name="connsiteY0" fmla="*/ 82261 h 84472"/>
                  <a:gd name="connsiteX1" fmla="*/ 17688 w 59426"/>
                  <a:gd name="connsiteY1" fmla="*/ 42457 h 84472"/>
                  <a:gd name="connsiteX2" fmla="*/ 28171 w 59426"/>
                  <a:gd name="connsiteY2" fmla="*/ 51753 h 84472"/>
                  <a:gd name="connsiteX3" fmla="*/ 35909 w 59426"/>
                  <a:gd name="connsiteY3" fmla="*/ 53805 h 84472"/>
                  <a:gd name="connsiteX4" fmla="*/ 43895 w 59426"/>
                  <a:gd name="connsiteY4" fmla="*/ 51239 h 84472"/>
                  <a:gd name="connsiteX5" fmla="*/ 48831 w 59426"/>
                  <a:gd name="connsiteY5" fmla="*/ 43237 h 84472"/>
                  <a:gd name="connsiteX6" fmla="*/ 49956 w 59426"/>
                  <a:gd name="connsiteY6" fmla="*/ 29323 h 84472"/>
                  <a:gd name="connsiteX7" fmla="*/ 49956 w 59426"/>
                  <a:gd name="connsiteY7" fmla="*/ 10086 h 84472"/>
                  <a:gd name="connsiteX8" fmla="*/ 50794 w 59426"/>
                  <a:gd name="connsiteY8" fmla="*/ 3015 h 84472"/>
                  <a:gd name="connsiteX9" fmla="*/ 52815 w 59426"/>
                  <a:gd name="connsiteY9" fmla="*/ 753 h 84472"/>
                  <a:gd name="connsiteX10" fmla="*/ 58056 w 59426"/>
                  <a:gd name="connsiteY10" fmla="*/ -64 h 84472"/>
                  <a:gd name="connsiteX11" fmla="*/ 58056 w 59426"/>
                  <a:gd name="connsiteY11" fmla="*/ -2212 h 84472"/>
                  <a:gd name="connsiteX12" fmla="*/ 31259 w 59426"/>
                  <a:gd name="connsiteY12" fmla="*/ -2212 h 84472"/>
                  <a:gd name="connsiteX13" fmla="*/ 31259 w 59426"/>
                  <a:gd name="connsiteY13" fmla="*/ -64 h 84472"/>
                  <a:gd name="connsiteX14" fmla="*/ 32517 w 59426"/>
                  <a:gd name="connsiteY14" fmla="*/ -64 h 84472"/>
                  <a:gd name="connsiteX15" fmla="*/ 37815 w 59426"/>
                  <a:gd name="connsiteY15" fmla="*/ 1077 h 84472"/>
                  <a:gd name="connsiteX16" fmla="*/ 39892 w 59426"/>
                  <a:gd name="connsiteY16" fmla="*/ 4498 h 84472"/>
                  <a:gd name="connsiteX17" fmla="*/ 40083 w 59426"/>
                  <a:gd name="connsiteY17" fmla="*/ 10086 h 84472"/>
                  <a:gd name="connsiteX18" fmla="*/ 40083 w 59426"/>
                  <a:gd name="connsiteY18" fmla="*/ 29323 h 84472"/>
                  <a:gd name="connsiteX19" fmla="*/ 39149 w 59426"/>
                  <a:gd name="connsiteY19" fmla="*/ 41032 h 84472"/>
                  <a:gd name="connsiteX20" fmla="*/ 36195 w 59426"/>
                  <a:gd name="connsiteY20" fmla="*/ 45214 h 84472"/>
                  <a:gd name="connsiteX21" fmla="*/ 31316 w 59426"/>
                  <a:gd name="connsiteY21" fmla="*/ 46620 h 84472"/>
                  <a:gd name="connsiteX22" fmla="*/ 25236 w 59426"/>
                  <a:gd name="connsiteY22" fmla="*/ 45062 h 84472"/>
                  <a:gd name="connsiteX23" fmla="*/ 17688 w 59426"/>
                  <a:gd name="connsiteY23" fmla="*/ 38827 h 84472"/>
                  <a:gd name="connsiteX24" fmla="*/ 17688 w 59426"/>
                  <a:gd name="connsiteY24" fmla="*/ 10086 h 84472"/>
                  <a:gd name="connsiteX25" fmla="*/ 18298 w 59426"/>
                  <a:gd name="connsiteY25" fmla="*/ 3129 h 84472"/>
                  <a:gd name="connsiteX26" fmla="*/ 20624 w 59426"/>
                  <a:gd name="connsiteY26" fmla="*/ 848 h 84472"/>
                  <a:gd name="connsiteX27" fmla="*/ 26494 w 59426"/>
                  <a:gd name="connsiteY27" fmla="*/ -64 h 84472"/>
                  <a:gd name="connsiteX28" fmla="*/ 26494 w 59426"/>
                  <a:gd name="connsiteY28" fmla="*/ -2212 h 84472"/>
                  <a:gd name="connsiteX29" fmla="*/ -551 w 59426"/>
                  <a:gd name="connsiteY29" fmla="*/ -2212 h 84472"/>
                  <a:gd name="connsiteX30" fmla="*/ -551 w 59426"/>
                  <a:gd name="connsiteY30" fmla="*/ -64 h 84472"/>
                  <a:gd name="connsiteX31" fmla="*/ 5166 w 59426"/>
                  <a:gd name="connsiteY31" fmla="*/ 1058 h 84472"/>
                  <a:gd name="connsiteX32" fmla="*/ 7072 w 59426"/>
                  <a:gd name="connsiteY32" fmla="*/ 3301 h 84472"/>
                  <a:gd name="connsiteX33" fmla="*/ 7797 w 59426"/>
                  <a:gd name="connsiteY33" fmla="*/ 10086 h 84472"/>
                  <a:gd name="connsiteX34" fmla="*/ 7797 w 59426"/>
                  <a:gd name="connsiteY34" fmla="*/ 59337 h 84472"/>
                  <a:gd name="connsiteX35" fmla="*/ 7339 w 59426"/>
                  <a:gd name="connsiteY35" fmla="*/ 70780 h 84472"/>
                  <a:gd name="connsiteX36" fmla="*/ 5967 w 59426"/>
                  <a:gd name="connsiteY36" fmla="*/ 73688 h 84472"/>
                  <a:gd name="connsiteX37" fmla="*/ 3508 w 59426"/>
                  <a:gd name="connsiteY37" fmla="*/ 74467 h 84472"/>
                  <a:gd name="connsiteX38" fmla="*/ -551 w 59426"/>
                  <a:gd name="connsiteY38" fmla="*/ 73517 h 84472"/>
                  <a:gd name="connsiteX39" fmla="*/ -1371 w 59426"/>
                  <a:gd name="connsiteY39" fmla="*/ 75608 h 84472"/>
                  <a:gd name="connsiteX40" fmla="*/ 14944 w 59426"/>
                  <a:gd name="connsiteY40" fmla="*/ 82261 h 84472"/>
                  <a:gd name="connsiteX41" fmla="*/ 17688 w 59426"/>
                  <a:gd name="connsiteY41" fmla="*/ 82261 h 844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59426" h="84472">
                    <a:moveTo>
                      <a:pt x="17688" y="82261"/>
                    </a:moveTo>
                    <a:lnTo>
                      <a:pt x="17688" y="42457"/>
                    </a:lnTo>
                    <a:cubicBezTo>
                      <a:pt x="22097" y="47286"/>
                      <a:pt x="25592" y="50384"/>
                      <a:pt x="28171" y="51753"/>
                    </a:cubicBezTo>
                    <a:cubicBezTo>
                      <a:pt x="30750" y="53121"/>
                      <a:pt x="33330" y="53805"/>
                      <a:pt x="35909" y="53805"/>
                    </a:cubicBezTo>
                    <a:cubicBezTo>
                      <a:pt x="39009" y="53805"/>
                      <a:pt x="41671" y="52950"/>
                      <a:pt x="43895" y="51239"/>
                    </a:cubicBezTo>
                    <a:cubicBezTo>
                      <a:pt x="46119" y="49541"/>
                      <a:pt x="47764" y="46874"/>
                      <a:pt x="48831" y="43237"/>
                    </a:cubicBezTo>
                    <a:cubicBezTo>
                      <a:pt x="49581" y="40702"/>
                      <a:pt x="49956" y="36064"/>
                      <a:pt x="49956" y="29323"/>
                    </a:cubicBezTo>
                    <a:lnTo>
                      <a:pt x="49956" y="10086"/>
                    </a:lnTo>
                    <a:cubicBezTo>
                      <a:pt x="49956" y="6640"/>
                      <a:pt x="50235" y="4283"/>
                      <a:pt x="50794" y="3015"/>
                    </a:cubicBezTo>
                    <a:cubicBezTo>
                      <a:pt x="51188" y="2065"/>
                      <a:pt x="51862" y="1311"/>
                      <a:pt x="52815" y="753"/>
                    </a:cubicBezTo>
                    <a:cubicBezTo>
                      <a:pt x="53768" y="209"/>
                      <a:pt x="55515" y="-64"/>
                      <a:pt x="58056" y="-64"/>
                    </a:cubicBezTo>
                    <a:lnTo>
                      <a:pt x="58056" y="-2212"/>
                    </a:lnTo>
                    <a:lnTo>
                      <a:pt x="31259" y="-2212"/>
                    </a:lnTo>
                    <a:lnTo>
                      <a:pt x="31259" y="-64"/>
                    </a:lnTo>
                    <a:lnTo>
                      <a:pt x="32517" y="-64"/>
                    </a:lnTo>
                    <a:cubicBezTo>
                      <a:pt x="35058" y="-64"/>
                      <a:pt x="36824" y="316"/>
                      <a:pt x="37815" y="1077"/>
                    </a:cubicBezTo>
                    <a:cubicBezTo>
                      <a:pt x="38806" y="1850"/>
                      <a:pt x="39499" y="2990"/>
                      <a:pt x="39892" y="4498"/>
                    </a:cubicBezTo>
                    <a:cubicBezTo>
                      <a:pt x="40020" y="5132"/>
                      <a:pt x="40083" y="6994"/>
                      <a:pt x="40083" y="10086"/>
                    </a:cubicBezTo>
                    <a:lnTo>
                      <a:pt x="40083" y="29323"/>
                    </a:lnTo>
                    <a:cubicBezTo>
                      <a:pt x="40083" y="35266"/>
                      <a:pt x="39772" y="39169"/>
                      <a:pt x="39149" y="41032"/>
                    </a:cubicBezTo>
                    <a:cubicBezTo>
                      <a:pt x="38539" y="42895"/>
                      <a:pt x="37554" y="44289"/>
                      <a:pt x="36195" y="45214"/>
                    </a:cubicBezTo>
                    <a:cubicBezTo>
                      <a:pt x="34848" y="46151"/>
                      <a:pt x="33222" y="46620"/>
                      <a:pt x="31316" y="46620"/>
                    </a:cubicBezTo>
                    <a:cubicBezTo>
                      <a:pt x="29372" y="46620"/>
                      <a:pt x="27345" y="46101"/>
                      <a:pt x="25236" y="45062"/>
                    </a:cubicBezTo>
                    <a:cubicBezTo>
                      <a:pt x="23139" y="44035"/>
                      <a:pt x="20624" y="41957"/>
                      <a:pt x="17688" y="38827"/>
                    </a:cubicBezTo>
                    <a:lnTo>
                      <a:pt x="17688" y="10086"/>
                    </a:lnTo>
                    <a:cubicBezTo>
                      <a:pt x="17688" y="6361"/>
                      <a:pt x="17892" y="4042"/>
                      <a:pt x="18298" y="3129"/>
                    </a:cubicBezTo>
                    <a:cubicBezTo>
                      <a:pt x="18718" y="2217"/>
                      <a:pt x="19493" y="1457"/>
                      <a:pt x="20624" y="848"/>
                    </a:cubicBezTo>
                    <a:cubicBezTo>
                      <a:pt x="21754" y="240"/>
                      <a:pt x="23711" y="-64"/>
                      <a:pt x="26494" y="-64"/>
                    </a:cubicBezTo>
                    <a:lnTo>
                      <a:pt x="26494" y="-2212"/>
                    </a:lnTo>
                    <a:lnTo>
                      <a:pt x="-551" y="-2212"/>
                    </a:lnTo>
                    <a:lnTo>
                      <a:pt x="-551" y="-64"/>
                    </a:lnTo>
                    <a:cubicBezTo>
                      <a:pt x="1876" y="-64"/>
                      <a:pt x="3781" y="310"/>
                      <a:pt x="5166" y="1058"/>
                    </a:cubicBezTo>
                    <a:cubicBezTo>
                      <a:pt x="5967" y="1450"/>
                      <a:pt x="6602" y="2198"/>
                      <a:pt x="7072" y="3301"/>
                    </a:cubicBezTo>
                    <a:cubicBezTo>
                      <a:pt x="7555" y="4416"/>
                      <a:pt x="7797" y="6678"/>
                      <a:pt x="7797" y="10086"/>
                    </a:cubicBezTo>
                    <a:lnTo>
                      <a:pt x="7797" y="59337"/>
                    </a:lnTo>
                    <a:cubicBezTo>
                      <a:pt x="7797" y="65546"/>
                      <a:pt x="7644" y="69360"/>
                      <a:pt x="7339" y="70780"/>
                    </a:cubicBezTo>
                    <a:cubicBezTo>
                      <a:pt x="7047" y="72212"/>
                      <a:pt x="6590" y="73181"/>
                      <a:pt x="5967" y="73688"/>
                    </a:cubicBezTo>
                    <a:cubicBezTo>
                      <a:pt x="5357" y="74208"/>
                      <a:pt x="4537" y="74467"/>
                      <a:pt x="3508" y="74467"/>
                    </a:cubicBezTo>
                    <a:cubicBezTo>
                      <a:pt x="2670" y="74467"/>
                      <a:pt x="1316" y="74150"/>
                      <a:pt x="-551" y="73517"/>
                    </a:cubicBezTo>
                    <a:lnTo>
                      <a:pt x="-1371" y="75608"/>
                    </a:lnTo>
                    <a:lnTo>
                      <a:pt x="14944" y="82261"/>
                    </a:lnTo>
                    <a:lnTo>
                      <a:pt x="17688" y="82261"/>
                    </a:lnTo>
                    <a:close/>
                  </a:path>
                </a:pathLst>
              </a:custGeom>
              <a:solidFill>
                <a:srgbClr val="000000"/>
              </a:solidFill>
              <a:ln w="19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522" name="Freeform: Shape 521">
                <a:extLst>
                  <a:ext uri="{FF2B5EF4-FFF2-40B4-BE49-F238E27FC236}">
                    <a16:creationId xmlns:a16="http://schemas.microsoft.com/office/drawing/2014/main" id="{42F56A61-CF19-8629-4FA8-FE369CC81F9A}"/>
                  </a:ext>
                </a:extLst>
              </p:cNvPr>
              <p:cNvSpPr/>
              <p:nvPr/>
            </p:nvSpPr>
            <p:spPr>
              <a:xfrm flipV="1">
                <a:off x="2945317" y="116735"/>
                <a:ext cx="52641" cy="57689"/>
              </a:xfrm>
              <a:custGeom>
                <a:avLst/>
                <a:gdLst>
                  <a:gd name="connsiteX0" fmla="*/ 25015 w 52641"/>
                  <a:gd name="connsiteY0" fmla="*/ 56272 h 57689"/>
                  <a:gd name="connsiteX1" fmla="*/ 44913 w 52641"/>
                  <a:gd name="connsiteY1" fmla="*/ 46882 h 57689"/>
                  <a:gd name="connsiteX2" fmla="*/ 51279 w 52641"/>
                  <a:gd name="connsiteY2" fmla="*/ 28463 h 57689"/>
                  <a:gd name="connsiteX3" fmla="*/ 47753 w 52641"/>
                  <a:gd name="connsiteY3" fmla="*/ 13674 h 57689"/>
                  <a:gd name="connsiteX4" fmla="*/ 38090 w 52641"/>
                  <a:gd name="connsiteY4" fmla="*/ 2383 h 57689"/>
                  <a:gd name="connsiteX5" fmla="*/ 24367 w 52641"/>
                  <a:gd name="connsiteY5" fmla="*/ -1418 h 57689"/>
                  <a:gd name="connsiteX6" fmla="*/ 4774 w 52641"/>
                  <a:gd name="connsiteY6" fmla="*/ 8390 h 57689"/>
                  <a:gd name="connsiteX7" fmla="*/ -1363 w 52641"/>
                  <a:gd name="connsiteY7" fmla="*/ 26923 h 57689"/>
                  <a:gd name="connsiteX8" fmla="*/ 2353 w 52641"/>
                  <a:gd name="connsiteY8" fmla="*/ 41807 h 57689"/>
                  <a:gd name="connsiteX9" fmla="*/ 12150 w 52641"/>
                  <a:gd name="connsiteY9" fmla="*/ 52736 h 57689"/>
                  <a:gd name="connsiteX10" fmla="*/ 25015 w 52641"/>
                  <a:gd name="connsiteY10" fmla="*/ 56272 h 57689"/>
                  <a:gd name="connsiteX11" fmla="*/ 23166 w 52641"/>
                  <a:gd name="connsiteY11" fmla="*/ 52413 h 57689"/>
                  <a:gd name="connsiteX12" fmla="*/ 16819 w 52641"/>
                  <a:gd name="connsiteY12" fmla="*/ 50531 h 57689"/>
                  <a:gd name="connsiteX13" fmla="*/ 11673 w 52641"/>
                  <a:gd name="connsiteY13" fmla="*/ 43973 h 57689"/>
                  <a:gd name="connsiteX14" fmla="*/ 9710 w 52641"/>
                  <a:gd name="connsiteY14" fmla="*/ 31922 h 57689"/>
                  <a:gd name="connsiteX15" fmla="*/ 14437 w 52641"/>
                  <a:gd name="connsiteY15" fmla="*/ 11412 h 57689"/>
                  <a:gd name="connsiteX16" fmla="*/ 26921 w 52641"/>
                  <a:gd name="connsiteY16" fmla="*/ 2802 h 57689"/>
                  <a:gd name="connsiteX17" fmla="*/ 36451 w 52641"/>
                  <a:gd name="connsiteY17" fmla="*/ 7554 h 57689"/>
                  <a:gd name="connsiteX18" fmla="*/ 40205 w 52641"/>
                  <a:gd name="connsiteY18" fmla="*/ 23901 h 57689"/>
                  <a:gd name="connsiteX19" fmla="*/ 33954 w 52641"/>
                  <a:gd name="connsiteY19" fmla="*/ 46711 h 57689"/>
                  <a:gd name="connsiteX20" fmla="*/ 23166 w 52641"/>
                  <a:gd name="connsiteY20" fmla="*/ 52413 h 576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2641" h="57689">
                    <a:moveTo>
                      <a:pt x="25015" y="56272"/>
                    </a:moveTo>
                    <a:cubicBezTo>
                      <a:pt x="33274" y="56272"/>
                      <a:pt x="39907" y="53142"/>
                      <a:pt x="44913" y="46882"/>
                    </a:cubicBezTo>
                    <a:cubicBezTo>
                      <a:pt x="49157" y="41534"/>
                      <a:pt x="51279" y="35395"/>
                      <a:pt x="51279" y="28463"/>
                    </a:cubicBezTo>
                    <a:cubicBezTo>
                      <a:pt x="51279" y="23597"/>
                      <a:pt x="50103" y="18667"/>
                      <a:pt x="47753" y="13674"/>
                    </a:cubicBezTo>
                    <a:cubicBezTo>
                      <a:pt x="45415" y="8694"/>
                      <a:pt x="42194" y="4931"/>
                      <a:pt x="38090" y="2383"/>
                    </a:cubicBezTo>
                    <a:cubicBezTo>
                      <a:pt x="33986" y="-151"/>
                      <a:pt x="29411" y="-1418"/>
                      <a:pt x="24367" y="-1418"/>
                    </a:cubicBezTo>
                    <a:cubicBezTo>
                      <a:pt x="16146" y="-1418"/>
                      <a:pt x="9615" y="1851"/>
                      <a:pt x="4774" y="8390"/>
                    </a:cubicBezTo>
                    <a:cubicBezTo>
                      <a:pt x="683" y="13902"/>
                      <a:pt x="-1363" y="20080"/>
                      <a:pt x="-1363" y="26923"/>
                    </a:cubicBezTo>
                    <a:cubicBezTo>
                      <a:pt x="-1363" y="31916"/>
                      <a:pt x="-124" y="36877"/>
                      <a:pt x="2353" y="41807"/>
                    </a:cubicBezTo>
                    <a:cubicBezTo>
                      <a:pt x="4831" y="46736"/>
                      <a:pt x="8097" y="50379"/>
                      <a:pt x="12150" y="52736"/>
                    </a:cubicBezTo>
                    <a:cubicBezTo>
                      <a:pt x="16203" y="55093"/>
                      <a:pt x="20492" y="56272"/>
                      <a:pt x="25015" y="56272"/>
                    </a:cubicBezTo>
                    <a:close/>
                    <a:moveTo>
                      <a:pt x="23166" y="52413"/>
                    </a:moveTo>
                    <a:cubicBezTo>
                      <a:pt x="21070" y="52413"/>
                      <a:pt x="18954" y="51786"/>
                      <a:pt x="16819" y="50531"/>
                    </a:cubicBezTo>
                    <a:cubicBezTo>
                      <a:pt x="14698" y="49290"/>
                      <a:pt x="12982" y="47104"/>
                      <a:pt x="11673" y="43973"/>
                    </a:cubicBezTo>
                    <a:cubicBezTo>
                      <a:pt x="10365" y="40843"/>
                      <a:pt x="9710" y="36826"/>
                      <a:pt x="9710" y="31922"/>
                    </a:cubicBezTo>
                    <a:cubicBezTo>
                      <a:pt x="9710" y="24002"/>
                      <a:pt x="11286" y="17166"/>
                      <a:pt x="14437" y="11412"/>
                    </a:cubicBezTo>
                    <a:cubicBezTo>
                      <a:pt x="17601" y="5672"/>
                      <a:pt x="21762" y="2802"/>
                      <a:pt x="26921" y="2802"/>
                    </a:cubicBezTo>
                    <a:cubicBezTo>
                      <a:pt x="30771" y="2802"/>
                      <a:pt x="33947" y="4386"/>
                      <a:pt x="36451" y="7554"/>
                    </a:cubicBezTo>
                    <a:cubicBezTo>
                      <a:pt x="38954" y="10722"/>
                      <a:pt x="40205" y="16171"/>
                      <a:pt x="40205" y="23901"/>
                    </a:cubicBezTo>
                    <a:cubicBezTo>
                      <a:pt x="40205" y="33557"/>
                      <a:pt x="38121" y="41160"/>
                      <a:pt x="33954" y="46711"/>
                    </a:cubicBezTo>
                    <a:cubicBezTo>
                      <a:pt x="31133" y="50512"/>
                      <a:pt x="27537" y="52413"/>
                      <a:pt x="23166" y="52413"/>
                    </a:cubicBezTo>
                    <a:close/>
                  </a:path>
                </a:pathLst>
              </a:custGeom>
              <a:solidFill>
                <a:srgbClr val="000000"/>
              </a:solidFill>
              <a:ln w="19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523" name="Freeform: Shape 522">
                <a:extLst>
                  <a:ext uri="{FF2B5EF4-FFF2-40B4-BE49-F238E27FC236}">
                    <a16:creationId xmlns:a16="http://schemas.microsoft.com/office/drawing/2014/main" id="{CE45A631-0963-B0B5-A15E-941099AFF3FA}"/>
                  </a:ext>
                </a:extLst>
              </p:cNvPr>
              <p:cNvSpPr/>
              <p:nvPr/>
            </p:nvSpPr>
            <p:spPr>
              <a:xfrm flipV="1">
                <a:off x="3003200" y="116735"/>
                <a:ext cx="93333" cy="56017"/>
              </a:xfrm>
              <a:custGeom>
                <a:avLst/>
                <a:gdLst>
                  <a:gd name="connsiteX0" fmla="*/ 16741 w 93333"/>
                  <a:gd name="connsiteY0" fmla="*/ 42979 h 56017"/>
                  <a:gd name="connsiteX1" fmla="*/ 23774 w 93333"/>
                  <a:gd name="connsiteY1" fmla="*/ 49803 h 56017"/>
                  <a:gd name="connsiteX2" fmla="*/ 29529 w 93333"/>
                  <a:gd name="connsiteY2" fmla="*/ 53300 h 56017"/>
                  <a:gd name="connsiteX3" fmla="*/ 35686 w 93333"/>
                  <a:gd name="connsiteY3" fmla="*/ 54555 h 56017"/>
                  <a:gd name="connsiteX4" fmla="*/ 44491 w 93333"/>
                  <a:gd name="connsiteY4" fmla="*/ 51571 h 56017"/>
                  <a:gd name="connsiteX5" fmla="*/ 49446 w 93333"/>
                  <a:gd name="connsiteY5" fmla="*/ 42979 h 56017"/>
                  <a:gd name="connsiteX6" fmla="*/ 59796 w 93333"/>
                  <a:gd name="connsiteY6" fmla="*/ 52331 h 56017"/>
                  <a:gd name="connsiteX7" fmla="*/ 68506 w 93333"/>
                  <a:gd name="connsiteY7" fmla="*/ 54555 h 56017"/>
                  <a:gd name="connsiteX8" fmla="*/ 76206 w 93333"/>
                  <a:gd name="connsiteY8" fmla="*/ 52331 h 56017"/>
                  <a:gd name="connsiteX9" fmla="*/ 81542 w 93333"/>
                  <a:gd name="connsiteY9" fmla="*/ 45051 h 56017"/>
                  <a:gd name="connsiteX10" fmla="*/ 82857 w 93333"/>
                  <a:gd name="connsiteY10" fmla="*/ 34235 h 56017"/>
                  <a:gd name="connsiteX11" fmla="*/ 82857 w 93333"/>
                  <a:gd name="connsiteY11" fmla="*/ 10836 h 56017"/>
                  <a:gd name="connsiteX12" fmla="*/ 83620 w 93333"/>
                  <a:gd name="connsiteY12" fmla="*/ 3822 h 56017"/>
                  <a:gd name="connsiteX13" fmla="*/ 85831 w 93333"/>
                  <a:gd name="connsiteY13" fmla="*/ 1598 h 56017"/>
                  <a:gd name="connsiteX14" fmla="*/ 91072 w 93333"/>
                  <a:gd name="connsiteY14" fmla="*/ 686 h 56017"/>
                  <a:gd name="connsiteX15" fmla="*/ 91072 w 93333"/>
                  <a:gd name="connsiteY15" fmla="*/ -1462 h 56017"/>
                  <a:gd name="connsiteX16" fmla="*/ 64160 w 93333"/>
                  <a:gd name="connsiteY16" fmla="*/ -1462 h 56017"/>
                  <a:gd name="connsiteX17" fmla="*/ 64160 w 93333"/>
                  <a:gd name="connsiteY17" fmla="*/ 686 h 56017"/>
                  <a:gd name="connsiteX18" fmla="*/ 65285 w 93333"/>
                  <a:gd name="connsiteY18" fmla="*/ 686 h 56017"/>
                  <a:gd name="connsiteX19" fmla="*/ 70755 w 93333"/>
                  <a:gd name="connsiteY19" fmla="*/ 2035 h 56017"/>
                  <a:gd name="connsiteX20" fmla="*/ 72737 w 93333"/>
                  <a:gd name="connsiteY20" fmla="*/ 5077 h 56017"/>
                  <a:gd name="connsiteX21" fmla="*/ 72966 w 93333"/>
                  <a:gd name="connsiteY21" fmla="*/ 10836 h 56017"/>
                  <a:gd name="connsiteX22" fmla="*/ 72966 w 93333"/>
                  <a:gd name="connsiteY22" fmla="*/ 34235 h 56017"/>
                  <a:gd name="connsiteX23" fmla="*/ 71365 w 93333"/>
                  <a:gd name="connsiteY23" fmla="*/ 43625 h 56017"/>
                  <a:gd name="connsiteX24" fmla="*/ 63912 w 93333"/>
                  <a:gd name="connsiteY24" fmla="*/ 47427 h 56017"/>
                  <a:gd name="connsiteX25" fmla="*/ 57566 w 93333"/>
                  <a:gd name="connsiteY25" fmla="*/ 45849 h 56017"/>
                  <a:gd name="connsiteX26" fmla="*/ 49866 w 93333"/>
                  <a:gd name="connsiteY26" fmla="*/ 39995 h 56017"/>
                  <a:gd name="connsiteX27" fmla="*/ 49732 w 93333"/>
                  <a:gd name="connsiteY27" fmla="*/ 39348 h 56017"/>
                  <a:gd name="connsiteX28" fmla="*/ 49866 w 93333"/>
                  <a:gd name="connsiteY28" fmla="*/ 36801 h 56017"/>
                  <a:gd name="connsiteX29" fmla="*/ 49866 w 93333"/>
                  <a:gd name="connsiteY29" fmla="*/ 10836 h 56017"/>
                  <a:gd name="connsiteX30" fmla="*/ 50476 w 93333"/>
                  <a:gd name="connsiteY30" fmla="*/ 3879 h 56017"/>
                  <a:gd name="connsiteX31" fmla="*/ 52820 w 93333"/>
                  <a:gd name="connsiteY31" fmla="*/ 1598 h 56017"/>
                  <a:gd name="connsiteX32" fmla="*/ 58728 w 93333"/>
                  <a:gd name="connsiteY32" fmla="*/ 686 h 56017"/>
                  <a:gd name="connsiteX33" fmla="*/ 58728 w 93333"/>
                  <a:gd name="connsiteY33" fmla="*/ -1462 h 56017"/>
                  <a:gd name="connsiteX34" fmla="*/ 31149 w 93333"/>
                  <a:gd name="connsiteY34" fmla="*/ -1462 h 56017"/>
                  <a:gd name="connsiteX35" fmla="*/ 31149 w 93333"/>
                  <a:gd name="connsiteY35" fmla="*/ 686 h 56017"/>
                  <a:gd name="connsiteX36" fmla="*/ 37382 w 93333"/>
                  <a:gd name="connsiteY36" fmla="*/ 1750 h 56017"/>
                  <a:gd name="connsiteX37" fmla="*/ 39726 w 93333"/>
                  <a:gd name="connsiteY37" fmla="*/ 4963 h 56017"/>
                  <a:gd name="connsiteX38" fmla="*/ 40031 w 93333"/>
                  <a:gd name="connsiteY38" fmla="*/ 10836 h 56017"/>
                  <a:gd name="connsiteX39" fmla="*/ 40031 w 93333"/>
                  <a:gd name="connsiteY39" fmla="*/ 34235 h 56017"/>
                  <a:gd name="connsiteX40" fmla="*/ 38068 w 93333"/>
                  <a:gd name="connsiteY40" fmla="*/ 43796 h 56017"/>
                  <a:gd name="connsiteX41" fmla="*/ 30730 w 93333"/>
                  <a:gd name="connsiteY41" fmla="*/ 47598 h 56017"/>
                  <a:gd name="connsiteX42" fmla="*/ 24364 w 93333"/>
                  <a:gd name="connsiteY42" fmla="*/ 45887 h 56017"/>
                  <a:gd name="connsiteX43" fmla="*/ 16741 w 93333"/>
                  <a:gd name="connsiteY43" fmla="*/ 39995 h 56017"/>
                  <a:gd name="connsiteX44" fmla="*/ 16741 w 93333"/>
                  <a:gd name="connsiteY44" fmla="*/ 10836 h 56017"/>
                  <a:gd name="connsiteX45" fmla="*/ 17484 w 93333"/>
                  <a:gd name="connsiteY45" fmla="*/ 3879 h 56017"/>
                  <a:gd name="connsiteX46" fmla="*/ 19676 w 93333"/>
                  <a:gd name="connsiteY46" fmla="*/ 1484 h 56017"/>
                  <a:gd name="connsiteX47" fmla="*/ 25622 w 93333"/>
                  <a:gd name="connsiteY47" fmla="*/ 686 h 56017"/>
                  <a:gd name="connsiteX48" fmla="*/ 25622 w 93333"/>
                  <a:gd name="connsiteY48" fmla="*/ -1462 h 56017"/>
                  <a:gd name="connsiteX49" fmla="*/ -1366 w 93333"/>
                  <a:gd name="connsiteY49" fmla="*/ -1462 h 56017"/>
                  <a:gd name="connsiteX50" fmla="*/ -1366 w 93333"/>
                  <a:gd name="connsiteY50" fmla="*/ 686 h 56017"/>
                  <a:gd name="connsiteX51" fmla="*/ 3876 w 93333"/>
                  <a:gd name="connsiteY51" fmla="*/ 1484 h 56017"/>
                  <a:gd name="connsiteX52" fmla="*/ 6125 w 93333"/>
                  <a:gd name="connsiteY52" fmla="*/ 4031 h 56017"/>
                  <a:gd name="connsiteX53" fmla="*/ 6906 w 93333"/>
                  <a:gd name="connsiteY53" fmla="*/ 10836 h 56017"/>
                  <a:gd name="connsiteX54" fmla="*/ 6906 w 93333"/>
                  <a:gd name="connsiteY54" fmla="*/ 31631 h 56017"/>
                  <a:gd name="connsiteX55" fmla="*/ 6372 w 93333"/>
                  <a:gd name="connsiteY55" fmla="*/ 43207 h 56017"/>
                  <a:gd name="connsiteX56" fmla="*/ 5057 w 93333"/>
                  <a:gd name="connsiteY56" fmla="*/ 45906 h 56017"/>
                  <a:gd name="connsiteX57" fmla="*/ 2618 w 93333"/>
                  <a:gd name="connsiteY57" fmla="*/ 46648 h 56017"/>
                  <a:gd name="connsiteX58" fmla="*/ -1366 w 93333"/>
                  <a:gd name="connsiteY58" fmla="*/ 45754 h 56017"/>
                  <a:gd name="connsiteX59" fmla="*/ -2261 w 93333"/>
                  <a:gd name="connsiteY59" fmla="*/ 47902 h 56017"/>
                  <a:gd name="connsiteX60" fmla="*/ 14187 w 93333"/>
                  <a:gd name="connsiteY60" fmla="*/ 54555 h 56017"/>
                  <a:gd name="connsiteX61" fmla="*/ 16741 w 93333"/>
                  <a:gd name="connsiteY61" fmla="*/ 54555 h 56017"/>
                  <a:gd name="connsiteX62" fmla="*/ 16741 w 93333"/>
                  <a:gd name="connsiteY62" fmla="*/ 42979 h 560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93333" h="56017">
                    <a:moveTo>
                      <a:pt x="16741" y="42979"/>
                    </a:moveTo>
                    <a:cubicBezTo>
                      <a:pt x="20718" y="46933"/>
                      <a:pt x="23062" y="49207"/>
                      <a:pt x="23774" y="49803"/>
                    </a:cubicBezTo>
                    <a:cubicBezTo>
                      <a:pt x="25552" y="51311"/>
                      <a:pt x="27471" y="52477"/>
                      <a:pt x="29529" y="53300"/>
                    </a:cubicBezTo>
                    <a:cubicBezTo>
                      <a:pt x="31601" y="54137"/>
                      <a:pt x="33653" y="54555"/>
                      <a:pt x="35686" y="54555"/>
                    </a:cubicBezTo>
                    <a:cubicBezTo>
                      <a:pt x="39104" y="54555"/>
                      <a:pt x="42039" y="53560"/>
                      <a:pt x="44491" y="51571"/>
                    </a:cubicBezTo>
                    <a:cubicBezTo>
                      <a:pt x="46956" y="49594"/>
                      <a:pt x="48608" y="46730"/>
                      <a:pt x="49446" y="42979"/>
                    </a:cubicBezTo>
                    <a:cubicBezTo>
                      <a:pt x="53538" y="47731"/>
                      <a:pt x="56988" y="50848"/>
                      <a:pt x="59796" y="52331"/>
                    </a:cubicBezTo>
                    <a:cubicBezTo>
                      <a:pt x="62616" y="53814"/>
                      <a:pt x="65520" y="54555"/>
                      <a:pt x="68506" y="54555"/>
                    </a:cubicBezTo>
                    <a:cubicBezTo>
                      <a:pt x="71403" y="54555"/>
                      <a:pt x="73969" y="53814"/>
                      <a:pt x="76206" y="52331"/>
                    </a:cubicBezTo>
                    <a:cubicBezTo>
                      <a:pt x="78455" y="50848"/>
                      <a:pt x="80233" y="48422"/>
                      <a:pt x="81542" y="45051"/>
                    </a:cubicBezTo>
                    <a:cubicBezTo>
                      <a:pt x="82419" y="42757"/>
                      <a:pt x="82857" y="39152"/>
                      <a:pt x="82857" y="34235"/>
                    </a:cubicBezTo>
                    <a:lnTo>
                      <a:pt x="82857" y="10836"/>
                    </a:lnTo>
                    <a:cubicBezTo>
                      <a:pt x="82857" y="7427"/>
                      <a:pt x="83111" y="5089"/>
                      <a:pt x="83620" y="3822"/>
                    </a:cubicBezTo>
                    <a:cubicBezTo>
                      <a:pt x="84026" y="2948"/>
                      <a:pt x="84763" y="2206"/>
                      <a:pt x="85831" y="1598"/>
                    </a:cubicBezTo>
                    <a:cubicBezTo>
                      <a:pt x="86898" y="990"/>
                      <a:pt x="88645" y="686"/>
                      <a:pt x="91072" y="686"/>
                    </a:cubicBezTo>
                    <a:lnTo>
                      <a:pt x="91072" y="-1462"/>
                    </a:lnTo>
                    <a:lnTo>
                      <a:pt x="64160" y="-1462"/>
                    </a:lnTo>
                    <a:lnTo>
                      <a:pt x="64160" y="686"/>
                    </a:lnTo>
                    <a:lnTo>
                      <a:pt x="65285" y="686"/>
                    </a:lnTo>
                    <a:cubicBezTo>
                      <a:pt x="67623" y="686"/>
                      <a:pt x="69446" y="1136"/>
                      <a:pt x="70755" y="2035"/>
                    </a:cubicBezTo>
                    <a:cubicBezTo>
                      <a:pt x="71670" y="2669"/>
                      <a:pt x="72330" y="3683"/>
                      <a:pt x="72737" y="5077"/>
                    </a:cubicBezTo>
                    <a:cubicBezTo>
                      <a:pt x="72889" y="5748"/>
                      <a:pt x="72966" y="7668"/>
                      <a:pt x="72966" y="10836"/>
                    </a:cubicBezTo>
                    <a:lnTo>
                      <a:pt x="72966" y="34235"/>
                    </a:lnTo>
                    <a:cubicBezTo>
                      <a:pt x="72966" y="38670"/>
                      <a:pt x="72432" y="41801"/>
                      <a:pt x="71365" y="43625"/>
                    </a:cubicBezTo>
                    <a:cubicBezTo>
                      <a:pt x="69815" y="46160"/>
                      <a:pt x="67330" y="47427"/>
                      <a:pt x="63912" y="47427"/>
                    </a:cubicBezTo>
                    <a:cubicBezTo>
                      <a:pt x="61803" y="47427"/>
                      <a:pt x="59688" y="46901"/>
                      <a:pt x="57566" y="45849"/>
                    </a:cubicBezTo>
                    <a:cubicBezTo>
                      <a:pt x="55444" y="44798"/>
                      <a:pt x="52877" y="42846"/>
                      <a:pt x="49866" y="39995"/>
                    </a:cubicBezTo>
                    <a:lnTo>
                      <a:pt x="49732" y="39348"/>
                    </a:lnTo>
                    <a:lnTo>
                      <a:pt x="49866" y="36801"/>
                    </a:lnTo>
                    <a:lnTo>
                      <a:pt x="49866" y="10836"/>
                    </a:lnTo>
                    <a:cubicBezTo>
                      <a:pt x="49866" y="7110"/>
                      <a:pt x="50069" y="4791"/>
                      <a:pt x="50476" y="3879"/>
                    </a:cubicBezTo>
                    <a:cubicBezTo>
                      <a:pt x="50895" y="2967"/>
                      <a:pt x="51676" y="2206"/>
                      <a:pt x="52820" y="1598"/>
                    </a:cubicBezTo>
                    <a:cubicBezTo>
                      <a:pt x="53976" y="990"/>
                      <a:pt x="55946" y="686"/>
                      <a:pt x="58728" y="686"/>
                    </a:cubicBezTo>
                    <a:lnTo>
                      <a:pt x="58728" y="-1462"/>
                    </a:lnTo>
                    <a:lnTo>
                      <a:pt x="31149" y="-1462"/>
                    </a:lnTo>
                    <a:lnTo>
                      <a:pt x="31149" y="686"/>
                    </a:lnTo>
                    <a:cubicBezTo>
                      <a:pt x="34174" y="686"/>
                      <a:pt x="36251" y="1041"/>
                      <a:pt x="37382" y="1750"/>
                    </a:cubicBezTo>
                    <a:cubicBezTo>
                      <a:pt x="38513" y="2460"/>
                      <a:pt x="39294" y="3531"/>
                      <a:pt x="39726" y="4963"/>
                    </a:cubicBezTo>
                    <a:cubicBezTo>
                      <a:pt x="39930" y="5634"/>
                      <a:pt x="40031" y="7592"/>
                      <a:pt x="40031" y="10836"/>
                    </a:cubicBezTo>
                    <a:lnTo>
                      <a:pt x="40031" y="34235"/>
                    </a:lnTo>
                    <a:cubicBezTo>
                      <a:pt x="40031" y="38670"/>
                      <a:pt x="39377" y="41858"/>
                      <a:pt x="38068" y="43796"/>
                    </a:cubicBezTo>
                    <a:cubicBezTo>
                      <a:pt x="36315" y="46331"/>
                      <a:pt x="33869" y="47598"/>
                      <a:pt x="30730" y="47598"/>
                    </a:cubicBezTo>
                    <a:cubicBezTo>
                      <a:pt x="28596" y="47598"/>
                      <a:pt x="26474" y="47028"/>
                      <a:pt x="24364" y="45887"/>
                    </a:cubicBezTo>
                    <a:cubicBezTo>
                      <a:pt x="21073" y="44139"/>
                      <a:pt x="18532" y="42174"/>
                      <a:pt x="16741" y="39995"/>
                    </a:cubicBezTo>
                    <a:lnTo>
                      <a:pt x="16741" y="10836"/>
                    </a:lnTo>
                    <a:cubicBezTo>
                      <a:pt x="16741" y="7275"/>
                      <a:pt x="16988" y="4956"/>
                      <a:pt x="17484" y="3879"/>
                    </a:cubicBezTo>
                    <a:cubicBezTo>
                      <a:pt x="17980" y="2815"/>
                      <a:pt x="18710" y="2016"/>
                      <a:pt x="19676" y="1484"/>
                    </a:cubicBezTo>
                    <a:cubicBezTo>
                      <a:pt x="20654" y="952"/>
                      <a:pt x="22636" y="686"/>
                      <a:pt x="25622" y="686"/>
                    </a:cubicBezTo>
                    <a:lnTo>
                      <a:pt x="25622" y="-1462"/>
                    </a:lnTo>
                    <a:lnTo>
                      <a:pt x="-1366" y="-1462"/>
                    </a:lnTo>
                    <a:lnTo>
                      <a:pt x="-1366" y="686"/>
                    </a:lnTo>
                    <a:cubicBezTo>
                      <a:pt x="1137" y="686"/>
                      <a:pt x="2885" y="952"/>
                      <a:pt x="3876" y="1484"/>
                    </a:cubicBezTo>
                    <a:cubicBezTo>
                      <a:pt x="4867" y="2016"/>
                      <a:pt x="5616" y="2865"/>
                      <a:pt x="6125" y="4031"/>
                    </a:cubicBezTo>
                    <a:cubicBezTo>
                      <a:pt x="6646" y="5197"/>
                      <a:pt x="6906" y="7465"/>
                      <a:pt x="6906" y="10836"/>
                    </a:cubicBezTo>
                    <a:lnTo>
                      <a:pt x="6906" y="31631"/>
                    </a:lnTo>
                    <a:cubicBezTo>
                      <a:pt x="6906" y="37612"/>
                      <a:pt x="6728" y="41471"/>
                      <a:pt x="6372" y="43207"/>
                    </a:cubicBezTo>
                    <a:cubicBezTo>
                      <a:pt x="6093" y="44512"/>
                      <a:pt x="5654" y="45412"/>
                      <a:pt x="5057" y="45906"/>
                    </a:cubicBezTo>
                    <a:cubicBezTo>
                      <a:pt x="4473" y="46400"/>
                      <a:pt x="3660" y="46648"/>
                      <a:pt x="2618" y="46648"/>
                    </a:cubicBezTo>
                    <a:cubicBezTo>
                      <a:pt x="1512" y="46648"/>
                      <a:pt x="184" y="46350"/>
                      <a:pt x="-1366" y="45754"/>
                    </a:cubicBezTo>
                    <a:lnTo>
                      <a:pt x="-2261" y="47902"/>
                    </a:lnTo>
                    <a:lnTo>
                      <a:pt x="14187" y="54555"/>
                    </a:lnTo>
                    <a:lnTo>
                      <a:pt x="16741" y="54555"/>
                    </a:lnTo>
                    <a:lnTo>
                      <a:pt x="16741" y="42979"/>
                    </a:lnTo>
                    <a:close/>
                  </a:path>
                </a:pathLst>
              </a:custGeom>
              <a:solidFill>
                <a:srgbClr val="000000"/>
              </a:solidFill>
              <a:ln w="19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524" name="Freeform: Shape 523">
                <a:extLst>
                  <a:ext uri="{FF2B5EF4-FFF2-40B4-BE49-F238E27FC236}">
                    <a16:creationId xmlns:a16="http://schemas.microsoft.com/office/drawing/2014/main" id="{4774C495-A1CE-7AE1-7870-083C64721E30}"/>
                  </a:ext>
                </a:extLst>
              </p:cNvPr>
              <p:cNvSpPr/>
              <p:nvPr/>
            </p:nvSpPr>
            <p:spPr>
              <a:xfrm flipV="1">
                <a:off x="3101186" y="116735"/>
                <a:ext cx="52641" cy="57689"/>
              </a:xfrm>
              <a:custGeom>
                <a:avLst/>
                <a:gdLst>
                  <a:gd name="connsiteX0" fmla="*/ 25027 w 52641"/>
                  <a:gd name="connsiteY0" fmla="*/ 56272 h 57689"/>
                  <a:gd name="connsiteX1" fmla="*/ 44925 w 52641"/>
                  <a:gd name="connsiteY1" fmla="*/ 46882 h 57689"/>
                  <a:gd name="connsiteX2" fmla="*/ 51291 w 52641"/>
                  <a:gd name="connsiteY2" fmla="*/ 28463 h 57689"/>
                  <a:gd name="connsiteX3" fmla="*/ 47765 w 52641"/>
                  <a:gd name="connsiteY3" fmla="*/ 13674 h 57689"/>
                  <a:gd name="connsiteX4" fmla="*/ 38102 w 52641"/>
                  <a:gd name="connsiteY4" fmla="*/ 2383 h 57689"/>
                  <a:gd name="connsiteX5" fmla="*/ 24379 w 52641"/>
                  <a:gd name="connsiteY5" fmla="*/ -1418 h 57689"/>
                  <a:gd name="connsiteX6" fmla="*/ 4786 w 52641"/>
                  <a:gd name="connsiteY6" fmla="*/ 8390 h 57689"/>
                  <a:gd name="connsiteX7" fmla="*/ -1351 w 52641"/>
                  <a:gd name="connsiteY7" fmla="*/ 26923 h 57689"/>
                  <a:gd name="connsiteX8" fmla="*/ 2366 w 52641"/>
                  <a:gd name="connsiteY8" fmla="*/ 41807 h 57689"/>
                  <a:gd name="connsiteX9" fmla="*/ 12162 w 52641"/>
                  <a:gd name="connsiteY9" fmla="*/ 52736 h 57689"/>
                  <a:gd name="connsiteX10" fmla="*/ 25027 w 52641"/>
                  <a:gd name="connsiteY10" fmla="*/ 56272 h 57689"/>
                  <a:gd name="connsiteX11" fmla="*/ 23178 w 52641"/>
                  <a:gd name="connsiteY11" fmla="*/ 52413 h 57689"/>
                  <a:gd name="connsiteX12" fmla="*/ 16832 w 52641"/>
                  <a:gd name="connsiteY12" fmla="*/ 50531 h 57689"/>
                  <a:gd name="connsiteX13" fmla="*/ 11686 w 52641"/>
                  <a:gd name="connsiteY13" fmla="*/ 43973 h 57689"/>
                  <a:gd name="connsiteX14" fmla="*/ 9723 w 52641"/>
                  <a:gd name="connsiteY14" fmla="*/ 31922 h 57689"/>
                  <a:gd name="connsiteX15" fmla="*/ 14449 w 52641"/>
                  <a:gd name="connsiteY15" fmla="*/ 11412 h 57689"/>
                  <a:gd name="connsiteX16" fmla="*/ 26933 w 52641"/>
                  <a:gd name="connsiteY16" fmla="*/ 2802 h 57689"/>
                  <a:gd name="connsiteX17" fmla="*/ 36463 w 52641"/>
                  <a:gd name="connsiteY17" fmla="*/ 7554 h 57689"/>
                  <a:gd name="connsiteX18" fmla="*/ 40217 w 52641"/>
                  <a:gd name="connsiteY18" fmla="*/ 23901 h 57689"/>
                  <a:gd name="connsiteX19" fmla="*/ 33966 w 52641"/>
                  <a:gd name="connsiteY19" fmla="*/ 46711 h 57689"/>
                  <a:gd name="connsiteX20" fmla="*/ 23178 w 52641"/>
                  <a:gd name="connsiteY20" fmla="*/ 52413 h 576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2641" h="57689">
                    <a:moveTo>
                      <a:pt x="25027" y="56272"/>
                    </a:moveTo>
                    <a:cubicBezTo>
                      <a:pt x="33286" y="56272"/>
                      <a:pt x="39919" y="53142"/>
                      <a:pt x="44925" y="46882"/>
                    </a:cubicBezTo>
                    <a:cubicBezTo>
                      <a:pt x="49169" y="41534"/>
                      <a:pt x="51291" y="35395"/>
                      <a:pt x="51291" y="28463"/>
                    </a:cubicBezTo>
                    <a:cubicBezTo>
                      <a:pt x="51291" y="23597"/>
                      <a:pt x="50116" y="18667"/>
                      <a:pt x="47765" y="13674"/>
                    </a:cubicBezTo>
                    <a:cubicBezTo>
                      <a:pt x="45427" y="8694"/>
                      <a:pt x="42206" y="4931"/>
                      <a:pt x="38102" y="2383"/>
                    </a:cubicBezTo>
                    <a:cubicBezTo>
                      <a:pt x="33998" y="-151"/>
                      <a:pt x="29424" y="-1418"/>
                      <a:pt x="24379" y="-1418"/>
                    </a:cubicBezTo>
                    <a:cubicBezTo>
                      <a:pt x="16158" y="-1418"/>
                      <a:pt x="9627" y="1851"/>
                      <a:pt x="4786" y="8390"/>
                    </a:cubicBezTo>
                    <a:cubicBezTo>
                      <a:pt x="695" y="13902"/>
                      <a:pt x="-1351" y="20080"/>
                      <a:pt x="-1351" y="26923"/>
                    </a:cubicBezTo>
                    <a:cubicBezTo>
                      <a:pt x="-1351" y="31916"/>
                      <a:pt x="-112" y="36877"/>
                      <a:pt x="2366" y="41807"/>
                    </a:cubicBezTo>
                    <a:cubicBezTo>
                      <a:pt x="4843" y="46736"/>
                      <a:pt x="8109" y="50379"/>
                      <a:pt x="12162" y="52736"/>
                    </a:cubicBezTo>
                    <a:cubicBezTo>
                      <a:pt x="16216" y="55093"/>
                      <a:pt x="20504" y="56272"/>
                      <a:pt x="25027" y="56272"/>
                    </a:cubicBezTo>
                    <a:close/>
                    <a:moveTo>
                      <a:pt x="23178" y="52413"/>
                    </a:moveTo>
                    <a:cubicBezTo>
                      <a:pt x="21082" y="52413"/>
                      <a:pt x="18966" y="51786"/>
                      <a:pt x="16832" y="50531"/>
                    </a:cubicBezTo>
                    <a:cubicBezTo>
                      <a:pt x="14710" y="49290"/>
                      <a:pt x="12994" y="47104"/>
                      <a:pt x="11686" y="43973"/>
                    </a:cubicBezTo>
                    <a:cubicBezTo>
                      <a:pt x="10377" y="40843"/>
                      <a:pt x="9723" y="36826"/>
                      <a:pt x="9723" y="31922"/>
                    </a:cubicBezTo>
                    <a:cubicBezTo>
                      <a:pt x="9723" y="24002"/>
                      <a:pt x="11298" y="17166"/>
                      <a:pt x="14449" y="11412"/>
                    </a:cubicBezTo>
                    <a:cubicBezTo>
                      <a:pt x="17613" y="5672"/>
                      <a:pt x="21774" y="2802"/>
                      <a:pt x="26933" y="2802"/>
                    </a:cubicBezTo>
                    <a:cubicBezTo>
                      <a:pt x="30783" y="2802"/>
                      <a:pt x="33960" y="4386"/>
                      <a:pt x="36463" y="7554"/>
                    </a:cubicBezTo>
                    <a:cubicBezTo>
                      <a:pt x="38966" y="10722"/>
                      <a:pt x="40217" y="16171"/>
                      <a:pt x="40217" y="23901"/>
                    </a:cubicBezTo>
                    <a:cubicBezTo>
                      <a:pt x="40217" y="33557"/>
                      <a:pt x="38134" y="41160"/>
                      <a:pt x="33966" y="46711"/>
                    </a:cubicBezTo>
                    <a:cubicBezTo>
                      <a:pt x="31145" y="50512"/>
                      <a:pt x="27549" y="52413"/>
                      <a:pt x="23178" y="52413"/>
                    </a:cubicBezTo>
                    <a:close/>
                  </a:path>
                </a:pathLst>
              </a:custGeom>
              <a:solidFill>
                <a:srgbClr val="000000"/>
              </a:solidFill>
              <a:ln w="19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525" name="Freeform: Shape 524">
                <a:extLst>
                  <a:ext uri="{FF2B5EF4-FFF2-40B4-BE49-F238E27FC236}">
                    <a16:creationId xmlns:a16="http://schemas.microsoft.com/office/drawing/2014/main" id="{4F15CA15-0662-2C6C-0D84-1A708A152584}"/>
                  </a:ext>
                </a:extLst>
              </p:cNvPr>
              <p:cNvSpPr/>
              <p:nvPr/>
            </p:nvSpPr>
            <p:spPr>
              <a:xfrm flipV="1">
                <a:off x="3161700" y="116735"/>
                <a:ext cx="55138" cy="82267"/>
              </a:xfrm>
              <a:custGeom>
                <a:avLst/>
                <a:gdLst>
                  <a:gd name="connsiteX0" fmla="*/ 13384 w 55138"/>
                  <a:gd name="connsiteY0" fmla="*/ 45324 h 82267"/>
                  <a:gd name="connsiteX1" fmla="*/ 5685 w 55138"/>
                  <a:gd name="connsiteY1" fmla="*/ 52110 h 82267"/>
                  <a:gd name="connsiteX2" fmla="*/ 3016 w 55138"/>
                  <a:gd name="connsiteY2" fmla="*/ 61766 h 82267"/>
                  <a:gd name="connsiteX3" fmla="*/ 9115 w 55138"/>
                  <a:gd name="connsiteY3" fmla="*/ 75661 h 82267"/>
                  <a:gd name="connsiteX4" fmla="*/ 24763 w 55138"/>
                  <a:gd name="connsiteY4" fmla="*/ 81497 h 82267"/>
                  <a:gd name="connsiteX5" fmla="*/ 38276 w 55138"/>
                  <a:gd name="connsiteY5" fmla="*/ 77695 h 82267"/>
                  <a:gd name="connsiteX6" fmla="*/ 49826 w 55138"/>
                  <a:gd name="connsiteY6" fmla="*/ 77695 h 82267"/>
                  <a:gd name="connsiteX7" fmla="*/ 52799 w 55138"/>
                  <a:gd name="connsiteY7" fmla="*/ 77543 h 82267"/>
                  <a:gd name="connsiteX8" fmla="*/ 53409 w 55138"/>
                  <a:gd name="connsiteY8" fmla="*/ 77049 h 82267"/>
                  <a:gd name="connsiteX9" fmla="*/ 53752 w 55138"/>
                  <a:gd name="connsiteY9" fmla="*/ 75148 h 82267"/>
                  <a:gd name="connsiteX10" fmla="*/ 53466 w 55138"/>
                  <a:gd name="connsiteY10" fmla="*/ 73000 h 82267"/>
                  <a:gd name="connsiteX11" fmla="*/ 52837 w 55138"/>
                  <a:gd name="connsiteY11" fmla="*/ 72525 h 82267"/>
                  <a:gd name="connsiteX12" fmla="*/ 49826 w 55138"/>
                  <a:gd name="connsiteY12" fmla="*/ 72354 h 82267"/>
                  <a:gd name="connsiteX13" fmla="*/ 42736 w 55138"/>
                  <a:gd name="connsiteY13" fmla="*/ 72354 h 82267"/>
                  <a:gd name="connsiteX14" fmla="*/ 46071 w 55138"/>
                  <a:gd name="connsiteY14" fmla="*/ 61424 h 82267"/>
                  <a:gd name="connsiteX15" fmla="*/ 40239 w 55138"/>
                  <a:gd name="connsiteY15" fmla="*/ 48404 h 82267"/>
                  <a:gd name="connsiteX16" fmla="*/ 24572 w 55138"/>
                  <a:gd name="connsiteY16" fmla="*/ 43005 h 82267"/>
                  <a:gd name="connsiteX17" fmla="*/ 16301 w 55138"/>
                  <a:gd name="connsiteY17" fmla="*/ 44184 h 82267"/>
                  <a:gd name="connsiteX18" fmla="*/ 12736 w 55138"/>
                  <a:gd name="connsiteY18" fmla="*/ 40249 h 82267"/>
                  <a:gd name="connsiteX19" fmla="*/ 11822 w 55138"/>
                  <a:gd name="connsiteY19" fmla="*/ 37360 h 82267"/>
                  <a:gd name="connsiteX20" fmla="*/ 12813 w 55138"/>
                  <a:gd name="connsiteY20" fmla="*/ 35402 h 82267"/>
                  <a:gd name="connsiteX21" fmla="*/ 16663 w 55138"/>
                  <a:gd name="connsiteY21" fmla="*/ 34033 h 82267"/>
                  <a:gd name="connsiteX22" fmla="*/ 24992 w 55138"/>
                  <a:gd name="connsiteY22" fmla="*/ 33615 h 82267"/>
                  <a:gd name="connsiteX23" fmla="*/ 40887 w 55138"/>
                  <a:gd name="connsiteY23" fmla="*/ 32779 h 82267"/>
                  <a:gd name="connsiteX24" fmla="*/ 49731 w 55138"/>
                  <a:gd name="connsiteY24" fmla="*/ 28692 h 82267"/>
                  <a:gd name="connsiteX25" fmla="*/ 53047 w 55138"/>
                  <a:gd name="connsiteY25" fmla="*/ 20481 h 82267"/>
                  <a:gd name="connsiteX26" fmla="*/ 46738 w 55138"/>
                  <a:gd name="connsiteY26" fmla="*/ 7897 h 82267"/>
                  <a:gd name="connsiteX27" fmla="*/ 22495 w 55138"/>
                  <a:gd name="connsiteY27" fmla="*/ -771 h 82267"/>
                  <a:gd name="connsiteX28" fmla="*/ 3073 w 55138"/>
                  <a:gd name="connsiteY28" fmla="*/ 4400 h 82267"/>
                  <a:gd name="connsiteX29" fmla="*/ -1386 w 55138"/>
                  <a:gd name="connsiteY29" fmla="*/ 10577 h 82267"/>
                  <a:gd name="connsiteX30" fmla="*/ -738 w 55138"/>
                  <a:gd name="connsiteY30" fmla="*/ 13428 h 82267"/>
                  <a:gd name="connsiteX31" fmla="*/ 3436 w 55138"/>
                  <a:gd name="connsiteY31" fmla="*/ 19530 h 82267"/>
                  <a:gd name="connsiteX32" fmla="*/ 9515 w 55138"/>
                  <a:gd name="connsiteY32" fmla="*/ 25955 h 82267"/>
                  <a:gd name="connsiteX33" fmla="*/ 5132 w 55138"/>
                  <a:gd name="connsiteY33" fmla="*/ 29243 h 82267"/>
                  <a:gd name="connsiteX34" fmla="*/ 3855 w 55138"/>
                  <a:gd name="connsiteY34" fmla="*/ 32551 h 82267"/>
                  <a:gd name="connsiteX35" fmla="*/ 5551 w 55138"/>
                  <a:gd name="connsiteY35" fmla="*/ 37417 h 82267"/>
                  <a:gd name="connsiteX36" fmla="*/ 13384 w 55138"/>
                  <a:gd name="connsiteY36" fmla="*/ 45324 h 82267"/>
                  <a:gd name="connsiteX37" fmla="*/ 23734 w 55138"/>
                  <a:gd name="connsiteY37" fmla="*/ 78646 h 82267"/>
                  <a:gd name="connsiteX38" fmla="*/ 16358 w 55138"/>
                  <a:gd name="connsiteY38" fmla="*/ 75129 h 82267"/>
                  <a:gd name="connsiteX39" fmla="*/ 13384 w 55138"/>
                  <a:gd name="connsiteY39" fmla="*/ 64390 h 82267"/>
                  <a:gd name="connsiteX40" fmla="*/ 17425 w 55138"/>
                  <a:gd name="connsiteY40" fmla="*/ 49829 h 82267"/>
                  <a:gd name="connsiteX41" fmla="*/ 25297 w 55138"/>
                  <a:gd name="connsiteY41" fmla="*/ 45914 h 82267"/>
                  <a:gd name="connsiteX42" fmla="*/ 32730 w 55138"/>
                  <a:gd name="connsiteY42" fmla="*/ 49297 h 82267"/>
                  <a:gd name="connsiteX43" fmla="*/ 35646 w 55138"/>
                  <a:gd name="connsiteY43" fmla="*/ 59942 h 82267"/>
                  <a:gd name="connsiteX44" fmla="*/ 31548 w 55138"/>
                  <a:gd name="connsiteY44" fmla="*/ 74730 h 82267"/>
                  <a:gd name="connsiteX45" fmla="*/ 23734 w 55138"/>
                  <a:gd name="connsiteY45" fmla="*/ 78646 h 82267"/>
                  <a:gd name="connsiteX46" fmla="*/ 12775 w 55138"/>
                  <a:gd name="connsiteY46" fmla="*/ 25480 h 82267"/>
                  <a:gd name="connsiteX47" fmla="*/ 8562 w 55138"/>
                  <a:gd name="connsiteY47" fmla="*/ 19853 h 82267"/>
                  <a:gd name="connsiteX48" fmla="*/ 7133 w 55138"/>
                  <a:gd name="connsiteY48" fmla="*/ 15025 h 82267"/>
                  <a:gd name="connsiteX49" fmla="*/ 10583 w 55138"/>
                  <a:gd name="connsiteY49" fmla="*/ 10026 h 82267"/>
                  <a:gd name="connsiteX50" fmla="*/ 27793 w 55138"/>
                  <a:gd name="connsiteY50" fmla="*/ 6357 h 82267"/>
                  <a:gd name="connsiteX51" fmla="*/ 43593 w 55138"/>
                  <a:gd name="connsiteY51" fmla="*/ 10140 h 82267"/>
                  <a:gd name="connsiteX52" fmla="*/ 48701 w 55138"/>
                  <a:gd name="connsiteY52" fmla="*/ 18181 h 82267"/>
                  <a:gd name="connsiteX53" fmla="*/ 45652 w 55138"/>
                  <a:gd name="connsiteY53" fmla="*/ 22571 h 82267"/>
                  <a:gd name="connsiteX54" fmla="*/ 33397 w 55138"/>
                  <a:gd name="connsiteY54" fmla="*/ 24111 h 82267"/>
                  <a:gd name="connsiteX55" fmla="*/ 12775 w 55138"/>
                  <a:gd name="connsiteY55" fmla="*/ 25480 h 822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</a:cxnLst>
                <a:rect l="l" t="t" r="r" b="b"/>
                <a:pathLst>
                  <a:path w="55138" h="82267">
                    <a:moveTo>
                      <a:pt x="13384" y="45324"/>
                    </a:moveTo>
                    <a:cubicBezTo>
                      <a:pt x="10043" y="46946"/>
                      <a:pt x="7476" y="49208"/>
                      <a:pt x="5685" y="52110"/>
                    </a:cubicBezTo>
                    <a:cubicBezTo>
                      <a:pt x="3906" y="55025"/>
                      <a:pt x="3016" y="58244"/>
                      <a:pt x="3016" y="61766"/>
                    </a:cubicBezTo>
                    <a:cubicBezTo>
                      <a:pt x="3016" y="67152"/>
                      <a:pt x="5049" y="71784"/>
                      <a:pt x="9115" y="75661"/>
                    </a:cubicBezTo>
                    <a:cubicBezTo>
                      <a:pt x="13194" y="79552"/>
                      <a:pt x="18410" y="81497"/>
                      <a:pt x="24763" y="81497"/>
                    </a:cubicBezTo>
                    <a:cubicBezTo>
                      <a:pt x="29960" y="81497"/>
                      <a:pt x="34464" y="80230"/>
                      <a:pt x="38276" y="77695"/>
                    </a:cubicBezTo>
                    <a:lnTo>
                      <a:pt x="49826" y="77695"/>
                    </a:lnTo>
                    <a:cubicBezTo>
                      <a:pt x="51541" y="77695"/>
                      <a:pt x="52532" y="77645"/>
                      <a:pt x="52799" y="77543"/>
                    </a:cubicBezTo>
                    <a:cubicBezTo>
                      <a:pt x="53079" y="77442"/>
                      <a:pt x="53282" y="77277"/>
                      <a:pt x="53409" y="77049"/>
                    </a:cubicBezTo>
                    <a:cubicBezTo>
                      <a:pt x="53638" y="76682"/>
                      <a:pt x="53752" y="76048"/>
                      <a:pt x="53752" y="75148"/>
                    </a:cubicBezTo>
                    <a:cubicBezTo>
                      <a:pt x="53752" y="74109"/>
                      <a:pt x="53657" y="73393"/>
                      <a:pt x="53466" y="73000"/>
                    </a:cubicBezTo>
                    <a:cubicBezTo>
                      <a:pt x="53339" y="72797"/>
                      <a:pt x="53129" y="72639"/>
                      <a:pt x="52837" y="72525"/>
                    </a:cubicBezTo>
                    <a:cubicBezTo>
                      <a:pt x="52545" y="72411"/>
                      <a:pt x="51541" y="72354"/>
                      <a:pt x="49826" y="72354"/>
                    </a:cubicBezTo>
                    <a:lnTo>
                      <a:pt x="42736" y="72354"/>
                    </a:lnTo>
                    <a:cubicBezTo>
                      <a:pt x="44959" y="69503"/>
                      <a:pt x="46071" y="65859"/>
                      <a:pt x="46071" y="61424"/>
                    </a:cubicBezTo>
                    <a:cubicBezTo>
                      <a:pt x="46071" y="56355"/>
                      <a:pt x="44127" y="52015"/>
                      <a:pt x="40239" y="48404"/>
                    </a:cubicBezTo>
                    <a:cubicBezTo>
                      <a:pt x="36351" y="44805"/>
                      <a:pt x="31129" y="43005"/>
                      <a:pt x="24572" y="43005"/>
                    </a:cubicBezTo>
                    <a:cubicBezTo>
                      <a:pt x="21879" y="43005"/>
                      <a:pt x="19121" y="43398"/>
                      <a:pt x="16301" y="44184"/>
                    </a:cubicBezTo>
                    <a:cubicBezTo>
                      <a:pt x="14547" y="42688"/>
                      <a:pt x="13359" y="41377"/>
                      <a:pt x="12736" y="40249"/>
                    </a:cubicBezTo>
                    <a:cubicBezTo>
                      <a:pt x="12127" y="39121"/>
                      <a:pt x="11822" y="38158"/>
                      <a:pt x="11822" y="37360"/>
                    </a:cubicBezTo>
                    <a:cubicBezTo>
                      <a:pt x="11822" y="36688"/>
                      <a:pt x="12152" y="36036"/>
                      <a:pt x="12813" y="35402"/>
                    </a:cubicBezTo>
                    <a:cubicBezTo>
                      <a:pt x="13473" y="34768"/>
                      <a:pt x="14757" y="34312"/>
                      <a:pt x="16663" y="34033"/>
                    </a:cubicBezTo>
                    <a:cubicBezTo>
                      <a:pt x="17768" y="33881"/>
                      <a:pt x="20544" y="33742"/>
                      <a:pt x="24992" y="33615"/>
                    </a:cubicBezTo>
                    <a:cubicBezTo>
                      <a:pt x="33174" y="33425"/>
                      <a:pt x="38473" y="33146"/>
                      <a:pt x="40887" y="32779"/>
                    </a:cubicBezTo>
                    <a:cubicBezTo>
                      <a:pt x="44585" y="32272"/>
                      <a:pt x="47532" y="30910"/>
                      <a:pt x="49731" y="28692"/>
                    </a:cubicBezTo>
                    <a:cubicBezTo>
                      <a:pt x="51941" y="26474"/>
                      <a:pt x="53047" y="23737"/>
                      <a:pt x="53047" y="20481"/>
                    </a:cubicBezTo>
                    <a:cubicBezTo>
                      <a:pt x="53047" y="16007"/>
                      <a:pt x="50944" y="11813"/>
                      <a:pt x="46738" y="7897"/>
                    </a:cubicBezTo>
                    <a:cubicBezTo>
                      <a:pt x="40538" y="2119"/>
                      <a:pt x="32457" y="-771"/>
                      <a:pt x="22495" y="-771"/>
                    </a:cubicBezTo>
                    <a:cubicBezTo>
                      <a:pt x="14833" y="-771"/>
                      <a:pt x="8359" y="953"/>
                      <a:pt x="3073" y="4400"/>
                    </a:cubicBezTo>
                    <a:cubicBezTo>
                      <a:pt x="100" y="6376"/>
                      <a:pt x="-1386" y="8436"/>
                      <a:pt x="-1386" y="10577"/>
                    </a:cubicBezTo>
                    <a:cubicBezTo>
                      <a:pt x="-1386" y="11528"/>
                      <a:pt x="-1171" y="12478"/>
                      <a:pt x="-738" y="13428"/>
                    </a:cubicBezTo>
                    <a:cubicBezTo>
                      <a:pt x="-65" y="14886"/>
                      <a:pt x="1326" y="16920"/>
                      <a:pt x="3436" y="19530"/>
                    </a:cubicBezTo>
                    <a:cubicBezTo>
                      <a:pt x="3715" y="19898"/>
                      <a:pt x="5742" y="22039"/>
                      <a:pt x="9515" y="25955"/>
                    </a:cubicBezTo>
                    <a:cubicBezTo>
                      <a:pt x="7444" y="27184"/>
                      <a:pt x="5983" y="28280"/>
                      <a:pt x="5132" y="29243"/>
                    </a:cubicBezTo>
                    <a:cubicBezTo>
                      <a:pt x="4280" y="30219"/>
                      <a:pt x="3855" y="31322"/>
                      <a:pt x="3855" y="32551"/>
                    </a:cubicBezTo>
                    <a:cubicBezTo>
                      <a:pt x="3855" y="33932"/>
                      <a:pt x="4420" y="35554"/>
                      <a:pt x="5551" y="37417"/>
                    </a:cubicBezTo>
                    <a:cubicBezTo>
                      <a:pt x="6682" y="39280"/>
                      <a:pt x="9293" y="41915"/>
                      <a:pt x="13384" y="45324"/>
                    </a:cubicBezTo>
                    <a:close/>
                    <a:moveTo>
                      <a:pt x="23734" y="78646"/>
                    </a:moveTo>
                    <a:cubicBezTo>
                      <a:pt x="20799" y="78646"/>
                      <a:pt x="18340" y="77473"/>
                      <a:pt x="16358" y="75129"/>
                    </a:cubicBezTo>
                    <a:cubicBezTo>
                      <a:pt x="14376" y="72797"/>
                      <a:pt x="13384" y="69218"/>
                      <a:pt x="13384" y="64390"/>
                    </a:cubicBezTo>
                    <a:cubicBezTo>
                      <a:pt x="13384" y="58130"/>
                      <a:pt x="14731" y="53276"/>
                      <a:pt x="17425" y="49829"/>
                    </a:cubicBezTo>
                    <a:cubicBezTo>
                      <a:pt x="19496" y="47219"/>
                      <a:pt x="22120" y="45914"/>
                      <a:pt x="25297" y="45914"/>
                    </a:cubicBezTo>
                    <a:cubicBezTo>
                      <a:pt x="28308" y="45914"/>
                      <a:pt x="30786" y="47041"/>
                      <a:pt x="32730" y="49297"/>
                    </a:cubicBezTo>
                    <a:cubicBezTo>
                      <a:pt x="34674" y="51553"/>
                      <a:pt x="35646" y="55101"/>
                      <a:pt x="35646" y="59942"/>
                    </a:cubicBezTo>
                    <a:cubicBezTo>
                      <a:pt x="35646" y="66227"/>
                      <a:pt x="34280" y="71156"/>
                      <a:pt x="31548" y="74730"/>
                    </a:cubicBezTo>
                    <a:cubicBezTo>
                      <a:pt x="29515" y="77340"/>
                      <a:pt x="26910" y="78646"/>
                      <a:pt x="23734" y="78646"/>
                    </a:cubicBezTo>
                    <a:close/>
                    <a:moveTo>
                      <a:pt x="12775" y="25480"/>
                    </a:moveTo>
                    <a:cubicBezTo>
                      <a:pt x="10919" y="23465"/>
                      <a:pt x="9515" y="21589"/>
                      <a:pt x="8562" y="19853"/>
                    </a:cubicBezTo>
                    <a:cubicBezTo>
                      <a:pt x="7609" y="18104"/>
                      <a:pt x="7133" y="16495"/>
                      <a:pt x="7133" y="15025"/>
                    </a:cubicBezTo>
                    <a:cubicBezTo>
                      <a:pt x="7133" y="13124"/>
                      <a:pt x="8283" y="11458"/>
                      <a:pt x="10583" y="10026"/>
                    </a:cubicBezTo>
                    <a:cubicBezTo>
                      <a:pt x="14547" y="7580"/>
                      <a:pt x="20284" y="6357"/>
                      <a:pt x="27793" y="6357"/>
                    </a:cubicBezTo>
                    <a:cubicBezTo>
                      <a:pt x="34934" y="6357"/>
                      <a:pt x="40201" y="7618"/>
                      <a:pt x="43593" y="10140"/>
                    </a:cubicBezTo>
                    <a:cubicBezTo>
                      <a:pt x="46999" y="12649"/>
                      <a:pt x="48701" y="15329"/>
                      <a:pt x="48701" y="18181"/>
                    </a:cubicBezTo>
                    <a:cubicBezTo>
                      <a:pt x="48701" y="20233"/>
                      <a:pt x="47685" y="21697"/>
                      <a:pt x="45652" y="22571"/>
                    </a:cubicBezTo>
                    <a:cubicBezTo>
                      <a:pt x="43593" y="23446"/>
                      <a:pt x="39508" y="23959"/>
                      <a:pt x="33397" y="24111"/>
                    </a:cubicBezTo>
                    <a:cubicBezTo>
                      <a:pt x="24464" y="24352"/>
                      <a:pt x="17590" y="24808"/>
                      <a:pt x="12775" y="25480"/>
                    </a:cubicBezTo>
                    <a:close/>
                  </a:path>
                </a:pathLst>
              </a:custGeom>
              <a:solidFill>
                <a:srgbClr val="000000"/>
              </a:solidFill>
              <a:ln w="19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526" name="Freeform: Shape 525">
                <a:extLst>
                  <a:ext uri="{FF2B5EF4-FFF2-40B4-BE49-F238E27FC236}">
                    <a16:creationId xmlns:a16="http://schemas.microsoft.com/office/drawing/2014/main" id="{B9322894-2030-A9DD-521B-F10E6ABEEA2E}"/>
                  </a:ext>
                </a:extLst>
              </p:cNvPr>
              <p:cNvSpPr/>
              <p:nvPr/>
            </p:nvSpPr>
            <p:spPr>
              <a:xfrm flipV="1">
                <a:off x="3223585" y="116678"/>
                <a:ext cx="46142" cy="57746"/>
              </a:xfrm>
              <a:custGeom>
                <a:avLst/>
                <a:gdLst>
                  <a:gd name="connsiteX0" fmla="*/ 7250 w 46142"/>
                  <a:gd name="connsiteY0" fmla="*/ 34164 h 57746"/>
                  <a:gd name="connsiteX1" fmla="*/ 13159 w 46142"/>
                  <a:gd name="connsiteY1" fmla="*/ 15156 h 57746"/>
                  <a:gd name="connsiteX2" fmla="*/ 27148 w 46142"/>
                  <a:gd name="connsiteY2" fmla="*/ 8275 h 57746"/>
                  <a:gd name="connsiteX3" fmla="*/ 36468 w 46142"/>
                  <a:gd name="connsiteY3" fmla="*/ 11202 h 57746"/>
                  <a:gd name="connsiteX4" fmla="*/ 43120 w 46142"/>
                  <a:gd name="connsiteY4" fmla="*/ 21276 h 57746"/>
                  <a:gd name="connsiteX5" fmla="*/ 44950 w 46142"/>
                  <a:gd name="connsiteY5" fmla="*/ 20098 h 57746"/>
                  <a:gd name="connsiteX6" fmla="*/ 37688 w 46142"/>
                  <a:gd name="connsiteY6" fmla="*/ 5271 h 57746"/>
                  <a:gd name="connsiteX7" fmla="*/ 22631 w 46142"/>
                  <a:gd name="connsiteY7" fmla="*/ -1420 h 57746"/>
                  <a:gd name="connsiteX8" fmla="*/ 5802 w 46142"/>
                  <a:gd name="connsiteY8" fmla="*/ 6222 h 57746"/>
                  <a:gd name="connsiteX9" fmla="*/ -1193 w 46142"/>
                  <a:gd name="connsiteY9" fmla="*/ 26751 h 57746"/>
                  <a:gd name="connsiteX10" fmla="*/ 5973 w 46142"/>
                  <a:gd name="connsiteY10" fmla="*/ 48515 h 57746"/>
                  <a:gd name="connsiteX11" fmla="*/ 23984 w 46142"/>
                  <a:gd name="connsiteY11" fmla="*/ 56327 h 57746"/>
                  <a:gd name="connsiteX12" fmla="*/ 39060 w 46142"/>
                  <a:gd name="connsiteY12" fmla="*/ 50302 h 57746"/>
                  <a:gd name="connsiteX13" fmla="*/ 44950 w 46142"/>
                  <a:gd name="connsiteY13" fmla="*/ 34164 h 57746"/>
                  <a:gd name="connsiteX14" fmla="*/ 7250 w 46142"/>
                  <a:gd name="connsiteY14" fmla="*/ 34164 h 57746"/>
                  <a:gd name="connsiteX15" fmla="*/ 7250 w 46142"/>
                  <a:gd name="connsiteY15" fmla="*/ 37623 h 57746"/>
                  <a:gd name="connsiteX16" fmla="*/ 32504 w 46142"/>
                  <a:gd name="connsiteY16" fmla="*/ 37623 h 57746"/>
                  <a:gd name="connsiteX17" fmla="*/ 31265 w 46142"/>
                  <a:gd name="connsiteY17" fmla="*/ 44979 h 57746"/>
                  <a:gd name="connsiteX18" fmla="*/ 26824 w 46142"/>
                  <a:gd name="connsiteY18" fmla="*/ 50207 h 57746"/>
                  <a:gd name="connsiteX19" fmla="*/ 20649 w 46142"/>
                  <a:gd name="connsiteY19" fmla="*/ 52108 h 57746"/>
                  <a:gd name="connsiteX20" fmla="*/ 11805 w 46142"/>
                  <a:gd name="connsiteY20" fmla="*/ 48268 h 57746"/>
                  <a:gd name="connsiteX21" fmla="*/ 7250 w 46142"/>
                  <a:gd name="connsiteY21" fmla="*/ 37623 h 577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6142" h="57746">
                    <a:moveTo>
                      <a:pt x="7250" y="34164"/>
                    </a:moveTo>
                    <a:cubicBezTo>
                      <a:pt x="7212" y="26092"/>
                      <a:pt x="9182" y="19756"/>
                      <a:pt x="13159" y="15156"/>
                    </a:cubicBezTo>
                    <a:cubicBezTo>
                      <a:pt x="17123" y="10568"/>
                      <a:pt x="21786" y="8275"/>
                      <a:pt x="27148" y="8275"/>
                    </a:cubicBezTo>
                    <a:cubicBezTo>
                      <a:pt x="30719" y="8275"/>
                      <a:pt x="33825" y="9250"/>
                      <a:pt x="36468" y="11202"/>
                    </a:cubicBezTo>
                    <a:cubicBezTo>
                      <a:pt x="39111" y="13166"/>
                      <a:pt x="41328" y="16524"/>
                      <a:pt x="43120" y="21276"/>
                    </a:cubicBezTo>
                    <a:lnTo>
                      <a:pt x="44950" y="20098"/>
                    </a:lnTo>
                    <a:cubicBezTo>
                      <a:pt x="44124" y="14674"/>
                      <a:pt x="41703" y="9732"/>
                      <a:pt x="37688" y="5271"/>
                    </a:cubicBezTo>
                    <a:cubicBezTo>
                      <a:pt x="33686" y="811"/>
                      <a:pt x="28667" y="-1420"/>
                      <a:pt x="22631" y="-1420"/>
                    </a:cubicBezTo>
                    <a:cubicBezTo>
                      <a:pt x="16075" y="-1420"/>
                      <a:pt x="10465" y="1127"/>
                      <a:pt x="5802" y="6222"/>
                    </a:cubicBezTo>
                    <a:cubicBezTo>
                      <a:pt x="1139" y="11316"/>
                      <a:pt x="-1193" y="18159"/>
                      <a:pt x="-1193" y="26751"/>
                    </a:cubicBezTo>
                    <a:cubicBezTo>
                      <a:pt x="-1193" y="36052"/>
                      <a:pt x="1196" y="43307"/>
                      <a:pt x="5973" y="48515"/>
                    </a:cubicBezTo>
                    <a:cubicBezTo>
                      <a:pt x="10764" y="53723"/>
                      <a:pt x="16767" y="56327"/>
                      <a:pt x="23984" y="56327"/>
                    </a:cubicBezTo>
                    <a:cubicBezTo>
                      <a:pt x="30109" y="56327"/>
                      <a:pt x="35134" y="54319"/>
                      <a:pt x="39060" y="50302"/>
                    </a:cubicBezTo>
                    <a:cubicBezTo>
                      <a:pt x="42986" y="46285"/>
                      <a:pt x="44950" y="40905"/>
                      <a:pt x="44950" y="34164"/>
                    </a:cubicBezTo>
                    <a:lnTo>
                      <a:pt x="7250" y="34164"/>
                    </a:lnTo>
                    <a:close/>
                    <a:moveTo>
                      <a:pt x="7250" y="37623"/>
                    </a:moveTo>
                    <a:lnTo>
                      <a:pt x="32504" y="37623"/>
                    </a:lnTo>
                    <a:cubicBezTo>
                      <a:pt x="32313" y="41108"/>
                      <a:pt x="31900" y="43560"/>
                      <a:pt x="31265" y="44979"/>
                    </a:cubicBezTo>
                    <a:cubicBezTo>
                      <a:pt x="30274" y="47197"/>
                      <a:pt x="28794" y="48939"/>
                      <a:pt x="26824" y="50207"/>
                    </a:cubicBezTo>
                    <a:cubicBezTo>
                      <a:pt x="24855" y="51474"/>
                      <a:pt x="22796" y="52108"/>
                      <a:pt x="20649" y="52108"/>
                    </a:cubicBezTo>
                    <a:cubicBezTo>
                      <a:pt x="17358" y="52108"/>
                      <a:pt x="14410" y="50828"/>
                      <a:pt x="11805" y="48268"/>
                    </a:cubicBezTo>
                    <a:cubicBezTo>
                      <a:pt x="9213" y="45721"/>
                      <a:pt x="7695" y="42172"/>
                      <a:pt x="7250" y="37623"/>
                    </a:cubicBezTo>
                    <a:close/>
                  </a:path>
                </a:pathLst>
              </a:custGeom>
              <a:solidFill>
                <a:srgbClr val="000000"/>
              </a:solidFill>
              <a:ln w="19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527" name="Freeform: Shape 526">
                <a:extLst>
                  <a:ext uri="{FF2B5EF4-FFF2-40B4-BE49-F238E27FC236}">
                    <a16:creationId xmlns:a16="http://schemas.microsoft.com/office/drawing/2014/main" id="{294F40A9-385E-36FB-7800-20D679EB11F0}"/>
                  </a:ext>
                </a:extLst>
              </p:cNvPr>
              <p:cNvSpPr/>
              <p:nvPr/>
            </p:nvSpPr>
            <p:spPr>
              <a:xfrm flipV="1">
                <a:off x="3273914" y="116735"/>
                <a:ext cx="59731" cy="56017"/>
              </a:xfrm>
              <a:custGeom>
                <a:avLst/>
                <a:gdLst>
                  <a:gd name="connsiteX0" fmla="*/ 17638 w 59731"/>
                  <a:gd name="connsiteY0" fmla="*/ 43036 h 56017"/>
                  <a:gd name="connsiteX1" fmla="*/ 35935 w 59731"/>
                  <a:gd name="connsiteY1" fmla="*/ 54555 h 56017"/>
                  <a:gd name="connsiteX2" fmla="*/ 43616 w 59731"/>
                  <a:gd name="connsiteY2" fmla="*/ 52331 h 56017"/>
                  <a:gd name="connsiteX3" fmla="*/ 48743 w 59731"/>
                  <a:gd name="connsiteY3" fmla="*/ 44994 h 56017"/>
                  <a:gd name="connsiteX4" fmla="*/ 50039 w 59731"/>
                  <a:gd name="connsiteY4" fmla="*/ 34064 h 56017"/>
                  <a:gd name="connsiteX5" fmla="*/ 50039 w 59731"/>
                  <a:gd name="connsiteY5" fmla="*/ 10836 h 56017"/>
                  <a:gd name="connsiteX6" fmla="*/ 50878 w 59731"/>
                  <a:gd name="connsiteY6" fmla="*/ 3822 h 56017"/>
                  <a:gd name="connsiteX7" fmla="*/ 52993 w 59731"/>
                  <a:gd name="connsiteY7" fmla="*/ 1503 h 56017"/>
                  <a:gd name="connsiteX8" fmla="*/ 58387 w 59731"/>
                  <a:gd name="connsiteY8" fmla="*/ 686 h 56017"/>
                  <a:gd name="connsiteX9" fmla="*/ 58387 w 59731"/>
                  <a:gd name="connsiteY9" fmla="*/ -1462 h 56017"/>
                  <a:gd name="connsiteX10" fmla="*/ 31399 w 59731"/>
                  <a:gd name="connsiteY10" fmla="*/ -1462 h 56017"/>
                  <a:gd name="connsiteX11" fmla="*/ 31399 w 59731"/>
                  <a:gd name="connsiteY11" fmla="*/ 686 h 56017"/>
                  <a:gd name="connsiteX12" fmla="*/ 32542 w 59731"/>
                  <a:gd name="connsiteY12" fmla="*/ 686 h 56017"/>
                  <a:gd name="connsiteX13" fmla="*/ 37860 w 59731"/>
                  <a:gd name="connsiteY13" fmla="*/ 1826 h 56017"/>
                  <a:gd name="connsiteX14" fmla="*/ 39976 w 59731"/>
                  <a:gd name="connsiteY14" fmla="*/ 5248 h 56017"/>
                  <a:gd name="connsiteX15" fmla="*/ 40223 w 59731"/>
                  <a:gd name="connsiteY15" fmla="*/ 10836 h 56017"/>
                  <a:gd name="connsiteX16" fmla="*/ 40223 w 59731"/>
                  <a:gd name="connsiteY16" fmla="*/ 33114 h 56017"/>
                  <a:gd name="connsiteX17" fmla="*/ 38279 w 59731"/>
                  <a:gd name="connsiteY17" fmla="*/ 43891 h 56017"/>
                  <a:gd name="connsiteX18" fmla="*/ 31761 w 59731"/>
                  <a:gd name="connsiteY18" fmla="*/ 47256 h 56017"/>
                  <a:gd name="connsiteX19" fmla="*/ 17638 w 59731"/>
                  <a:gd name="connsiteY19" fmla="*/ 39520 h 56017"/>
                  <a:gd name="connsiteX20" fmla="*/ 17638 w 59731"/>
                  <a:gd name="connsiteY20" fmla="*/ 10836 h 56017"/>
                  <a:gd name="connsiteX21" fmla="*/ 18305 w 59731"/>
                  <a:gd name="connsiteY21" fmla="*/ 4012 h 56017"/>
                  <a:gd name="connsiteX22" fmla="*/ 20592 w 59731"/>
                  <a:gd name="connsiteY22" fmla="*/ 1484 h 56017"/>
                  <a:gd name="connsiteX23" fmla="*/ 26520 w 59731"/>
                  <a:gd name="connsiteY23" fmla="*/ 686 h 56017"/>
                  <a:gd name="connsiteX24" fmla="*/ 26520 w 59731"/>
                  <a:gd name="connsiteY24" fmla="*/ -1462 h 56017"/>
                  <a:gd name="connsiteX25" fmla="*/ -468 w 59731"/>
                  <a:gd name="connsiteY25" fmla="*/ -1462 h 56017"/>
                  <a:gd name="connsiteX26" fmla="*/ -468 w 59731"/>
                  <a:gd name="connsiteY26" fmla="*/ 686 h 56017"/>
                  <a:gd name="connsiteX27" fmla="*/ 732 w 59731"/>
                  <a:gd name="connsiteY27" fmla="*/ 686 h 56017"/>
                  <a:gd name="connsiteX28" fmla="*/ 6355 w 59731"/>
                  <a:gd name="connsiteY28" fmla="*/ 2777 h 56017"/>
                  <a:gd name="connsiteX29" fmla="*/ 7823 w 59731"/>
                  <a:gd name="connsiteY29" fmla="*/ 10836 h 56017"/>
                  <a:gd name="connsiteX30" fmla="*/ 7823 w 59731"/>
                  <a:gd name="connsiteY30" fmla="*/ 31023 h 56017"/>
                  <a:gd name="connsiteX31" fmla="*/ 7365 w 59731"/>
                  <a:gd name="connsiteY31" fmla="*/ 42960 h 56017"/>
                  <a:gd name="connsiteX32" fmla="*/ 5993 w 59731"/>
                  <a:gd name="connsiteY32" fmla="*/ 45868 h 56017"/>
                  <a:gd name="connsiteX33" fmla="*/ 3534 w 59731"/>
                  <a:gd name="connsiteY33" fmla="*/ 46648 h 56017"/>
                  <a:gd name="connsiteX34" fmla="*/ -468 w 59731"/>
                  <a:gd name="connsiteY34" fmla="*/ 45754 h 56017"/>
                  <a:gd name="connsiteX35" fmla="*/ -1345 w 59731"/>
                  <a:gd name="connsiteY35" fmla="*/ 47902 h 56017"/>
                  <a:gd name="connsiteX36" fmla="*/ 15084 w 59731"/>
                  <a:gd name="connsiteY36" fmla="*/ 54555 h 56017"/>
                  <a:gd name="connsiteX37" fmla="*/ 17638 w 59731"/>
                  <a:gd name="connsiteY37" fmla="*/ 54555 h 56017"/>
                  <a:gd name="connsiteX38" fmla="*/ 17638 w 59731"/>
                  <a:gd name="connsiteY38" fmla="*/ 43036 h 560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59731" h="56017">
                    <a:moveTo>
                      <a:pt x="17638" y="43036"/>
                    </a:moveTo>
                    <a:cubicBezTo>
                      <a:pt x="24042" y="50715"/>
                      <a:pt x="30141" y="54555"/>
                      <a:pt x="35935" y="54555"/>
                    </a:cubicBezTo>
                    <a:cubicBezTo>
                      <a:pt x="38908" y="54555"/>
                      <a:pt x="41468" y="53814"/>
                      <a:pt x="43616" y="52331"/>
                    </a:cubicBezTo>
                    <a:cubicBezTo>
                      <a:pt x="45763" y="50848"/>
                      <a:pt x="47472" y="48403"/>
                      <a:pt x="48743" y="44994"/>
                    </a:cubicBezTo>
                    <a:cubicBezTo>
                      <a:pt x="49607" y="42612"/>
                      <a:pt x="50039" y="38968"/>
                      <a:pt x="50039" y="34064"/>
                    </a:cubicBezTo>
                    <a:lnTo>
                      <a:pt x="50039" y="10836"/>
                    </a:lnTo>
                    <a:cubicBezTo>
                      <a:pt x="50039" y="7389"/>
                      <a:pt x="50318" y="5051"/>
                      <a:pt x="50878" y="3822"/>
                    </a:cubicBezTo>
                    <a:cubicBezTo>
                      <a:pt x="51322" y="2834"/>
                      <a:pt x="52027" y="2061"/>
                      <a:pt x="52993" y="1503"/>
                    </a:cubicBezTo>
                    <a:cubicBezTo>
                      <a:pt x="53971" y="958"/>
                      <a:pt x="55769" y="686"/>
                      <a:pt x="58387" y="686"/>
                    </a:cubicBezTo>
                    <a:lnTo>
                      <a:pt x="58387" y="-1462"/>
                    </a:lnTo>
                    <a:lnTo>
                      <a:pt x="31399" y="-1462"/>
                    </a:lnTo>
                    <a:lnTo>
                      <a:pt x="31399" y="686"/>
                    </a:lnTo>
                    <a:lnTo>
                      <a:pt x="32542" y="686"/>
                    </a:lnTo>
                    <a:cubicBezTo>
                      <a:pt x="35084" y="686"/>
                      <a:pt x="36856" y="1066"/>
                      <a:pt x="37860" y="1826"/>
                    </a:cubicBezTo>
                    <a:cubicBezTo>
                      <a:pt x="38876" y="2599"/>
                      <a:pt x="39582" y="3740"/>
                      <a:pt x="39976" y="5248"/>
                    </a:cubicBezTo>
                    <a:cubicBezTo>
                      <a:pt x="40141" y="5843"/>
                      <a:pt x="40223" y="7706"/>
                      <a:pt x="40223" y="10836"/>
                    </a:cubicBezTo>
                    <a:lnTo>
                      <a:pt x="40223" y="33114"/>
                    </a:lnTo>
                    <a:cubicBezTo>
                      <a:pt x="40223" y="38056"/>
                      <a:pt x="39575" y="41648"/>
                      <a:pt x="38279" y="43891"/>
                    </a:cubicBezTo>
                    <a:cubicBezTo>
                      <a:pt x="36996" y="46134"/>
                      <a:pt x="34823" y="47256"/>
                      <a:pt x="31761" y="47256"/>
                    </a:cubicBezTo>
                    <a:cubicBezTo>
                      <a:pt x="27034" y="47256"/>
                      <a:pt x="22327" y="44677"/>
                      <a:pt x="17638" y="39520"/>
                    </a:cubicBezTo>
                    <a:lnTo>
                      <a:pt x="17638" y="10836"/>
                    </a:lnTo>
                    <a:cubicBezTo>
                      <a:pt x="17638" y="7149"/>
                      <a:pt x="17861" y="4874"/>
                      <a:pt x="18305" y="4012"/>
                    </a:cubicBezTo>
                    <a:cubicBezTo>
                      <a:pt x="18864" y="2859"/>
                      <a:pt x="19627" y="2016"/>
                      <a:pt x="20592" y="1484"/>
                    </a:cubicBezTo>
                    <a:cubicBezTo>
                      <a:pt x="21571" y="952"/>
                      <a:pt x="23546" y="686"/>
                      <a:pt x="26520" y="686"/>
                    </a:cubicBezTo>
                    <a:lnTo>
                      <a:pt x="26520" y="-1462"/>
                    </a:lnTo>
                    <a:lnTo>
                      <a:pt x="-468" y="-1462"/>
                    </a:lnTo>
                    <a:lnTo>
                      <a:pt x="-468" y="686"/>
                    </a:lnTo>
                    <a:lnTo>
                      <a:pt x="732" y="686"/>
                    </a:lnTo>
                    <a:cubicBezTo>
                      <a:pt x="3515" y="686"/>
                      <a:pt x="5389" y="1383"/>
                      <a:pt x="6355" y="2777"/>
                    </a:cubicBezTo>
                    <a:cubicBezTo>
                      <a:pt x="7333" y="4183"/>
                      <a:pt x="7823" y="6870"/>
                      <a:pt x="7823" y="10836"/>
                    </a:cubicBezTo>
                    <a:lnTo>
                      <a:pt x="7823" y="31023"/>
                    </a:lnTo>
                    <a:cubicBezTo>
                      <a:pt x="7823" y="37562"/>
                      <a:pt x="7670" y="41541"/>
                      <a:pt x="7365" y="42960"/>
                    </a:cubicBezTo>
                    <a:cubicBezTo>
                      <a:pt x="7073" y="44392"/>
                      <a:pt x="6615" y="45361"/>
                      <a:pt x="5993" y="45868"/>
                    </a:cubicBezTo>
                    <a:cubicBezTo>
                      <a:pt x="5383" y="46388"/>
                      <a:pt x="4563" y="46648"/>
                      <a:pt x="3534" y="46648"/>
                    </a:cubicBezTo>
                    <a:cubicBezTo>
                      <a:pt x="2416" y="46648"/>
                      <a:pt x="1082" y="46350"/>
                      <a:pt x="-468" y="45754"/>
                    </a:cubicBezTo>
                    <a:lnTo>
                      <a:pt x="-1345" y="47902"/>
                    </a:lnTo>
                    <a:lnTo>
                      <a:pt x="15084" y="54555"/>
                    </a:lnTo>
                    <a:lnTo>
                      <a:pt x="17638" y="54555"/>
                    </a:lnTo>
                    <a:lnTo>
                      <a:pt x="17638" y="43036"/>
                    </a:lnTo>
                    <a:close/>
                  </a:path>
                </a:pathLst>
              </a:custGeom>
              <a:solidFill>
                <a:srgbClr val="000000"/>
              </a:solidFill>
              <a:ln w="19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528" name="Freeform: Shape 527">
                <a:extLst>
                  <a:ext uri="{FF2B5EF4-FFF2-40B4-BE49-F238E27FC236}">
                    <a16:creationId xmlns:a16="http://schemas.microsoft.com/office/drawing/2014/main" id="{BC18A186-89A5-151A-AAF7-2D258A532708}"/>
                  </a:ext>
                </a:extLst>
              </p:cNvPr>
              <p:cNvSpPr/>
              <p:nvPr/>
            </p:nvSpPr>
            <p:spPr>
              <a:xfrm flipV="1">
                <a:off x="3338716" y="116678"/>
                <a:ext cx="46142" cy="57746"/>
              </a:xfrm>
              <a:custGeom>
                <a:avLst/>
                <a:gdLst>
                  <a:gd name="connsiteX0" fmla="*/ 7259 w 46142"/>
                  <a:gd name="connsiteY0" fmla="*/ 34164 h 57746"/>
                  <a:gd name="connsiteX1" fmla="*/ 13168 w 46142"/>
                  <a:gd name="connsiteY1" fmla="*/ 15156 h 57746"/>
                  <a:gd name="connsiteX2" fmla="*/ 27157 w 46142"/>
                  <a:gd name="connsiteY2" fmla="*/ 8275 h 57746"/>
                  <a:gd name="connsiteX3" fmla="*/ 36477 w 46142"/>
                  <a:gd name="connsiteY3" fmla="*/ 11202 h 57746"/>
                  <a:gd name="connsiteX4" fmla="*/ 43129 w 46142"/>
                  <a:gd name="connsiteY4" fmla="*/ 21276 h 57746"/>
                  <a:gd name="connsiteX5" fmla="*/ 44959 w 46142"/>
                  <a:gd name="connsiteY5" fmla="*/ 20098 h 57746"/>
                  <a:gd name="connsiteX6" fmla="*/ 37697 w 46142"/>
                  <a:gd name="connsiteY6" fmla="*/ 5271 h 57746"/>
                  <a:gd name="connsiteX7" fmla="*/ 22640 w 46142"/>
                  <a:gd name="connsiteY7" fmla="*/ -1420 h 57746"/>
                  <a:gd name="connsiteX8" fmla="*/ 5811 w 46142"/>
                  <a:gd name="connsiteY8" fmla="*/ 6222 h 57746"/>
                  <a:gd name="connsiteX9" fmla="*/ -1184 w 46142"/>
                  <a:gd name="connsiteY9" fmla="*/ 26751 h 57746"/>
                  <a:gd name="connsiteX10" fmla="*/ 5982 w 46142"/>
                  <a:gd name="connsiteY10" fmla="*/ 48515 h 57746"/>
                  <a:gd name="connsiteX11" fmla="*/ 23993 w 46142"/>
                  <a:gd name="connsiteY11" fmla="*/ 56327 h 57746"/>
                  <a:gd name="connsiteX12" fmla="*/ 39069 w 46142"/>
                  <a:gd name="connsiteY12" fmla="*/ 50302 h 57746"/>
                  <a:gd name="connsiteX13" fmla="*/ 44959 w 46142"/>
                  <a:gd name="connsiteY13" fmla="*/ 34164 h 57746"/>
                  <a:gd name="connsiteX14" fmla="*/ 7259 w 46142"/>
                  <a:gd name="connsiteY14" fmla="*/ 34164 h 57746"/>
                  <a:gd name="connsiteX15" fmla="*/ 7259 w 46142"/>
                  <a:gd name="connsiteY15" fmla="*/ 37623 h 57746"/>
                  <a:gd name="connsiteX16" fmla="*/ 32513 w 46142"/>
                  <a:gd name="connsiteY16" fmla="*/ 37623 h 57746"/>
                  <a:gd name="connsiteX17" fmla="*/ 31274 w 46142"/>
                  <a:gd name="connsiteY17" fmla="*/ 44979 h 57746"/>
                  <a:gd name="connsiteX18" fmla="*/ 26833 w 46142"/>
                  <a:gd name="connsiteY18" fmla="*/ 50207 h 57746"/>
                  <a:gd name="connsiteX19" fmla="*/ 20658 w 46142"/>
                  <a:gd name="connsiteY19" fmla="*/ 52108 h 57746"/>
                  <a:gd name="connsiteX20" fmla="*/ 11815 w 46142"/>
                  <a:gd name="connsiteY20" fmla="*/ 48268 h 57746"/>
                  <a:gd name="connsiteX21" fmla="*/ 7259 w 46142"/>
                  <a:gd name="connsiteY21" fmla="*/ 37623 h 577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6142" h="57746">
                    <a:moveTo>
                      <a:pt x="7259" y="34164"/>
                    </a:moveTo>
                    <a:cubicBezTo>
                      <a:pt x="7221" y="26092"/>
                      <a:pt x="9191" y="19756"/>
                      <a:pt x="13168" y="15156"/>
                    </a:cubicBezTo>
                    <a:cubicBezTo>
                      <a:pt x="17132" y="10568"/>
                      <a:pt x="21795" y="8275"/>
                      <a:pt x="27157" y="8275"/>
                    </a:cubicBezTo>
                    <a:cubicBezTo>
                      <a:pt x="30728" y="8275"/>
                      <a:pt x="33834" y="9250"/>
                      <a:pt x="36477" y="11202"/>
                    </a:cubicBezTo>
                    <a:cubicBezTo>
                      <a:pt x="39120" y="13166"/>
                      <a:pt x="41337" y="16524"/>
                      <a:pt x="43129" y="21276"/>
                    </a:cubicBezTo>
                    <a:lnTo>
                      <a:pt x="44959" y="20098"/>
                    </a:lnTo>
                    <a:cubicBezTo>
                      <a:pt x="44133" y="14674"/>
                      <a:pt x="41712" y="9732"/>
                      <a:pt x="37697" y="5271"/>
                    </a:cubicBezTo>
                    <a:cubicBezTo>
                      <a:pt x="33695" y="811"/>
                      <a:pt x="28676" y="-1420"/>
                      <a:pt x="22640" y="-1420"/>
                    </a:cubicBezTo>
                    <a:cubicBezTo>
                      <a:pt x="16084" y="-1420"/>
                      <a:pt x="10474" y="1127"/>
                      <a:pt x="5811" y="6222"/>
                    </a:cubicBezTo>
                    <a:cubicBezTo>
                      <a:pt x="1148" y="11316"/>
                      <a:pt x="-1184" y="18159"/>
                      <a:pt x="-1184" y="26751"/>
                    </a:cubicBezTo>
                    <a:cubicBezTo>
                      <a:pt x="-1184" y="36052"/>
                      <a:pt x="1205" y="43307"/>
                      <a:pt x="5982" y="48515"/>
                    </a:cubicBezTo>
                    <a:cubicBezTo>
                      <a:pt x="10773" y="53723"/>
                      <a:pt x="16776" y="56327"/>
                      <a:pt x="23993" y="56327"/>
                    </a:cubicBezTo>
                    <a:cubicBezTo>
                      <a:pt x="30118" y="56327"/>
                      <a:pt x="35143" y="54319"/>
                      <a:pt x="39069" y="50302"/>
                    </a:cubicBezTo>
                    <a:cubicBezTo>
                      <a:pt x="42996" y="46285"/>
                      <a:pt x="44959" y="40905"/>
                      <a:pt x="44959" y="34164"/>
                    </a:cubicBezTo>
                    <a:lnTo>
                      <a:pt x="7259" y="34164"/>
                    </a:lnTo>
                    <a:close/>
                    <a:moveTo>
                      <a:pt x="7259" y="37623"/>
                    </a:moveTo>
                    <a:lnTo>
                      <a:pt x="32513" y="37623"/>
                    </a:lnTo>
                    <a:cubicBezTo>
                      <a:pt x="32322" y="41108"/>
                      <a:pt x="31909" y="43560"/>
                      <a:pt x="31274" y="44979"/>
                    </a:cubicBezTo>
                    <a:cubicBezTo>
                      <a:pt x="30283" y="47197"/>
                      <a:pt x="28803" y="48939"/>
                      <a:pt x="26833" y="50207"/>
                    </a:cubicBezTo>
                    <a:cubicBezTo>
                      <a:pt x="24864" y="51474"/>
                      <a:pt x="22805" y="52108"/>
                      <a:pt x="20658" y="52108"/>
                    </a:cubicBezTo>
                    <a:cubicBezTo>
                      <a:pt x="17367" y="52108"/>
                      <a:pt x="14419" y="50828"/>
                      <a:pt x="11815" y="48268"/>
                    </a:cubicBezTo>
                    <a:cubicBezTo>
                      <a:pt x="9222" y="45721"/>
                      <a:pt x="7704" y="42172"/>
                      <a:pt x="7259" y="37623"/>
                    </a:cubicBezTo>
                    <a:close/>
                  </a:path>
                </a:pathLst>
              </a:custGeom>
              <a:solidFill>
                <a:srgbClr val="000000"/>
              </a:solidFill>
              <a:ln w="19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529" name="Freeform: Shape 528">
                <a:extLst>
                  <a:ext uri="{FF2B5EF4-FFF2-40B4-BE49-F238E27FC236}">
                    <a16:creationId xmlns:a16="http://schemas.microsoft.com/office/drawing/2014/main" id="{0FF8EC10-779D-D766-1331-13CF30B1B850}"/>
                  </a:ext>
                </a:extLst>
              </p:cNvPr>
              <p:cNvSpPr/>
              <p:nvPr/>
            </p:nvSpPr>
            <p:spPr>
              <a:xfrm flipV="1">
                <a:off x="3391902" y="88279"/>
                <a:ext cx="27331" cy="84472"/>
              </a:xfrm>
              <a:custGeom>
                <a:avLst/>
                <a:gdLst>
                  <a:gd name="connsiteX0" fmla="*/ 13467 w 27331"/>
                  <a:gd name="connsiteY0" fmla="*/ 82261 h 84472"/>
                  <a:gd name="connsiteX1" fmla="*/ 17717 w 27331"/>
                  <a:gd name="connsiteY1" fmla="*/ 80493 h 84472"/>
                  <a:gd name="connsiteX2" fmla="*/ 19490 w 27331"/>
                  <a:gd name="connsiteY2" fmla="*/ 76254 h 84472"/>
                  <a:gd name="connsiteX3" fmla="*/ 17717 w 27331"/>
                  <a:gd name="connsiteY3" fmla="*/ 71977 h 84472"/>
                  <a:gd name="connsiteX4" fmla="*/ 13467 w 27331"/>
                  <a:gd name="connsiteY4" fmla="*/ 70190 h 84472"/>
                  <a:gd name="connsiteX5" fmla="*/ 9179 w 27331"/>
                  <a:gd name="connsiteY5" fmla="*/ 71977 h 84472"/>
                  <a:gd name="connsiteX6" fmla="*/ 7387 w 27331"/>
                  <a:gd name="connsiteY6" fmla="*/ 76254 h 84472"/>
                  <a:gd name="connsiteX7" fmla="*/ 9140 w 27331"/>
                  <a:gd name="connsiteY7" fmla="*/ 80493 h 84472"/>
                  <a:gd name="connsiteX8" fmla="*/ 13467 w 27331"/>
                  <a:gd name="connsiteY8" fmla="*/ 82261 h 84472"/>
                  <a:gd name="connsiteX9" fmla="*/ 18422 w 27331"/>
                  <a:gd name="connsiteY9" fmla="*/ 53805 h 84472"/>
                  <a:gd name="connsiteX10" fmla="*/ 18422 w 27331"/>
                  <a:gd name="connsiteY10" fmla="*/ 10086 h 84472"/>
                  <a:gd name="connsiteX11" fmla="*/ 19166 w 27331"/>
                  <a:gd name="connsiteY11" fmla="*/ 3282 h 84472"/>
                  <a:gd name="connsiteX12" fmla="*/ 21357 w 27331"/>
                  <a:gd name="connsiteY12" fmla="*/ 753 h 84472"/>
                  <a:gd name="connsiteX13" fmla="*/ 26694 w 27331"/>
                  <a:gd name="connsiteY13" fmla="*/ -64 h 84472"/>
                  <a:gd name="connsiteX14" fmla="*/ 26694 w 27331"/>
                  <a:gd name="connsiteY14" fmla="*/ -2212 h 84472"/>
                  <a:gd name="connsiteX15" fmla="*/ 183 w 27331"/>
                  <a:gd name="connsiteY15" fmla="*/ -2212 h 84472"/>
                  <a:gd name="connsiteX16" fmla="*/ 183 w 27331"/>
                  <a:gd name="connsiteY16" fmla="*/ -64 h 84472"/>
                  <a:gd name="connsiteX17" fmla="*/ 5538 w 27331"/>
                  <a:gd name="connsiteY17" fmla="*/ 696 h 84472"/>
                  <a:gd name="connsiteX18" fmla="*/ 7711 w 27331"/>
                  <a:gd name="connsiteY18" fmla="*/ 3244 h 84472"/>
                  <a:gd name="connsiteX19" fmla="*/ 8531 w 27331"/>
                  <a:gd name="connsiteY19" fmla="*/ 10086 h 84472"/>
                  <a:gd name="connsiteX20" fmla="*/ 8531 w 27331"/>
                  <a:gd name="connsiteY20" fmla="*/ 31053 h 84472"/>
                  <a:gd name="connsiteX21" fmla="*/ 7997 w 27331"/>
                  <a:gd name="connsiteY21" fmla="*/ 42515 h 84472"/>
                  <a:gd name="connsiteX22" fmla="*/ 6682 w 27331"/>
                  <a:gd name="connsiteY22" fmla="*/ 45157 h 84472"/>
                  <a:gd name="connsiteX23" fmla="*/ 4242 w 27331"/>
                  <a:gd name="connsiteY23" fmla="*/ 45898 h 84472"/>
                  <a:gd name="connsiteX24" fmla="*/ 183 w 27331"/>
                  <a:gd name="connsiteY24" fmla="*/ 45005 h 84472"/>
                  <a:gd name="connsiteX25" fmla="*/ -637 w 27331"/>
                  <a:gd name="connsiteY25" fmla="*/ 47153 h 84472"/>
                  <a:gd name="connsiteX26" fmla="*/ 15792 w 27331"/>
                  <a:gd name="connsiteY26" fmla="*/ 53805 h 84472"/>
                  <a:gd name="connsiteX27" fmla="*/ 18422 w 27331"/>
                  <a:gd name="connsiteY27" fmla="*/ 53805 h 844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27331" h="84472">
                    <a:moveTo>
                      <a:pt x="13467" y="82261"/>
                    </a:moveTo>
                    <a:cubicBezTo>
                      <a:pt x="15131" y="82261"/>
                      <a:pt x="16548" y="81671"/>
                      <a:pt x="17717" y="80493"/>
                    </a:cubicBezTo>
                    <a:cubicBezTo>
                      <a:pt x="18899" y="79327"/>
                      <a:pt x="19490" y="77914"/>
                      <a:pt x="19490" y="76254"/>
                    </a:cubicBezTo>
                    <a:cubicBezTo>
                      <a:pt x="19490" y="74594"/>
                      <a:pt x="18899" y="73169"/>
                      <a:pt x="17717" y="71977"/>
                    </a:cubicBezTo>
                    <a:cubicBezTo>
                      <a:pt x="16548" y="70786"/>
                      <a:pt x="15131" y="70190"/>
                      <a:pt x="13467" y="70190"/>
                    </a:cubicBezTo>
                    <a:cubicBezTo>
                      <a:pt x="11802" y="70190"/>
                      <a:pt x="10373" y="70786"/>
                      <a:pt x="9179" y="71977"/>
                    </a:cubicBezTo>
                    <a:cubicBezTo>
                      <a:pt x="7984" y="73169"/>
                      <a:pt x="7387" y="74594"/>
                      <a:pt x="7387" y="76254"/>
                    </a:cubicBezTo>
                    <a:cubicBezTo>
                      <a:pt x="7387" y="77914"/>
                      <a:pt x="7971" y="79327"/>
                      <a:pt x="9140" y="80493"/>
                    </a:cubicBezTo>
                    <a:cubicBezTo>
                      <a:pt x="10322" y="81671"/>
                      <a:pt x="11764" y="82261"/>
                      <a:pt x="13467" y="82261"/>
                    </a:cubicBezTo>
                    <a:close/>
                    <a:moveTo>
                      <a:pt x="18422" y="53805"/>
                    </a:moveTo>
                    <a:lnTo>
                      <a:pt x="18422" y="10086"/>
                    </a:lnTo>
                    <a:cubicBezTo>
                      <a:pt x="18422" y="6678"/>
                      <a:pt x="18670" y="4409"/>
                      <a:pt x="19166" y="3282"/>
                    </a:cubicBezTo>
                    <a:cubicBezTo>
                      <a:pt x="19661" y="2154"/>
                      <a:pt x="20392" y="1311"/>
                      <a:pt x="21357" y="753"/>
                    </a:cubicBezTo>
                    <a:cubicBezTo>
                      <a:pt x="22336" y="209"/>
                      <a:pt x="24115" y="-64"/>
                      <a:pt x="26694" y="-64"/>
                    </a:cubicBezTo>
                    <a:lnTo>
                      <a:pt x="26694" y="-2212"/>
                    </a:lnTo>
                    <a:lnTo>
                      <a:pt x="183" y="-2212"/>
                    </a:lnTo>
                    <a:lnTo>
                      <a:pt x="183" y="-64"/>
                    </a:lnTo>
                    <a:cubicBezTo>
                      <a:pt x="2851" y="-64"/>
                      <a:pt x="4636" y="190"/>
                      <a:pt x="5538" y="696"/>
                    </a:cubicBezTo>
                    <a:cubicBezTo>
                      <a:pt x="6453" y="1216"/>
                      <a:pt x="7177" y="2065"/>
                      <a:pt x="7711" y="3244"/>
                    </a:cubicBezTo>
                    <a:cubicBezTo>
                      <a:pt x="8257" y="4435"/>
                      <a:pt x="8531" y="6716"/>
                      <a:pt x="8531" y="10086"/>
                    </a:cubicBezTo>
                    <a:lnTo>
                      <a:pt x="8531" y="31053"/>
                    </a:lnTo>
                    <a:cubicBezTo>
                      <a:pt x="8531" y="36958"/>
                      <a:pt x="8353" y="40778"/>
                      <a:pt x="7997" y="42515"/>
                    </a:cubicBezTo>
                    <a:cubicBezTo>
                      <a:pt x="7717" y="43782"/>
                      <a:pt x="7279" y="44662"/>
                      <a:pt x="6682" y="45157"/>
                    </a:cubicBezTo>
                    <a:cubicBezTo>
                      <a:pt x="6085" y="45651"/>
                      <a:pt x="5271" y="45898"/>
                      <a:pt x="4242" y="45898"/>
                    </a:cubicBezTo>
                    <a:cubicBezTo>
                      <a:pt x="3124" y="45898"/>
                      <a:pt x="1771" y="45600"/>
                      <a:pt x="183" y="45005"/>
                    </a:cubicBezTo>
                    <a:lnTo>
                      <a:pt x="-637" y="47153"/>
                    </a:lnTo>
                    <a:lnTo>
                      <a:pt x="15792" y="53805"/>
                    </a:lnTo>
                    <a:lnTo>
                      <a:pt x="18422" y="53805"/>
                    </a:lnTo>
                    <a:close/>
                  </a:path>
                </a:pathLst>
              </a:custGeom>
              <a:solidFill>
                <a:srgbClr val="000000"/>
              </a:solidFill>
              <a:ln w="19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530" name="Freeform: Shape 529">
                <a:extLst>
                  <a:ext uri="{FF2B5EF4-FFF2-40B4-BE49-F238E27FC236}">
                    <a16:creationId xmlns:a16="http://schemas.microsoft.com/office/drawing/2014/main" id="{164C519D-C2BC-7B59-7D12-D2DF21ED46F5}"/>
                  </a:ext>
                </a:extLst>
              </p:cNvPr>
              <p:cNvSpPr/>
              <p:nvPr/>
            </p:nvSpPr>
            <p:spPr>
              <a:xfrm flipV="1">
                <a:off x="3423410" y="100464"/>
                <a:ext cx="32877" cy="73181"/>
              </a:xfrm>
              <a:custGeom>
                <a:avLst/>
                <a:gdLst>
                  <a:gd name="connsiteX0" fmla="*/ 17795 w 32877"/>
                  <a:gd name="connsiteY0" fmla="*/ 71314 h 73181"/>
                  <a:gd name="connsiteX1" fmla="*/ 17795 w 32877"/>
                  <a:gd name="connsiteY1" fmla="*/ 53447 h 73181"/>
                  <a:gd name="connsiteX2" fmla="*/ 30545 w 32877"/>
                  <a:gd name="connsiteY2" fmla="*/ 53447 h 73181"/>
                  <a:gd name="connsiteX3" fmla="*/ 30545 w 32877"/>
                  <a:gd name="connsiteY3" fmla="*/ 49284 h 73181"/>
                  <a:gd name="connsiteX4" fmla="*/ 17795 w 32877"/>
                  <a:gd name="connsiteY4" fmla="*/ 49284 h 73181"/>
                  <a:gd name="connsiteX5" fmla="*/ 17795 w 32877"/>
                  <a:gd name="connsiteY5" fmla="*/ 14005 h 73181"/>
                  <a:gd name="connsiteX6" fmla="*/ 19319 w 32877"/>
                  <a:gd name="connsiteY6" fmla="*/ 6857 h 73181"/>
                  <a:gd name="connsiteX7" fmla="*/ 23227 w 32877"/>
                  <a:gd name="connsiteY7" fmla="*/ 5033 h 73181"/>
                  <a:gd name="connsiteX8" fmla="*/ 27038 w 32877"/>
                  <a:gd name="connsiteY8" fmla="*/ 6249 h 73181"/>
                  <a:gd name="connsiteX9" fmla="*/ 29897 w 32877"/>
                  <a:gd name="connsiteY9" fmla="*/ 9842 h 73181"/>
                  <a:gd name="connsiteX10" fmla="*/ 32223 w 32877"/>
                  <a:gd name="connsiteY10" fmla="*/ 9842 h 73181"/>
                  <a:gd name="connsiteX11" fmla="*/ 26314 w 32877"/>
                  <a:gd name="connsiteY11" fmla="*/ 1079 h 73181"/>
                  <a:gd name="connsiteX12" fmla="*/ 18462 w 32877"/>
                  <a:gd name="connsiteY12" fmla="*/ -1867 h 73181"/>
                  <a:gd name="connsiteX13" fmla="*/ 13087 w 32877"/>
                  <a:gd name="connsiteY13" fmla="*/ -347 h 73181"/>
                  <a:gd name="connsiteX14" fmla="*/ 9218 w 32877"/>
                  <a:gd name="connsiteY14" fmla="*/ 3987 h 73181"/>
                  <a:gd name="connsiteX15" fmla="*/ 7979 w 32877"/>
                  <a:gd name="connsiteY15" fmla="*/ 12693 h 73181"/>
                  <a:gd name="connsiteX16" fmla="*/ 7979 w 32877"/>
                  <a:gd name="connsiteY16" fmla="*/ 49284 h 73181"/>
                  <a:gd name="connsiteX17" fmla="*/ -655 w 32877"/>
                  <a:gd name="connsiteY17" fmla="*/ 49284 h 73181"/>
                  <a:gd name="connsiteX18" fmla="*/ -655 w 32877"/>
                  <a:gd name="connsiteY18" fmla="*/ 51242 h 73181"/>
                  <a:gd name="connsiteX19" fmla="*/ 6035 w 32877"/>
                  <a:gd name="connsiteY19" fmla="*/ 55671 h 73181"/>
                  <a:gd name="connsiteX20" fmla="*/ 12134 w 32877"/>
                  <a:gd name="connsiteY20" fmla="*/ 63065 h 73181"/>
                  <a:gd name="connsiteX21" fmla="*/ 15946 w 32877"/>
                  <a:gd name="connsiteY21" fmla="*/ 71314 h 73181"/>
                  <a:gd name="connsiteX22" fmla="*/ 17795 w 32877"/>
                  <a:gd name="connsiteY22" fmla="*/ 71314 h 731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32877" h="73181">
                    <a:moveTo>
                      <a:pt x="17795" y="71314"/>
                    </a:moveTo>
                    <a:lnTo>
                      <a:pt x="17795" y="53447"/>
                    </a:lnTo>
                    <a:lnTo>
                      <a:pt x="30545" y="53447"/>
                    </a:lnTo>
                    <a:lnTo>
                      <a:pt x="30545" y="49284"/>
                    </a:lnTo>
                    <a:lnTo>
                      <a:pt x="17795" y="49284"/>
                    </a:lnTo>
                    <a:lnTo>
                      <a:pt x="17795" y="14005"/>
                    </a:lnTo>
                    <a:cubicBezTo>
                      <a:pt x="17795" y="10469"/>
                      <a:pt x="18303" y="8087"/>
                      <a:pt x="19319" y="6857"/>
                    </a:cubicBezTo>
                    <a:cubicBezTo>
                      <a:pt x="20336" y="5641"/>
                      <a:pt x="21638" y="5033"/>
                      <a:pt x="23227" y="5033"/>
                    </a:cubicBezTo>
                    <a:cubicBezTo>
                      <a:pt x="24535" y="5033"/>
                      <a:pt x="25806" y="5438"/>
                      <a:pt x="27038" y="6249"/>
                    </a:cubicBezTo>
                    <a:cubicBezTo>
                      <a:pt x="28271" y="7060"/>
                      <a:pt x="29224" y="8258"/>
                      <a:pt x="29897" y="9842"/>
                    </a:cubicBezTo>
                    <a:lnTo>
                      <a:pt x="32223" y="9842"/>
                    </a:lnTo>
                    <a:cubicBezTo>
                      <a:pt x="30825" y="5964"/>
                      <a:pt x="28855" y="3043"/>
                      <a:pt x="26314" y="1079"/>
                    </a:cubicBezTo>
                    <a:cubicBezTo>
                      <a:pt x="23773" y="-885"/>
                      <a:pt x="21155" y="-1867"/>
                      <a:pt x="18462" y="-1867"/>
                    </a:cubicBezTo>
                    <a:cubicBezTo>
                      <a:pt x="16632" y="-1867"/>
                      <a:pt x="14840" y="-1360"/>
                      <a:pt x="13087" y="-347"/>
                    </a:cubicBezTo>
                    <a:cubicBezTo>
                      <a:pt x="11346" y="667"/>
                      <a:pt x="10057" y="2112"/>
                      <a:pt x="9218" y="3987"/>
                    </a:cubicBezTo>
                    <a:cubicBezTo>
                      <a:pt x="8392" y="5863"/>
                      <a:pt x="7979" y="8765"/>
                      <a:pt x="7979" y="12693"/>
                    </a:cubicBezTo>
                    <a:lnTo>
                      <a:pt x="7979" y="49284"/>
                    </a:lnTo>
                    <a:lnTo>
                      <a:pt x="-655" y="49284"/>
                    </a:lnTo>
                    <a:lnTo>
                      <a:pt x="-655" y="51242"/>
                    </a:lnTo>
                    <a:cubicBezTo>
                      <a:pt x="1518" y="52116"/>
                      <a:pt x="3748" y="53592"/>
                      <a:pt x="6035" y="55671"/>
                    </a:cubicBezTo>
                    <a:cubicBezTo>
                      <a:pt x="8322" y="57749"/>
                      <a:pt x="10355" y="60214"/>
                      <a:pt x="12134" y="63065"/>
                    </a:cubicBezTo>
                    <a:cubicBezTo>
                      <a:pt x="13049" y="64573"/>
                      <a:pt x="14319" y="67323"/>
                      <a:pt x="15946" y="71314"/>
                    </a:cubicBezTo>
                    <a:lnTo>
                      <a:pt x="17795" y="71314"/>
                    </a:lnTo>
                    <a:close/>
                  </a:path>
                </a:pathLst>
              </a:custGeom>
              <a:solidFill>
                <a:srgbClr val="000000"/>
              </a:solidFill>
              <a:ln w="19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531" name="Freeform: Shape 530">
                <a:extLst>
                  <a:ext uri="{FF2B5EF4-FFF2-40B4-BE49-F238E27FC236}">
                    <a16:creationId xmlns:a16="http://schemas.microsoft.com/office/drawing/2014/main" id="{41FE7E29-464F-6EFB-F9B1-D5D283A6C2B8}"/>
                  </a:ext>
                </a:extLst>
              </p:cNvPr>
              <p:cNvSpPr/>
              <p:nvPr/>
            </p:nvSpPr>
            <p:spPr>
              <a:xfrm flipV="1">
                <a:off x="3456823" y="118331"/>
                <a:ext cx="59560" cy="80670"/>
              </a:xfrm>
              <a:custGeom>
                <a:avLst/>
                <a:gdLst>
                  <a:gd name="connsiteX0" fmla="*/ -1326 w 59560"/>
                  <a:gd name="connsiteY0" fmla="*/ 79942 h 80670"/>
                  <a:gd name="connsiteX1" fmla="*/ 24099 w 59560"/>
                  <a:gd name="connsiteY1" fmla="*/ 79942 h 80670"/>
                  <a:gd name="connsiteX2" fmla="*/ 24099 w 59560"/>
                  <a:gd name="connsiteY2" fmla="*/ 77737 h 80670"/>
                  <a:gd name="connsiteX3" fmla="*/ 22841 w 59560"/>
                  <a:gd name="connsiteY3" fmla="*/ 77737 h 80670"/>
                  <a:gd name="connsiteX4" fmla="*/ 18820 w 59560"/>
                  <a:gd name="connsiteY4" fmla="*/ 76578 h 80670"/>
                  <a:gd name="connsiteX5" fmla="*/ 17485 w 59560"/>
                  <a:gd name="connsiteY5" fmla="*/ 73689 h 80670"/>
                  <a:gd name="connsiteX6" fmla="*/ 19449 w 59560"/>
                  <a:gd name="connsiteY6" fmla="*/ 67283 h 80670"/>
                  <a:gd name="connsiteX7" fmla="*/ 32733 w 59560"/>
                  <a:gd name="connsiteY7" fmla="*/ 39835 h 80670"/>
                  <a:gd name="connsiteX8" fmla="*/ 44950 w 59560"/>
                  <a:gd name="connsiteY8" fmla="*/ 69887 h 80670"/>
                  <a:gd name="connsiteX9" fmla="*/ 45960 w 59560"/>
                  <a:gd name="connsiteY9" fmla="*/ 74715 h 80670"/>
                  <a:gd name="connsiteX10" fmla="*/ 45541 w 59560"/>
                  <a:gd name="connsiteY10" fmla="*/ 76312 h 80670"/>
                  <a:gd name="connsiteX11" fmla="*/ 44054 w 59560"/>
                  <a:gd name="connsiteY11" fmla="*/ 77338 h 80670"/>
                  <a:gd name="connsiteX12" fmla="*/ 40471 w 59560"/>
                  <a:gd name="connsiteY12" fmla="*/ 77737 h 80670"/>
                  <a:gd name="connsiteX13" fmla="*/ 40471 w 59560"/>
                  <a:gd name="connsiteY13" fmla="*/ 79942 h 80670"/>
                  <a:gd name="connsiteX14" fmla="*/ 58234 w 59560"/>
                  <a:gd name="connsiteY14" fmla="*/ 79942 h 80670"/>
                  <a:gd name="connsiteX15" fmla="*/ 58234 w 59560"/>
                  <a:gd name="connsiteY15" fmla="*/ 77737 h 80670"/>
                  <a:gd name="connsiteX16" fmla="*/ 54823 w 59560"/>
                  <a:gd name="connsiteY16" fmla="*/ 76768 h 80670"/>
                  <a:gd name="connsiteX17" fmla="*/ 52211 w 59560"/>
                  <a:gd name="connsiteY17" fmla="*/ 74107 h 80670"/>
                  <a:gd name="connsiteX18" fmla="*/ 50191 w 59560"/>
                  <a:gd name="connsiteY18" fmla="*/ 69545 h 80670"/>
                  <a:gd name="connsiteX19" fmla="*/ 27968 w 59560"/>
                  <a:gd name="connsiteY19" fmla="*/ 15238 h 80670"/>
                  <a:gd name="connsiteX20" fmla="*/ 19525 w 59560"/>
                  <a:gd name="connsiteY20" fmla="*/ 3320 h 80670"/>
                  <a:gd name="connsiteX21" fmla="*/ 9500 w 59560"/>
                  <a:gd name="connsiteY21" fmla="*/ -729 h 80670"/>
                  <a:gd name="connsiteX22" fmla="*/ 3725 w 59560"/>
                  <a:gd name="connsiteY22" fmla="*/ 1286 h 80670"/>
                  <a:gd name="connsiteX23" fmla="*/ 1457 w 59560"/>
                  <a:gd name="connsiteY23" fmla="*/ 5924 h 80670"/>
                  <a:gd name="connsiteX24" fmla="*/ 3096 w 59560"/>
                  <a:gd name="connsiteY24" fmla="*/ 9935 h 80670"/>
                  <a:gd name="connsiteX25" fmla="*/ 7594 w 59560"/>
                  <a:gd name="connsiteY25" fmla="*/ 11437 h 80670"/>
                  <a:gd name="connsiteX26" fmla="*/ 12968 w 59560"/>
                  <a:gd name="connsiteY26" fmla="*/ 10144 h 80670"/>
                  <a:gd name="connsiteX27" fmla="*/ 15942 w 59560"/>
                  <a:gd name="connsiteY27" fmla="*/ 9251 h 80670"/>
                  <a:gd name="connsiteX28" fmla="*/ 19830 w 59560"/>
                  <a:gd name="connsiteY28" fmla="*/ 11095 h 80670"/>
                  <a:gd name="connsiteX29" fmla="*/ 24099 w 59560"/>
                  <a:gd name="connsiteY29" fmla="*/ 18223 h 80670"/>
                  <a:gd name="connsiteX30" fmla="*/ 27968 w 59560"/>
                  <a:gd name="connsiteY30" fmla="*/ 27670 h 80670"/>
                  <a:gd name="connsiteX31" fmla="*/ 8375 w 59560"/>
                  <a:gd name="connsiteY31" fmla="*/ 68708 h 80670"/>
                  <a:gd name="connsiteX32" fmla="*/ 5516 w 59560"/>
                  <a:gd name="connsiteY32" fmla="*/ 73289 h 80670"/>
                  <a:gd name="connsiteX33" fmla="*/ 3077 w 59560"/>
                  <a:gd name="connsiteY33" fmla="*/ 76065 h 80670"/>
                  <a:gd name="connsiteX34" fmla="*/ -1326 w 59560"/>
                  <a:gd name="connsiteY34" fmla="*/ 77737 h 80670"/>
                  <a:gd name="connsiteX35" fmla="*/ -1326 w 59560"/>
                  <a:gd name="connsiteY35" fmla="*/ 79942 h 80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59560" h="80670">
                    <a:moveTo>
                      <a:pt x="-1326" y="79942"/>
                    </a:moveTo>
                    <a:lnTo>
                      <a:pt x="24099" y="79942"/>
                    </a:lnTo>
                    <a:lnTo>
                      <a:pt x="24099" y="77737"/>
                    </a:lnTo>
                    <a:lnTo>
                      <a:pt x="22841" y="77737"/>
                    </a:lnTo>
                    <a:cubicBezTo>
                      <a:pt x="21062" y="77737"/>
                      <a:pt x="19722" y="77351"/>
                      <a:pt x="18820" y="76578"/>
                    </a:cubicBezTo>
                    <a:cubicBezTo>
                      <a:pt x="17930" y="75805"/>
                      <a:pt x="17485" y="74842"/>
                      <a:pt x="17485" y="73689"/>
                    </a:cubicBezTo>
                    <a:cubicBezTo>
                      <a:pt x="17485" y="72155"/>
                      <a:pt x="18140" y="70020"/>
                      <a:pt x="19449" y="67283"/>
                    </a:cubicBezTo>
                    <a:lnTo>
                      <a:pt x="32733" y="39835"/>
                    </a:lnTo>
                    <a:lnTo>
                      <a:pt x="44950" y="69887"/>
                    </a:lnTo>
                    <a:cubicBezTo>
                      <a:pt x="45623" y="71522"/>
                      <a:pt x="45960" y="73131"/>
                      <a:pt x="45960" y="74715"/>
                    </a:cubicBezTo>
                    <a:cubicBezTo>
                      <a:pt x="45960" y="75425"/>
                      <a:pt x="45820" y="75957"/>
                      <a:pt x="45541" y="76312"/>
                    </a:cubicBezTo>
                    <a:cubicBezTo>
                      <a:pt x="45223" y="76743"/>
                      <a:pt x="44727" y="77085"/>
                      <a:pt x="44054" y="77338"/>
                    </a:cubicBezTo>
                    <a:cubicBezTo>
                      <a:pt x="43381" y="77604"/>
                      <a:pt x="42186" y="77737"/>
                      <a:pt x="40471" y="77737"/>
                    </a:cubicBezTo>
                    <a:lnTo>
                      <a:pt x="40471" y="79942"/>
                    </a:lnTo>
                    <a:lnTo>
                      <a:pt x="58234" y="79942"/>
                    </a:lnTo>
                    <a:lnTo>
                      <a:pt x="58234" y="77737"/>
                    </a:lnTo>
                    <a:cubicBezTo>
                      <a:pt x="56760" y="77573"/>
                      <a:pt x="55623" y="77249"/>
                      <a:pt x="54823" y="76768"/>
                    </a:cubicBezTo>
                    <a:cubicBezTo>
                      <a:pt x="54035" y="76299"/>
                      <a:pt x="53164" y="75412"/>
                      <a:pt x="52211" y="74107"/>
                    </a:cubicBezTo>
                    <a:cubicBezTo>
                      <a:pt x="51856" y="73562"/>
                      <a:pt x="51182" y="72041"/>
                      <a:pt x="50191" y="69545"/>
                    </a:cubicBezTo>
                    <a:lnTo>
                      <a:pt x="27968" y="15238"/>
                    </a:lnTo>
                    <a:cubicBezTo>
                      <a:pt x="25821" y="9979"/>
                      <a:pt x="23006" y="6007"/>
                      <a:pt x="19525" y="3320"/>
                    </a:cubicBezTo>
                    <a:cubicBezTo>
                      <a:pt x="16056" y="621"/>
                      <a:pt x="12714" y="-729"/>
                      <a:pt x="9500" y="-729"/>
                    </a:cubicBezTo>
                    <a:cubicBezTo>
                      <a:pt x="7162" y="-729"/>
                      <a:pt x="5237" y="-57"/>
                      <a:pt x="3725" y="1286"/>
                    </a:cubicBezTo>
                    <a:cubicBezTo>
                      <a:pt x="2213" y="2630"/>
                      <a:pt x="1457" y="4176"/>
                      <a:pt x="1457" y="5924"/>
                    </a:cubicBezTo>
                    <a:cubicBezTo>
                      <a:pt x="1457" y="7584"/>
                      <a:pt x="2003" y="8921"/>
                      <a:pt x="3096" y="9935"/>
                    </a:cubicBezTo>
                    <a:cubicBezTo>
                      <a:pt x="4188" y="10936"/>
                      <a:pt x="5688" y="11437"/>
                      <a:pt x="7594" y="11437"/>
                    </a:cubicBezTo>
                    <a:cubicBezTo>
                      <a:pt x="8902" y="11437"/>
                      <a:pt x="10694" y="11006"/>
                      <a:pt x="12968" y="10144"/>
                    </a:cubicBezTo>
                    <a:cubicBezTo>
                      <a:pt x="14557" y="9549"/>
                      <a:pt x="15548" y="9251"/>
                      <a:pt x="15942" y="9251"/>
                    </a:cubicBezTo>
                    <a:cubicBezTo>
                      <a:pt x="17136" y="9251"/>
                      <a:pt x="18432" y="9865"/>
                      <a:pt x="19830" y="11095"/>
                    </a:cubicBezTo>
                    <a:cubicBezTo>
                      <a:pt x="21240" y="12311"/>
                      <a:pt x="22663" y="14687"/>
                      <a:pt x="24099" y="18223"/>
                    </a:cubicBezTo>
                    <a:lnTo>
                      <a:pt x="27968" y="27670"/>
                    </a:lnTo>
                    <a:lnTo>
                      <a:pt x="8375" y="68708"/>
                    </a:lnTo>
                    <a:cubicBezTo>
                      <a:pt x="7778" y="69938"/>
                      <a:pt x="6825" y="71465"/>
                      <a:pt x="5516" y="73289"/>
                    </a:cubicBezTo>
                    <a:cubicBezTo>
                      <a:pt x="4525" y="74671"/>
                      <a:pt x="3712" y="75596"/>
                      <a:pt x="3077" y="76065"/>
                    </a:cubicBezTo>
                    <a:cubicBezTo>
                      <a:pt x="2162" y="76698"/>
                      <a:pt x="694" y="77256"/>
                      <a:pt x="-1326" y="77737"/>
                    </a:cubicBezTo>
                    <a:lnTo>
                      <a:pt x="-1326" y="79942"/>
                    </a:lnTo>
                    <a:close/>
                  </a:path>
                </a:pathLst>
              </a:custGeom>
              <a:solidFill>
                <a:srgbClr val="000000"/>
              </a:solidFill>
              <a:ln w="19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532" name="Freeform: Shape 531">
                <a:extLst>
                  <a:ext uri="{FF2B5EF4-FFF2-40B4-BE49-F238E27FC236}">
                    <a16:creationId xmlns:a16="http://schemas.microsoft.com/office/drawing/2014/main" id="{6AAA426B-D891-3D30-595D-9CDB8390488D}"/>
                  </a:ext>
                </a:extLst>
              </p:cNvPr>
              <p:cNvSpPr/>
              <p:nvPr/>
            </p:nvSpPr>
            <p:spPr>
              <a:xfrm flipV="1">
                <a:off x="3517089" y="172752"/>
                <a:ext cx="12706" cy="12672"/>
              </a:xfrm>
              <a:custGeom>
                <a:avLst/>
                <a:gdLst/>
                <a:ahLst/>
                <a:cxnLst/>
                <a:rect l="l" t="t" r="r" b="b"/>
                <a:pathLst>
                  <a:path w="12706" h="12672"/>
                </a:pathLst>
              </a:custGeom>
              <a:solidFill>
                <a:srgbClr val="000000"/>
              </a:solidFill>
              <a:ln w="19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533" name="Freeform: Shape 532">
                <a:extLst>
                  <a:ext uri="{FF2B5EF4-FFF2-40B4-BE49-F238E27FC236}">
                    <a16:creationId xmlns:a16="http://schemas.microsoft.com/office/drawing/2014/main" id="{340A7641-3D24-C39E-184A-67E73BE62C72}"/>
                  </a:ext>
                </a:extLst>
              </p:cNvPr>
              <p:cNvSpPr/>
              <p:nvPr/>
            </p:nvSpPr>
            <p:spPr>
              <a:xfrm flipV="1">
                <a:off x="3547280" y="88279"/>
                <a:ext cx="57063" cy="86145"/>
              </a:xfrm>
              <a:custGeom>
                <a:avLst/>
                <a:gdLst>
                  <a:gd name="connsiteX0" fmla="*/ 17860 w 57063"/>
                  <a:gd name="connsiteY0" fmla="*/ 44535 h 86145"/>
                  <a:gd name="connsiteX1" fmla="*/ 34956 w 57063"/>
                  <a:gd name="connsiteY1" fmla="*/ 55522 h 86145"/>
                  <a:gd name="connsiteX2" fmla="*/ 49613 w 57063"/>
                  <a:gd name="connsiteY2" fmla="*/ 48356 h 86145"/>
                  <a:gd name="connsiteX3" fmla="*/ 55864 w 57063"/>
                  <a:gd name="connsiteY3" fmla="*/ 28797 h 86145"/>
                  <a:gd name="connsiteX4" fmla="*/ 46220 w 57063"/>
                  <a:gd name="connsiteY4" fmla="*/ 5455 h 86145"/>
                  <a:gd name="connsiteX5" fmla="*/ 27752 w 57063"/>
                  <a:gd name="connsiteY5" fmla="*/ -2168 h 86145"/>
                  <a:gd name="connsiteX6" fmla="*/ 18069 w 57063"/>
                  <a:gd name="connsiteY6" fmla="*/ -438 h 86145"/>
                  <a:gd name="connsiteX7" fmla="*/ 8044 w 57063"/>
                  <a:gd name="connsiteY7" fmla="*/ 4732 h 86145"/>
                  <a:gd name="connsiteX8" fmla="*/ 8044 w 57063"/>
                  <a:gd name="connsiteY8" fmla="*/ 61111 h 86145"/>
                  <a:gd name="connsiteX9" fmla="*/ 7587 w 57063"/>
                  <a:gd name="connsiteY9" fmla="*/ 72497 h 86145"/>
                  <a:gd name="connsiteX10" fmla="*/ 6195 w 57063"/>
                  <a:gd name="connsiteY10" fmla="*/ 75405 h 86145"/>
                  <a:gd name="connsiteX11" fmla="*/ 3813 w 57063"/>
                  <a:gd name="connsiteY11" fmla="*/ 76184 h 86145"/>
                  <a:gd name="connsiteX12" fmla="*/ -361 w 57063"/>
                  <a:gd name="connsiteY12" fmla="*/ 75234 h 86145"/>
                  <a:gd name="connsiteX13" fmla="*/ -1200 w 57063"/>
                  <a:gd name="connsiteY13" fmla="*/ 77325 h 86145"/>
                  <a:gd name="connsiteX14" fmla="*/ 15191 w 57063"/>
                  <a:gd name="connsiteY14" fmla="*/ 83978 h 86145"/>
                  <a:gd name="connsiteX15" fmla="*/ 17860 w 57063"/>
                  <a:gd name="connsiteY15" fmla="*/ 83978 h 86145"/>
                  <a:gd name="connsiteX16" fmla="*/ 17860 w 57063"/>
                  <a:gd name="connsiteY16" fmla="*/ 44535 h 86145"/>
                  <a:gd name="connsiteX17" fmla="*/ 17860 w 57063"/>
                  <a:gd name="connsiteY17" fmla="*/ 40734 h 86145"/>
                  <a:gd name="connsiteX18" fmla="*/ 17860 w 57063"/>
                  <a:gd name="connsiteY18" fmla="*/ 8173 h 86145"/>
                  <a:gd name="connsiteX19" fmla="*/ 24149 w 57063"/>
                  <a:gd name="connsiteY19" fmla="*/ 3687 h 86145"/>
                  <a:gd name="connsiteX20" fmla="*/ 30801 w 57063"/>
                  <a:gd name="connsiteY20" fmla="*/ 2185 h 86145"/>
                  <a:gd name="connsiteX21" fmla="*/ 40883 w 57063"/>
                  <a:gd name="connsiteY21" fmla="*/ 8116 h 86145"/>
                  <a:gd name="connsiteX22" fmla="*/ 45572 w 57063"/>
                  <a:gd name="connsiteY22" fmla="*/ 25413 h 86145"/>
                  <a:gd name="connsiteX23" fmla="*/ 40883 w 57063"/>
                  <a:gd name="connsiteY23" fmla="*/ 41475 h 86145"/>
                  <a:gd name="connsiteX24" fmla="*/ 30248 w 57063"/>
                  <a:gd name="connsiteY24" fmla="*/ 47083 h 86145"/>
                  <a:gd name="connsiteX25" fmla="*/ 23940 w 57063"/>
                  <a:gd name="connsiteY25" fmla="*/ 45486 h 86145"/>
                  <a:gd name="connsiteX26" fmla="*/ 17860 w 57063"/>
                  <a:gd name="connsiteY26" fmla="*/ 40734 h 861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57063" h="86145">
                    <a:moveTo>
                      <a:pt x="17860" y="44535"/>
                    </a:moveTo>
                    <a:cubicBezTo>
                      <a:pt x="23145" y="51860"/>
                      <a:pt x="28844" y="55522"/>
                      <a:pt x="34956" y="55522"/>
                    </a:cubicBezTo>
                    <a:cubicBezTo>
                      <a:pt x="40559" y="55522"/>
                      <a:pt x="45445" y="53133"/>
                      <a:pt x="49613" y="48356"/>
                    </a:cubicBezTo>
                    <a:cubicBezTo>
                      <a:pt x="53780" y="43591"/>
                      <a:pt x="55864" y="37071"/>
                      <a:pt x="55864" y="28797"/>
                    </a:cubicBezTo>
                    <a:cubicBezTo>
                      <a:pt x="55864" y="19128"/>
                      <a:pt x="52649" y="11347"/>
                      <a:pt x="46220" y="5455"/>
                    </a:cubicBezTo>
                    <a:cubicBezTo>
                      <a:pt x="40706" y="373"/>
                      <a:pt x="34549" y="-2168"/>
                      <a:pt x="27752" y="-2168"/>
                    </a:cubicBezTo>
                    <a:cubicBezTo>
                      <a:pt x="24575" y="-2168"/>
                      <a:pt x="21348" y="-1591"/>
                      <a:pt x="18069" y="-438"/>
                    </a:cubicBezTo>
                    <a:cubicBezTo>
                      <a:pt x="14804" y="715"/>
                      <a:pt x="11462" y="2439"/>
                      <a:pt x="8044" y="4732"/>
                    </a:cubicBezTo>
                    <a:lnTo>
                      <a:pt x="8044" y="61111"/>
                    </a:lnTo>
                    <a:cubicBezTo>
                      <a:pt x="8044" y="67282"/>
                      <a:pt x="7892" y="71077"/>
                      <a:pt x="7587" y="72497"/>
                    </a:cubicBezTo>
                    <a:cubicBezTo>
                      <a:pt x="7295" y="73928"/>
                      <a:pt x="6831" y="74898"/>
                      <a:pt x="6195" y="75405"/>
                    </a:cubicBezTo>
                    <a:cubicBezTo>
                      <a:pt x="5560" y="75924"/>
                      <a:pt x="4766" y="76184"/>
                      <a:pt x="3813" y="76184"/>
                    </a:cubicBezTo>
                    <a:cubicBezTo>
                      <a:pt x="2695" y="76184"/>
                      <a:pt x="1304" y="75867"/>
                      <a:pt x="-361" y="75234"/>
                    </a:cubicBezTo>
                    <a:lnTo>
                      <a:pt x="-1200" y="77325"/>
                    </a:lnTo>
                    <a:lnTo>
                      <a:pt x="15191" y="83978"/>
                    </a:lnTo>
                    <a:lnTo>
                      <a:pt x="17860" y="83978"/>
                    </a:lnTo>
                    <a:lnTo>
                      <a:pt x="17860" y="44535"/>
                    </a:lnTo>
                    <a:close/>
                    <a:moveTo>
                      <a:pt x="17860" y="40734"/>
                    </a:moveTo>
                    <a:lnTo>
                      <a:pt x="17860" y="8173"/>
                    </a:lnTo>
                    <a:cubicBezTo>
                      <a:pt x="19893" y="6196"/>
                      <a:pt x="21989" y="4701"/>
                      <a:pt x="24149" y="3687"/>
                    </a:cubicBezTo>
                    <a:cubicBezTo>
                      <a:pt x="26309" y="2686"/>
                      <a:pt x="28527" y="2185"/>
                      <a:pt x="30801" y="2185"/>
                    </a:cubicBezTo>
                    <a:cubicBezTo>
                      <a:pt x="34409" y="2185"/>
                      <a:pt x="37770" y="4162"/>
                      <a:pt x="40883" y="8116"/>
                    </a:cubicBezTo>
                    <a:cubicBezTo>
                      <a:pt x="44009" y="12082"/>
                      <a:pt x="45572" y="17848"/>
                      <a:pt x="45572" y="25413"/>
                    </a:cubicBezTo>
                    <a:cubicBezTo>
                      <a:pt x="45572" y="32383"/>
                      <a:pt x="44009" y="37737"/>
                      <a:pt x="40883" y="41475"/>
                    </a:cubicBezTo>
                    <a:cubicBezTo>
                      <a:pt x="37770" y="45213"/>
                      <a:pt x="34225" y="47083"/>
                      <a:pt x="30248" y="47083"/>
                    </a:cubicBezTo>
                    <a:cubicBezTo>
                      <a:pt x="28152" y="47083"/>
                      <a:pt x="26049" y="46550"/>
                      <a:pt x="23940" y="45486"/>
                    </a:cubicBezTo>
                    <a:cubicBezTo>
                      <a:pt x="22351" y="44688"/>
                      <a:pt x="20325" y="43104"/>
                      <a:pt x="17860" y="40734"/>
                    </a:cubicBezTo>
                    <a:close/>
                  </a:path>
                </a:pathLst>
              </a:custGeom>
              <a:solidFill>
                <a:srgbClr val="000000"/>
              </a:solidFill>
              <a:ln w="19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534" name="Freeform: Shape 533">
                <a:extLst>
                  <a:ext uri="{FF2B5EF4-FFF2-40B4-BE49-F238E27FC236}">
                    <a16:creationId xmlns:a16="http://schemas.microsoft.com/office/drawing/2014/main" id="{5E9294B0-0C95-C954-C2BE-84A6ACBED5D9}"/>
                  </a:ext>
                </a:extLst>
              </p:cNvPr>
              <p:cNvSpPr/>
              <p:nvPr/>
            </p:nvSpPr>
            <p:spPr>
              <a:xfrm flipV="1">
                <a:off x="3613111" y="116678"/>
                <a:ext cx="46142" cy="57746"/>
              </a:xfrm>
              <a:custGeom>
                <a:avLst/>
                <a:gdLst>
                  <a:gd name="connsiteX0" fmla="*/ 7281 w 46142"/>
                  <a:gd name="connsiteY0" fmla="*/ 34164 h 57746"/>
                  <a:gd name="connsiteX1" fmla="*/ 13189 w 46142"/>
                  <a:gd name="connsiteY1" fmla="*/ 15156 h 57746"/>
                  <a:gd name="connsiteX2" fmla="*/ 27179 w 46142"/>
                  <a:gd name="connsiteY2" fmla="*/ 8275 h 57746"/>
                  <a:gd name="connsiteX3" fmla="*/ 36499 w 46142"/>
                  <a:gd name="connsiteY3" fmla="*/ 11202 h 57746"/>
                  <a:gd name="connsiteX4" fmla="*/ 43151 w 46142"/>
                  <a:gd name="connsiteY4" fmla="*/ 21276 h 57746"/>
                  <a:gd name="connsiteX5" fmla="*/ 44980 w 46142"/>
                  <a:gd name="connsiteY5" fmla="*/ 20098 h 57746"/>
                  <a:gd name="connsiteX6" fmla="*/ 37719 w 46142"/>
                  <a:gd name="connsiteY6" fmla="*/ 5271 h 57746"/>
                  <a:gd name="connsiteX7" fmla="*/ 22662 w 46142"/>
                  <a:gd name="connsiteY7" fmla="*/ -1420 h 57746"/>
                  <a:gd name="connsiteX8" fmla="*/ 5832 w 46142"/>
                  <a:gd name="connsiteY8" fmla="*/ 6222 h 57746"/>
                  <a:gd name="connsiteX9" fmla="*/ -1162 w 46142"/>
                  <a:gd name="connsiteY9" fmla="*/ 26751 h 57746"/>
                  <a:gd name="connsiteX10" fmla="*/ 6004 w 46142"/>
                  <a:gd name="connsiteY10" fmla="*/ 48515 h 57746"/>
                  <a:gd name="connsiteX11" fmla="*/ 24015 w 46142"/>
                  <a:gd name="connsiteY11" fmla="*/ 56327 h 57746"/>
                  <a:gd name="connsiteX12" fmla="*/ 39091 w 46142"/>
                  <a:gd name="connsiteY12" fmla="*/ 50302 h 57746"/>
                  <a:gd name="connsiteX13" fmla="*/ 44980 w 46142"/>
                  <a:gd name="connsiteY13" fmla="*/ 34164 h 57746"/>
                  <a:gd name="connsiteX14" fmla="*/ 7281 w 46142"/>
                  <a:gd name="connsiteY14" fmla="*/ 34164 h 57746"/>
                  <a:gd name="connsiteX15" fmla="*/ 7281 w 46142"/>
                  <a:gd name="connsiteY15" fmla="*/ 37623 h 57746"/>
                  <a:gd name="connsiteX16" fmla="*/ 32535 w 46142"/>
                  <a:gd name="connsiteY16" fmla="*/ 37623 h 57746"/>
                  <a:gd name="connsiteX17" fmla="*/ 31296 w 46142"/>
                  <a:gd name="connsiteY17" fmla="*/ 44979 h 57746"/>
                  <a:gd name="connsiteX18" fmla="*/ 26855 w 46142"/>
                  <a:gd name="connsiteY18" fmla="*/ 50207 h 57746"/>
                  <a:gd name="connsiteX19" fmla="*/ 20680 w 46142"/>
                  <a:gd name="connsiteY19" fmla="*/ 52108 h 57746"/>
                  <a:gd name="connsiteX20" fmla="*/ 11836 w 46142"/>
                  <a:gd name="connsiteY20" fmla="*/ 48268 h 57746"/>
                  <a:gd name="connsiteX21" fmla="*/ 7281 w 46142"/>
                  <a:gd name="connsiteY21" fmla="*/ 37623 h 577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6142" h="57746">
                    <a:moveTo>
                      <a:pt x="7281" y="34164"/>
                    </a:moveTo>
                    <a:cubicBezTo>
                      <a:pt x="7243" y="26092"/>
                      <a:pt x="9212" y="19756"/>
                      <a:pt x="13189" y="15156"/>
                    </a:cubicBezTo>
                    <a:cubicBezTo>
                      <a:pt x="17154" y="10568"/>
                      <a:pt x="21817" y="8275"/>
                      <a:pt x="27179" y="8275"/>
                    </a:cubicBezTo>
                    <a:cubicBezTo>
                      <a:pt x="30749" y="8275"/>
                      <a:pt x="33856" y="9250"/>
                      <a:pt x="36499" y="11202"/>
                    </a:cubicBezTo>
                    <a:cubicBezTo>
                      <a:pt x="39142" y="13166"/>
                      <a:pt x="41359" y="16524"/>
                      <a:pt x="43151" y="21276"/>
                    </a:cubicBezTo>
                    <a:lnTo>
                      <a:pt x="44980" y="20098"/>
                    </a:lnTo>
                    <a:cubicBezTo>
                      <a:pt x="44154" y="14674"/>
                      <a:pt x="41734" y="9732"/>
                      <a:pt x="37719" y="5271"/>
                    </a:cubicBezTo>
                    <a:cubicBezTo>
                      <a:pt x="33716" y="811"/>
                      <a:pt x="28697" y="-1420"/>
                      <a:pt x="22662" y="-1420"/>
                    </a:cubicBezTo>
                    <a:cubicBezTo>
                      <a:pt x="16105" y="-1420"/>
                      <a:pt x="10496" y="1127"/>
                      <a:pt x="5832" y="6222"/>
                    </a:cubicBezTo>
                    <a:cubicBezTo>
                      <a:pt x="1169" y="11316"/>
                      <a:pt x="-1162" y="18159"/>
                      <a:pt x="-1162" y="26751"/>
                    </a:cubicBezTo>
                    <a:cubicBezTo>
                      <a:pt x="-1162" y="36052"/>
                      <a:pt x="1226" y="43307"/>
                      <a:pt x="6004" y="48515"/>
                    </a:cubicBezTo>
                    <a:cubicBezTo>
                      <a:pt x="10794" y="53723"/>
                      <a:pt x="16798" y="56327"/>
                      <a:pt x="24015" y="56327"/>
                    </a:cubicBezTo>
                    <a:cubicBezTo>
                      <a:pt x="30139" y="56327"/>
                      <a:pt x="35165" y="54319"/>
                      <a:pt x="39091" y="50302"/>
                    </a:cubicBezTo>
                    <a:cubicBezTo>
                      <a:pt x="43017" y="46285"/>
                      <a:pt x="44980" y="40905"/>
                      <a:pt x="44980" y="34164"/>
                    </a:cubicBezTo>
                    <a:lnTo>
                      <a:pt x="7281" y="34164"/>
                    </a:lnTo>
                    <a:close/>
                    <a:moveTo>
                      <a:pt x="7281" y="37623"/>
                    </a:moveTo>
                    <a:lnTo>
                      <a:pt x="32535" y="37623"/>
                    </a:lnTo>
                    <a:cubicBezTo>
                      <a:pt x="32344" y="41108"/>
                      <a:pt x="31931" y="43560"/>
                      <a:pt x="31296" y="44979"/>
                    </a:cubicBezTo>
                    <a:cubicBezTo>
                      <a:pt x="30305" y="47197"/>
                      <a:pt x="28824" y="48939"/>
                      <a:pt x="26855" y="50207"/>
                    </a:cubicBezTo>
                    <a:cubicBezTo>
                      <a:pt x="24885" y="51474"/>
                      <a:pt x="22827" y="52108"/>
                      <a:pt x="20680" y="52108"/>
                    </a:cubicBezTo>
                    <a:cubicBezTo>
                      <a:pt x="17389" y="52108"/>
                      <a:pt x="14441" y="50828"/>
                      <a:pt x="11836" y="48268"/>
                    </a:cubicBezTo>
                    <a:cubicBezTo>
                      <a:pt x="9244" y="45721"/>
                      <a:pt x="7726" y="42172"/>
                      <a:pt x="7281" y="37623"/>
                    </a:cubicBezTo>
                    <a:close/>
                  </a:path>
                </a:pathLst>
              </a:custGeom>
              <a:solidFill>
                <a:srgbClr val="000000"/>
              </a:solidFill>
              <a:ln w="19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535" name="Freeform: Shape 534">
                <a:extLst>
                  <a:ext uri="{FF2B5EF4-FFF2-40B4-BE49-F238E27FC236}">
                    <a16:creationId xmlns:a16="http://schemas.microsoft.com/office/drawing/2014/main" id="{21D5054A-8FDE-84D4-9C08-A0F7F82B2550}"/>
                  </a:ext>
                </a:extLst>
              </p:cNvPr>
              <p:cNvSpPr/>
              <p:nvPr/>
            </p:nvSpPr>
            <p:spPr>
              <a:xfrm flipV="1">
                <a:off x="3663910" y="100464"/>
                <a:ext cx="32877" cy="73181"/>
              </a:xfrm>
              <a:custGeom>
                <a:avLst/>
                <a:gdLst>
                  <a:gd name="connsiteX0" fmla="*/ 17814 w 32877"/>
                  <a:gd name="connsiteY0" fmla="*/ 71314 h 73181"/>
                  <a:gd name="connsiteX1" fmla="*/ 17814 w 32877"/>
                  <a:gd name="connsiteY1" fmla="*/ 53447 h 73181"/>
                  <a:gd name="connsiteX2" fmla="*/ 30564 w 32877"/>
                  <a:gd name="connsiteY2" fmla="*/ 53447 h 73181"/>
                  <a:gd name="connsiteX3" fmla="*/ 30564 w 32877"/>
                  <a:gd name="connsiteY3" fmla="*/ 49284 h 73181"/>
                  <a:gd name="connsiteX4" fmla="*/ 17814 w 32877"/>
                  <a:gd name="connsiteY4" fmla="*/ 49284 h 73181"/>
                  <a:gd name="connsiteX5" fmla="*/ 17814 w 32877"/>
                  <a:gd name="connsiteY5" fmla="*/ 14005 h 73181"/>
                  <a:gd name="connsiteX6" fmla="*/ 19338 w 32877"/>
                  <a:gd name="connsiteY6" fmla="*/ 6857 h 73181"/>
                  <a:gd name="connsiteX7" fmla="*/ 23245 w 32877"/>
                  <a:gd name="connsiteY7" fmla="*/ 5033 h 73181"/>
                  <a:gd name="connsiteX8" fmla="*/ 27057 w 32877"/>
                  <a:gd name="connsiteY8" fmla="*/ 6249 h 73181"/>
                  <a:gd name="connsiteX9" fmla="*/ 29916 w 32877"/>
                  <a:gd name="connsiteY9" fmla="*/ 9842 h 73181"/>
                  <a:gd name="connsiteX10" fmla="*/ 32241 w 32877"/>
                  <a:gd name="connsiteY10" fmla="*/ 9842 h 73181"/>
                  <a:gd name="connsiteX11" fmla="*/ 26333 w 32877"/>
                  <a:gd name="connsiteY11" fmla="*/ 1079 h 73181"/>
                  <a:gd name="connsiteX12" fmla="*/ 18481 w 32877"/>
                  <a:gd name="connsiteY12" fmla="*/ -1867 h 73181"/>
                  <a:gd name="connsiteX13" fmla="*/ 13106 w 32877"/>
                  <a:gd name="connsiteY13" fmla="*/ -347 h 73181"/>
                  <a:gd name="connsiteX14" fmla="*/ 9237 w 32877"/>
                  <a:gd name="connsiteY14" fmla="*/ 3987 h 73181"/>
                  <a:gd name="connsiteX15" fmla="*/ 7998 w 32877"/>
                  <a:gd name="connsiteY15" fmla="*/ 12693 h 73181"/>
                  <a:gd name="connsiteX16" fmla="*/ 7998 w 32877"/>
                  <a:gd name="connsiteY16" fmla="*/ 49284 h 73181"/>
                  <a:gd name="connsiteX17" fmla="*/ -636 w 32877"/>
                  <a:gd name="connsiteY17" fmla="*/ 49284 h 73181"/>
                  <a:gd name="connsiteX18" fmla="*/ -636 w 32877"/>
                  <a:gd name="connsiteY18" fmla="*/ 51242 h 73181"/>
                  <a:gd name="connsiteX19" fmla="*/ 6054 w 32877"/>
                  <a:gd name="connsiteY19" fmla="*/ 55671 h 73181"/>
                  <a:gd name="connsiteX20" fmla="*/ 12153 w 32877"/>
                  <a:gd name="connsiteY20" fmla="*/ 63065 h 73181"/>
                  <a:gd name="connsiteX21" fmla="*/ 15965 w 32877"/>
                  <a:gd name="connsiteY21" fmla="*/ 71314 h 73181"/>
                  <a:gd name="connsiteX22" fmla="*/ 17814 w 32877"/>
                  <a:gd name="connsiteY22" fmla="*/ 71314 h 731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32877" h="73181">
                    <a:moveTo>
                      <a:pt x="17814" y="71314"/>
                    </a:moveTo>
                    <a:lnTo>
                      <a:pt x="17814" y="53447"/>
                    </a:lnTo>
                    <a:lnTo>
                      <a:pt x="30564" y="53447"/>
                    </a:lnTo>
                    <a:lnTo>
                      <a:pt x="30564" y="49284"/>
                    </a:lnTo>
                    <a:lnTo>
                      <a:pt x="17814" y="49284"/>
                    </a:lnTo>
                    <a:lnTo>
                      <a:pt x="17814" y="14005"/>
                    </a:lnTo>
                    <a:cubicBezTo>
                      <a:pt x="17814" y="10469"/>
                      <a:pt x="18322" y="8087"/>
                      <a:pt x="19338" y="6857"/>
                    </a:cubicBezTo>
                    <a:cubicBezTo>
                      <a:pt x="20355" y="5641"/>
                      <a:pt x="21657" y="5033"/>
                      <a:pt x="23245" y="5033"/>
                    </a:cubicBezTo>
                    <a:cubicBezTo>
                      <a:pt x="24554" y="5033"/>
                      <a:pt x="25825" y="5438"/>
                      <a:pt x="27057" y="6249"/>
                    </a:cubicBezTo>
                    <a:cubicBezTo>
                      <a:pt x="28290" y="7060"/>
                      <a:pt x="29243" y="8258"/>
                      <a:pt x="29916" y="9842"/>
                    </a:cubicBezTo>
                    <a:lnTo>
                      <a:pt x="32241" y="9842"/>
                    </a:lnTo>
                    <a:cubicBezTo>
                      <a:pt x="30844" y="5964"/>
                      <a:pt x="28874" y="3043"/>
                      <a:pt x="26333" y="1079"/>
                    </a:cubicBezTo>
                    <a:cubicBezTo>
                      <a:pt x="23792" y="-885"/>
                      <a:pt x="21174" y="-1867"/>
                      <a:pt x="18481" y="-1867"/>
                    </a:cubicBezTo>
                    <a:cubicBezTo>
                      <a:pt x="16651" y="-1867"/>
                      <a:pt x="14859" y="-1360"/>
                      <a:pt x="13106" y="-347"/>
                    </a:cubicBezTo>
                    <a:cubicBezTo>
                      <a:pt x="11365" y="667"/>
                      <a:pt x="10075" y="2112"/>
                      <a:pt x="9237" y="3987"/>
                    </a:cubicBezTo>
                    <a:cubicBezTo>
                      <a:pt x="8411" y="5863"/>
                      <a:pt x="7998" y="8765"/>
                      <a:pt x="7998" y="12693"/>
                    </a:cubicBezTo>
                    <a:lnTo>
                      <a:pt x="7998" y="49284"/>
                    </a:lnTo>
                    <a:lnTo>
                      <a:pt x="-636" y="49284"/>
                    </a:lnTo>
                    <a:lnTo>
                      <a:pt x="-636" y="51242"/>
                    </a:lnTo>
                    <a:cubicBezTo>
                      <a:pt x="1537" y="52116"/>
                      <a:pt x="3767" y="53592"/>
                      <a:pt x="6054" y="55671"/>
                    </a:cubicBezTo>
                    <a:cubicBezTo>
                      <a:pt x="8341" y="57749"/>
                      <a:pt x="10374" y="60214"/>
                      <a:pt x="12153" y="63065"/>
                    </a:cubicBezTo>
                    <a:cubicBezTo>
                      <a:pt x="13068" y="64573"/>
                      <a:pt x="14338" y="67323"/>
                      <a:pt x="15965" y="71314"/>
                    </a:cubicBezTo>
                    <a:lnTo>
                      <a:pt x="17814" y="71314"/>
                    </a:lnTo>
                    <a:close/>
                  </a:path>
                </a:pathLst>
              </a:custGeom>
              <a:solidFill>
                <a:srgbClr val="000000"/>
              </a:solidFill>
              <a:ln w="19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536" name="Freeform: Shape 535">
                <a:extLst>
                  <a:ext uri="{FF2B5EF4-FFF2-40B4-BE49-F238E27FC236}">
                    <a16:creationId xmlns:a16="http://schemas.microsoft.com/office/drawing/2014/main" id="{949DC703-D570-5287-1F78-18364C06D7F2}"/>
                  </a:ext>
                </a:extLst>
              </p:cNvPr>
              <p:cNvSpPr/>
              <p:nvPr/>
            </p:nvSpPr>
            <p:spPr>
              <a:xfrm flipV="1">
                <a:off x="3697389" y="118331"/>
                <a:ext cx="86186" cy="56093"/>
              </a:xfrm>
              <a:custGeom>
                <a:avLst/>
                <a:gdLst>
                  <a:gd name="connsiteX0" fmla="*/ -2008 w 86186"/>
                  <a:gd name="connsiteY0" fmla="*/ 54717 h 56093"/>
                  <a:gd name="connsiteX1" fmla="*/ 20864 w 86186"/>
                  <a:gd name="connsiteY1" fmla="*/ 54717 h 56093"/>
                  <a:gd name="connsiteX2" fmla="*/ 20864 w 86186"/>
                  <a:gd name="connsiteY2" fmla="*/ 52512 h 56093"/>
                  <a:gd name="connsiteX3" fmla="*/ 16709 w 86186"/>
                  <a:gd name="connsiteY3" fmla="*/ 51372 h 56093"/>
                  <a:gd name="connsiteX4" fmla="*/ 15737 w 86186"/>
                  <a:gd name="connsiteY4" fmla="*/ 48825 h 56093"/>
                  <a:gd name="connsiteX5" fmla="*/ 16747 w 86186"/>
                  <a:gd name="connsiteY5" fmla="*/ 44377 h 56093"/>
                  <a:gd name="connsiteX6" fmla="*/ 28430 w 86186"/>
                  <a:gd name="connsiteY6" fmla="*/ 13070 h 56093"/>
                  <a:gd name="connsiteX7" fmla="*/ 40152 w 86186"/>
                  <a:gd name="connsiteY7" fmla="*/ 38560 h 56093"/>
                  <a:gd name="connsiteX8" fmla="*/ 37064 w 86186"/>
                  <a:gd name="connsiteY8" fmla="*/ 46563 h 56093"/>
                  <a:gd name="connsiteX9" fmla="*/ 33309 w 86186"/>
                  <a:gd name="connsiteY9" fmla="*/ 51505 h 56093"/>
                  <a:gd name="connsiteX10" fmla="*/ 28430 w 86186"/>
                  <a:gd name="connsiteY10" fmla="*/ 52512 h 56093"/>
                  <a:gd name="connsiteX11" fmla="*/ 28430 w 86186"/>
                  <a:gd name="connsiteY11" fmla="*/ 54717 h 56093"/>
                  <a:gd name="connsiteX12" fmla="*/ 54389 w 86186"/>
                  <a:gd name="connsiteY12" fmla="*/ 54717 h 56093"/>
                  <a:gd name="connsiteX13" fmla="*/ 54389 w 86186"/>
                  <a:gd name="connsiteY13" fmla="*/ 52512 h 56093"/>
                  <a:gd name="connsiteX14" fmla="*/ 48309 w 86186"/>
                  <a:gd name="connsiteY14" fmla="*/ 50973 h 56093"/>
                  <a:gd name="connsiteX15" fmla="*/ 47127 w 86186"/>
                  <a:gd name="connsiteY15" fmla="*/ 47931 h 56093"/>
                  <a:gd name="connsiteX16" fmla="*/ 47604 w 86186"/>
                  <a:gd name="connsiteY16" fmla="*/ 45498 h 56093"/>
                  <a:gd name="connsiteX17" fmla="*/ 59992 w 86186"/>
                  <a:gd name="connsiteY17" fmla="*/ 14249 h 56093"/>
                  <a:gd name="connsiteX18" fmla="*/ 71485 w 86186"/>
                  <a:gd name="connsiteY18" fmla="*/ 44377 h 56093"/>
                  <a:gd name="connsiteX19" fmla="*/ 72667 w 86186"/>
                  <a:gd name="connsiteY19" fmla="*/ 49490 h 56093"/>
                  <a:gd name="connsiteX20" fmla="*/ 71504 w 86186"/>
                  <a:gd name="connsiteY20" fmla="*/ 51505 h 56093"/>
                  <a:gd name="connsiteX21" fmla="*/ 66949 w 86186"/>
                  <a:gd name="connsiteY21" fmla="*/ 52512 h 56093"/>
                  <a:gd name="connsiteX22" fmla="*/ 66949 w 86186"/>
                  <a:gd name="connsiteY22" fmla="*/ 54717 h 56093"/>
                  <a:gd name="connsiteX23" fmla="*/ 84179 w 86186"/>
                  <a:gd name="connsiteY23" fmla="*/ 54717 h 56093"/>
                  <a:gd name="connsiteX24" fmla="*/ 84179 w 86186"/>
                  <a:gd name="connsiteY24" fmla="*/ 52512 h 56093"/>
                  <a:gd name="connsiteX25" fmla="*/ 76555 w 86186"/>
                  <a:gd name="connsiteY25" fmla="*/ 45498 h 56093"/>
                  <a:gd name="connsiteX26" fmla="*/ 58315 w 86186"/>
                  <a:gd name="connsiteY26" fmla="*/ -1376 h 56093"/>
                  <a:gd name="connsiteX27" fmla="*/ 55875 w 86186"/>
                  <a:gd name="connsiteY27" fmla="*/ -1376 h 56093"/>
                  <a:gd name="connsiteX28" fmla="*/ 42248 w 86186"/>
                  <a:gd name="connsiteY28" fmla="*/ 33390 h 56093"/>
                  <a:gd name="connsiteX29" fmla="*/ 26334 w 86186"/>
                  <a:gd name="connsiteY29" fmla="*/ -1376 h 56093"/>
                  <a:gd name="connsiteX30" fmla="*/ 24142 w 86186"/>
                  <a:gd name="connsiteY30" fmla="*/ -1376 h 56093"/>
                  <a:gd name="connsiteX31" fmla="*/ 6626 w 86186"/>
                  <a:gd name="connsiteY31" fmla="*/ 44377 h 56093"/>
                  <a:gd name="connsiteX32" fmla="*/ 3215 w 86186"/>
                  <a:gd name="connsiteY32" fmla="*/ 50212 h 56093"/>
                  <a:gd name="connsiteX33" fmla="*/ -2008 w 86186"/>
                  <a:gd name="connsiteY33" fmla="*/ 52512 h 56093"/>
                  <a:gd name="connsiteX34" fmla="*/ -2008 w 86186"/>
                  <a:gd name="connsiteY34" fmla="*/ 54717 h 560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86186" h="56093">
                    <a:moveTo>
                      <a:pt x="-2008" y="54717"/>
                    </a:moveTo>
                    <a:lnTo>
                      <a:pt x="20864" y="54717"/>
                    </a:lnTo>
                    <a:lnTo>
                      <a:pt x="20864" y="52512"/>
                    </a:lnTo>
                    <a:cubicBezTo>
                      <a:pt x="18754" y="52347"/>
                      <a:pt x="17369" y="51967"/>
                      <a:pt x="16709" y="51372"/>
                    </a:cubicBezTo>
                    <a:cubicBezTo>
                      <a:pt x="16061" y="50789"/>
                      <a:pt x="15737" y="49940"/>
                      <a:pt x="15737" y="48825"/>
                    </a:cubicBezTo>
                    <a:cubicBezTo>
                      <a:pt x="15737" y="47595"/>
                      <a:pt x="16073" y="46113"/>
                      <a:pt x="16747" y="44377"/>
                    </a:cubicBezTo>
                    <a:lnTo>
                      <a:pt x="28430" y="13070"/>
                    </a:lnTo>
                    <a:lnTo>
                      <a:pt x="40152" y="38560"/>
                    </a:lnTo>
                    <a:lnTo>
                      <a:pt x="37064" y="46563"/>
                    </a:lnTo>
                    <a:cubicBezTo>
                      <a:pt x="36111" y="48945"/>
                      <a:pt x="34859" y="50592"/>
                      <a:pt x="33309" y="51505"/>
                    </a:cubicBezTo>
                    <a:cubicBezTo>
                      <a:pt x="32433" y="52062"/>
                      <a:pt x="30806" y="52398"/>
                      <a:pt x="28430" y="52512"/>
                    </a:cubicBezTo>
                    <a:lnTo>
                      <a:pt x="28430" y="54717"/>
                    </a:lnTo>
                    <a:lnTo>
                      <a:pt x="54389" y="54717"/>
                    </a:lnTo>
                    <a:lnTo>
                      <a:pt x="54389" y="52512"/>
                    </a:lnTo>
                    <a:cubicBezTo>
                      <a:pt x="51530" y="52398"/>
                      <a:pt x="49503" y="51885"/>
                      <a:pt x="48309" y="50973"/>
                    </a:cubicBezTo>
                    <a:cubicBezTo>
                      <a:pt x="47521" y="50339"/>
                      <a:pt x="47127" y="49325"/>
                      <a:pt x="47127" y="47931"/>
                    </a:cubicBezTo>
                    <a:cubicBezTo>
                      <a:pt x="47127" y="47146"/>
                      <a:pt x="47286" y="46335"/>
                      <a:pt x="47604" y="45498"/>
                    </a:cubicBezTo>
                    <a:lnTo>
                      <a:pt x="59992" y="14249"/>
                    </a:lnTo>
                    <a:lnTo>
                      <a:pt x="71485" y="44377"/>
                    </a:lnTo>
                    <a:cubicBezTo>
                      <a:pt x="72273" y="46518"/>
                      <a:pt x="72667" y="48223"/>
                      <a:pt x="72667" y="49490"/>
                    </a:cubicBezTo>
                    <a:cubicBezTo>
                      <a:pt x="72667" y="50238"/>
                      <a:pt x="72279" y="50909"/>
                      <a:pt x="71504" y="51505"/>
                    </a:cubicBezTo>
                    <a:cubicBezTo>
                      <a:pt x="70742" y="52100"/>
                      <a:pt x="69223" y="52436"/>
                      <a:pt x="66949" y="52512"/>
                    </a:cubicBezTo>
                    <a:lnTo>
                      <a:pt x="66949" y="54717"/>
                    </a:lnTo>
                    <a:lnTo>
                      <a:pt x="84179" y="54717"/>
                    </a:lnTo>
                    <a:lnTo>
                      <a:pt x="84179" y="52512"/>
                    </a:lnTo>
                    <a:cubicBezTo>
                      <a:pt x="80723" y="51993"/>
                      <a:pt x="78181" y="49655"/>
                      <a:pt x="76555" y="45498"/>
                    </a:cubicBezTo>
                    <a:lnTo>
                      <a:pt x="58315" y="-1376"/>
                    </a:lnTo>
                    <a:lnTo>
                      <a:pt x="55875" y="-1376"/>
                    </a:lnTo>
                    <a:lnTo>
                      <a:pt x="42248" y="33390"/>
                    </a:lnTo>
                    <a:lnTo>
                      <a:pt x="26334" y="-1376"/>
                    </a:lnTo>
                    <a:lnTo>
                      <a:pt x="24142" y="-1376"/>
                    </a:lnTo>
                    <a:lnTo>
                      <a:pt x="6626" y="44377"/>
                    </a:lnTo>
                    <a:cubicBezTo>
                      <a:pt x="5470" y="47266"/>
                      <a:pt x="4333" y="49211"/>
                      <a:pt x="3215" y="50212"/>
                    </a:cubicBezTo>
                    <a:cubicBezTo>
                      <a:pt x="2109" y="51226"/>
                      <a:pt x="368" y="51993"/>
                      <a:pt x="-2008" y="52512"/>
                    </a:cubicBezTo>
                    <a:lnTo>
                      <a:pt x="-2008" y="54717"/>
                    </a:lnTo>
                    <a:close/>
                  </a:path>
                </a:pathLst>
              </a:custGeom>
              <a:solidFill>
                <a:srgbClr val="000000"/>
              </a:solidFill>
              <a:ln w="19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537" name="Freeform: Shape 536">
                <a:extLst>
                  <a:ext uri="{FF2B5EF4-FFF2-40B4-BE49-F238E27FC236}">
                    <a16:creationId xmlns:a16="http://schemas.microsoft.com/office/drawing/2014/main" id="{B7EFB71B-CF62-BF55-E670-D1BF9A6E41DF}"/>
                  </a:ext>
                </a:extLst>
              </p:cNvPr>
              <p:cNvSpPr/>
              <p:nvPr/>
            </p:nvSpPr>
            <p:spPr>
              <a:xfrm flipV="1">
                <a:off x="3789225" y="116678"/>
                <a:ext cx="46142" cy="57746"/>
              </a:xfrm>
              <a:custGeom>
                <a:avLst/>
                <a:gdLst>
                  <a:gd name="connsiteX0" fmla="*/ 7295 w 46142"/>
                  <a:gd name="connsiteY0" fmla="*/ 34164 h 57746"/>
                  <a:gd name="connsiteX1" fmla="*/ 13203 w 46142"/>
                  <a:gd name="connsiteY1" fmla="*/ 15156 h 57746"/>
                  <a:gd name="connsiteX2" fmla="*/ 27193 w 46142"/>
                  <a:gd name="connsiteY2" fmla="*/ 8275 h 57746"/>
                  <a:gd name="connsiteX3" fmla="*/ 36513 w 46142"/>
                  <a:gd name="connsiteY3" fmla="*/ 11202 h 57746"/>
                  <a:gd name="connsiteX4" fmla="*/ 43164 w 46142"/>
                  <a:gd name="connsiteY4" fmla="*/ 21276 h 57746"/>
                  <a:gd name="connsiteX5" fmla="*/ 44994 w 46142"/>
                  <a:gd name="connsiteY5" fmla="*/ 20098 h 57746"/>
                  <a:gd name="connsiteX6" fmla="*/ 37733 w 46142"/>
                  <a:gd name="connsiteY6" fmla="*/ 5271 h 57746"/>
                  <a:gd name="connsiteX7" fmla="*/ 22676 w 46142"/>
                  <a:gd name="connsiteY7" fmla="*/ -1420 h 57746"/>
                  <a:gd name="connsiteX8" fmla="*/ 5846 w 46142"/>
                  <a:gd name="connsiteY8" fmla="*/ 6222 h 57746"/>
                  <a:gd name="connsiteX9" fmla="*/ -1148 w 46142"/>
                  <a:gd name="connsiteY9" fmla="*/ 26751 h 57746"/>
                  <a:gd name="connsiteX10" fmla="*/ 6018 w 46142"/>
                  <a:gd name="connsiteY10" fmla="*/ 48515 h 57746"/>
                  <a:gd name="connsiteX11" fmla="*/ 24029 w 46142"/>
                  <a:gd name="connsiteY11" fmla="*/ 56327 h 57746"/>
                  <a:gd name="connsiteX12" fmla="*/ 39105 w 46142"/>
                  <a:gd name="connsiteY12" fmla="*/ 50302 h 57746"/>
                  <a:gd name="connsiteX13" fmla="*/ 44994 w 46142"/>
                  <a:gd name="connsiteY13" fmla="*/ 34164 h 57746"/>
                  <a:gd name="connsiteX14" fmla="*/ 7295 w 46142"/>
                  <a:gd name="connsiteY14" fmla="*/ 34164 h 57746"/>
                  <a:gd name="connsiteX15" fmla="*/ 7295 w 46142"/>
                  <a:gd name="connsiteY15" fmla="*/ 37623 h 57746"/>
                  <a:gd name="connsiteX16" fmla="*/ 32548 w 46142"/>
                  <a:gd name="connsiteY16" fmla="*/ 37623 h 57746"/>
                  <a:gd name="connsiteX17" fmla="*/ 31310 w 46142"/>
                  <a:gd name="connsiteY17" fmla="*/ 44979 h 57746"/>
                  <a:gd name="connsiteX18" fmla="*/ 26869 w 46142"/>
                  <a:gd name="connsiteY18" fmla="*/ 50207 h 57746"/>
                  <a:gd name="connsiteX19" fmla="*/ 20693 w 46142"/>
                  <a:gd name="connsiteY19" fmla="*/ 52108 h 57746"/>
                  <a:gd name="connsiteX20" fmla="*/ 11850 w 46142"/>
                  <a:gd name="connsiteY20" fmla="*/ 48268 h 57746"/>
                  <a:gd name="connsiteX21" fmla="*/ 7295 w 46142"/>
                  <a:gd name="connsiteY21" fmla="*/ 37623 h 577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6142" h="57746">
                    <a:moveTo>
                      <a:pt x="7295" y="34164"/>
                    </a:moveTo>
                    <a:cubicBezTo>
                      <a:pt x="7257" y="26092"/>
                      <a:pt x="9226" y="19756"/>
                      <a:pt x="13203" y="15156"/>
                    </a:cubicBezTo>
                    <a:cubicBezTo>
                      <a:pt x="17168" y="10568"/>
                      <a:pt x="21831" y="8275"/>
                      <a:pt x="27193" y="8275"/>
                    </a:cubicBezTo>
                    <a:cubicBezTo>
                      <a:pt x="30763" y="8275"/>
                      <a:pt x="33870" y="9250"/>
                      <a:pt x="36513" y="11202"/>
                    </a:cubicBezTo>
                    <a:cubicBezTo>
                      <a:pt x="39156" y="13166"/>
                      <a:pt x="41373" y="16524"/>
                      <a:pt x="43164" y="21276"/>
                    </a:cubicBezTo>
                    <a:lnTo>
                      <a:pt x="44994" y="20098"/>
                    </a:lnTo>
                    <a:cubicBezTo>
                      <a:pt x="44168" y="14674"/>
                      <a:pt x="41748" y="9732"/>
                      <a:pt x="37733" y="5271"/>
                    </a:cubicBezTo>
                    <a:cubicBezTo>
                      <a:pt x="33730" y="811"/>
                      <a:pt x="28711" y="-1420"/>
                      <a:pt x="22676" y="-1420"/>
                    </a:cubicBezTo>
                    <a:cubicBezTo>
                      <a:pt x="16119" y="-1420"/>
                      <a:pt x="10509" y="1127"/>
                      <a:pt x="5846" y="6222"/>
                    </a:cubicBezTo>
                    <a:cubicBezTo>
                      <a:pt x="1183" y="11316"/>
                      <a:pt x="-1148" y="18159"/>
                      <a:pt x="-1148" y="26751"/>
                    </a:cubicBezTo>
                    <a:cubicBezTo>
                      <a:pt x="-1148" y="36052"/>
                      <a:pt x="1240" y="43307"/>
                      <a:pt x="6018" y="48515"/>
                    </a:cubicBezTo>
                    <a:cubicBezTo>
                      <a:pt x="10808" y="53723"/>
                      <a:pt x="16812" y="56327"/>
                      <a:pt x="24029" y="56327"/>
                    </a:cubicBezTo>
                    <a:cubicBezTo>
                      <a:pt x="30153" y="56327"/>
                      <a:pt x="35179" y="54319"/>
                      <a:pt x="39105" y="50302"/>
                    </a:cubicBezTo>
                    <a:cubicBezTo>
                      <a:pt x="43031" y="46285"/>
                      <a:pt x="44994" y="40905"/>
                      <a:pt x="44994" y="34164"/>
                    </a:cubicBezTo>
                    <a:lnTo>
                      <a:pt x="7295" y="34164"/>
                    </a:lnTo>
                    <a:close/>
                    <a:moveTo>
                      <a:pt x="7295" y="37623"/>
                    </a:moveTo>
                    <a:lnTo>
                      <a:pt x="32548" y="37623"/>
                    </a:lnTo>
                    <a:cubicBezTo>
                      <a:pt x="32358" y="41108"/>
                      <a:pt x="31945" y="43560"/>
                      <a:pt x="31310" y="44979"/>
                    </a:cubicBezTo>
                    <a:cubicBezTo>
                      <a:pt x="30318" y="47197"/>
                      <a:pt x="28838" y="48939"/>
                      <a:pt x="26869" y="50207"/>
                    </a:cubicBezTo>
                    <a:cubicBezTo>
                      <a:pt x="24899" y="51474"/>
                      <a:pt x="22841" y="52108"/>
                      <a:pt x="20693" y="52108"/>
                    </a:cubicBezTo>
                    <a:cubicBezTo>
                      <a:pt x="17403" y="52108"/>
                      <a:pt x="14455" y="50828"/>
                      <a:pt x="11850" y="48268"/>
                    </a:cubicBezTo>
                    <a:cubicBezTo>
                      <a:pt x="9258" y="45721"/>
                      <a:pt x="7740" y="42172"/>
                      <a:pt x="7295" y="37623"/>
                    </a:cubicBezTo>
                    <a:close/>
                  </a:path>
                </a:pathLst>
              </a:custGeom>
              <a:solidFill>
                <a:srgbClr val="000000"/>
              </a:solidFill>
              <a:ln w="19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538" name="Freeform: Shape 537">
                <a:extLst>
                  <a:ext uri="{FF2B5EF4-FFF2-40B4-BE49-F238E27FC236}">
                    <a16:creationId xmlns:a16="http://schemas.microsoft.com/office/drawing/2014/main" id="{3070F65D-4AAD-6800-50D8-3126CFBF4184}"/>
                  </a:ext>
                </a:extLst>
              </p:cNvPr>
              <p:cNvSpPr/>
              <p:nvPr/>
            </p:nvSpPr>
            <p:spPr>
              <a:xfrm flipV="1">
                <a:off x="3843372" y="116678"/>
                <a:ext cx="46142" cy="57746"/>
              </a:xfrm>
              <a:custGeom>
                <a:avLst/>
                <a:gdLst>
                  <a:gd name="connsiteX0" fmla="*/ 7299 w 46142"/>
                  <a:gd name="connsiteY0" fmla="*/ 34164 h 57746"/>
                  <a:gd name="connsiteX1" fmla="*/ 13207 w 46142"/>
                  <a:gd name="connsiteY1" fmla="*/ 15156 h 57746"/>
                  <a:gd name="connsiteX2" fmla="*/ 27197 w 46142"/>
                  <a:gd name="connsiteY2" fmla="*/ 8275 h 57746"/>
                  <a:gd name="connsiteX3" fmla="*/ 36517 w 46142"/>
                  <a:gd name="connsiteY3" fmla="*/ 11202 h 57746"/>
                  <a:gd name="connsiteX4" fmla="*/ 43169 w 46142"/>
                  <a:gd name="connsiteY4" fmla="*/ 21276 h 57746"/>
                  <a:gd name="connsiteX5" fmla="*/ 44998 w 46142"/>
                  <a:gd name="connsiteY5" fmla="*/ 20098 h 57746"/>
                  <a:gd name="connsiteX6" fmla="*/ 37737 w 46142"/>
                  <a:gd name="connsiteY6" fmla="*/ 5271 h 57746"/>
                  <a:gd name="connsiteX7" fmla="*/ 22680 w 46142"/>
                  <a:gd name="connsiteY7" fmla="*/ -1420 h 57746"/>
                  <a:gd name="connsiteX8" fmla="*/ 5851 w 46142"/>
                  <a:gd name="connsiteY8" fmla="*/ 6222 h 57746"/>
                  <a:gd name="connsiteX9" fmla="*/ -1144 w 46142"/>
                  <a:gd name="connsiteY9" fmla="*/ 26751 h 57746"/>
                  <a:gd name="connsiteX10" fmla="*/ 6022 w 46142"/>
                  <a:gd name="connsiteY10" fmla="*/ 48515 h 57746"/>
                  <a:gd name="connsiteX11" fmla="*/ 24033 w 46142"/>
                  <a:gd name="connsiteY11" fmla="*/ 56327 h 57746"/>
                  <a:gd name="connsiteX12" fmla="*/ 39109 w 46142"/>
                  <a:gd name="connsiteY12" fmla="*/ 50302 h 57746"/>
                  <a:gd name="connsiteX13" fmla="*/ 44998 w 46142"/>
                  <a:gd name="connsiteY13" fmla="*/ 34164 h 57746"/>
                  <a:gd name="connsiteX14" fmla="*/ 7299 w 46142"/>
                  <a:gd name="connsiteY14" fmla="*/ 34164 h 57746"/>
                  <a:gd name="connsiteX15" fmla="*/ 7299 w 46142"/>
                  <a:gd name="connsiteY15" fmla="*/ 37623 h 57746"/>
                  <a:gd name="connsiteX16" fmla="*/ 32553 w 46142"/>
                  <a:gd name="connsiteY16" fmla="*/ 37623 h 57746"/>
                  <a:gd name="connsiteX17" fmla="*/ 31314 w 46142"/>
                  <a:gd name="connsiteY17" fmla="*/ 44979 h 57746"/>
                  <a:gd name="connsiteX18" fmla="*/ 26873 w 46142"/>
                  <a:gd name="connsiteY18" fmla="*/ 50207 h 57746"/>
                  <a:gd name="connsiteX19" fmla="*/ 20698 w 46142"/>
                  <a:gd name="connsiteY19" fmla="*/ 52108 h 57746"/>
                  <a:gd name="connsiteX20" fmla="*/ 11854 w 46142"/>
                  <a:gd name="connsiteY20" fmla="*/ 48268 h 57746"/>
                  <a:gd name="connsiteX21" fmla="*/ 7299 w 46142"/>
                  <a:gd name="connsiteY21" fmla="*/ 37623 h 577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6142" h="57746">
                    <a:moveTo>
                      <a:pt x="7299" y="34164"/>
                    </a:moveTo>
                    <a:cubicBezTo>
                      <a:pt x="7261" y="26092"/>
                      <a:pt x="9230" y="19756"/>
                      <a:pt x="13207" y="15156"/>
                    </a:cubicBezTo>
                    <a:cubicBezTo>
                      <a:pt x="17172" y="10568"/>
                      <a:pt x="21835" y="8275"/>
                      <a:pt x="27197" y="8275"/>
                    </a:cubicBezTo>
                    <a:cubicBezTo>
                      <a:pt x="30767" y="8275"/>
                      <a:pt x="33874" y="9250"/>
                      <a:pt x="36517" y="11202"/>
                    </a:cubicBezTo>
                    <a:cubicBezTo>
                      <a:pt x="39160" y="13166"/>
                      <a:pt x="41377" y="16524"/>
                      <a:pt x="43169" y="21276"/>
                    </a:cubicBezTo>
                    <a:lnTo>
                      <a:pt x="44998" y="20098"/>
                    </a:lnTo>
                    <a:cubicBezTo>
                      <a:pt x="44173" y="14674"/>
                      <a:pt x="41752" y="9732"/>
                      <a:pt x="37737" y="5271"/>
                    </a:cubicBezTo>
                    <a:cubicBezTo>
                      <a:pt x="33734" y="811"/>
                      <a:pt x="28715" y="-1420"/>
                      <a:pt x="22680" y="-1420"/>
                    </a:cubicBezTo>
                    <a:cubicBezTo>
                      <a:pt x="16124" y="-1420"/>
                      <a:pt x="10514" y="1127"/>
                      <a:pt x="5851" y="6222"/>
                    </a:cubicBezTo>
                    <a:cubicBezTo>
                      <a:pt x="1187" y="11316"/>
                      <a:pt x="-1144" y="18159"/>
                      <a:pt x="-1144" y="26751"/>
                    </a:cubicBezTo>
                    <a:cubicBezTo>
                      <a:pt x="-1144" y="36052"/>
                      <a:pt x="1245" y="43307"/>
                      <a:pt x="6022" y="48515"/>
                    </a:cubicBezTo>
                    <a:cubicBezTo>
                      <a:pt x="10812" y="53723"/>
                      <a:pt x="16816" y="56327"/>
                      <a:pt x="24033" y="56327"/>
                    </a:cubicBezTo>
                    <a:cubicBezTo>
                      <a:pt x="30157" y="56327"/>
                      <a:pt x="35183" y="54319"/>
                      <a:pt x="39109" y="50302"/>
                    </a:cubicBezTo>
                    <a:cubicBezTo>
                      <a:pt x="43035" y="46285"/>
                      <a:pt x="44998" y="40905"/>
                      <a:pt x="44998" y="34164"/>
                    </a:cubicBezTo>
                    <a:lnTo>
                      <a:pt x="7299" y="34164"/>
                    </a:lnTo>
                    <a:close/>
                    <a:moveTo>
                      <a:pt x="7299" y="37623"/>
                    </a:moveTo>
                    <a:lnTo>
                      <a:pt x="32553" y="37623"/>
                    </a:lnTo>
                    <a:cubicBezTo>
                      <a:pt x="32362" y="41108"/>
                      <a:pt x="31949" y="43560"/>
                      <a:pt x="31314" y="44979"/>
                    </a:cubicBezTo>
                    <a:cubicBezTo>
                      <a:pt x="30323" y="47197"/>
                      <a:pt x="28842" y="48939"/>
                      <a:pt x="26873" y="50207"/>
                    </a:cubicBezTo>
                    <a:cubicBezTo>
                      <a:pt x="24904" y="51474"/>
                      <a:pt x="22845" y="52108"/>
                      <a:pt x="20698" y="52108"/>
                    </a:cubicBezTo>
                    <a:cubicBezTo>
                      <a:pt x="17407" y="52108"/>
                      <a:pt x="14459" y="50828"/>
                      <a:pt x="11854" y="48268"/>
                    </a:cubicBezTo>
                    <a:cubicBezTo>
                      <a:pt x="9262" y="45721"/>
                      <a:pt x="7744" y="42172"/>
                      <a:pt x="7299" y="37623"/>
                    </a:cubicBezTo>
                    <a:close/>
                  </a:path>
                </a:pathLst>
              </a:custGeom>
              <a:solidFill>
                <a:srgbClr val="000000"/>
              </a:solidFill>
              <a:ln w="19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539" name="Freeform: Shape 538">
                <a:extLst>
                  <a:ext uri="{FF2B5EF4-FFF2-40B4-BE49-F238E27FC236}">
                    <a16:creationId xmlns:a16="http://schemas.microsoft.com/office/drawing/2014/main" id="{6A7E1D8C-47EB-6DF7-AC70-AADD4932BEC8}"/>
                  </a:ext>
                </a:extLst>
              </p:cNvPr>
              <p:cNvSpPr/>
              <p:nvPr/>
            </p:nvSpPr>
            <p:spPr>
              <a:xfrm flipV="1">
                <a:off x="3893694" y="116735"/>
                <a:ext cx="59731" cy="56017"/>
              </a:xfrm>
              <a:custGeom>
                <a:avLst/>
                <a:gdLst>
                  <a:gd name="connsiteX0" fmla="*/ 17687 w 59731"/>
                  <a:gd name="connsiteY0" fmla="*/ 43036 h 56017"/>
                  <a:gd name="connsiteX1" fmla="*/ 35984 w 59731"/>
                  <a:gd name="connsiteY1" fmla="*/ 54555 h 56017"/>
                  <a:gd name="connsiteX2" fmla="*/ 43665 w 59731"/>
                  <a:gd name="connsiteY2" fmla="*/ 52331 h 56017"/>
                  <a:gd name="connsiteX3" fmla="*/ 48792 w 59731"/>
                  <a:gd name="connsiteY3" fmla="*/ 44994 h 56017"/>
                  <a:gd name="connsiteX4" fmla="*/ 50088 w 59731"/>
                  <a:gd name="connsiteY4" fmla="*/ 34064 h 56017"/>
                  <a:gd name="connsiteX5" fmla="*/ 50088 w 59731"/>
                  <a:gd name="connsiteY5" fmla="*/ 10836 h 56017"/>
                  <a:gd name="connsiteX6" fmla="*/ 50926 w 59731"/>
                  <a:gd name="connsiteY6" fmla="*/ 3822 h 56017"/>
                  <a:gd name="connsiteX7" fmla="*/ 53042 w 59731"/>
                  <a:gd name="connsiteY7" fmla="*/ 1503 h 56017"/>
                  <a:gd name="connsiteX8" fmla="*/ 58436 w 59731"/>
                  <a:gd name="connsiteY8" fmla="*/ 686 h 56017"/>
                  <a:gd name="connsiteX9" fmla="*/ 58436 w 59731"/>
                  <a:gd name="connsiteY9" fmla="*/ -1462 h 56017"/>
                  <a:gd name="connsiteX10" fmla="*/ 31448 w 59731"/>
                  <a:gd name="connsiteY10" fmla="*/ -1462 h 56017"/>
                  <a:gd name="connsiteX11" fmla="*/ 31448 w 59731"/>
                  <a:gd name="connsiteY11" fmla="*/ 686 h 56017"/>
                  <a:gd name="connsiteX12" fmla="*/ 32591 w 59731"/>
                  <a:gd name="connsiteY12" fmla="*/ 686 h 56017"/>
                  <a:gd name="connsiteX13" fmla="*/ 37909 w 59731"/>
                  <a:gd name="connsiteY13" fmla="*/ 1826 h 56017"/>
                  <a:gd name="connsiteX14" fmla="*/ 40024 w 59731"/>
                  <a:gd name="connsiteY14" fmla="*/ 5248 h 56017"/>
                  <a:gd name="connsiteX15" fmla="*/ 40272 w 59731"/>
                  <a:gd name="connsiteY15" fmla="*/ 10836 h 56017"/>
                  <a:gd name="connsiteX16" fmla="*/ 40272 w 59731"/>
                  <a:gd name="connsiteY16" fmla="*/ 33114 h 56017"/>
                  <a:gd name="connsiteX17" fmla="*/ 38328 w 59731"/>
                  <a:gd name="connsiteY17" fmla="*/ 43891 h 56017"/>
                  <a:gd name="connsiteX18" fmla="*/ 31810 w 59731"/>
                  <a:gd name="connsiteY18" fmla="*/ 47256 h 56017"/>
                  <a:gd name="connsiteX19" fmla="*/ 17687 w 59731"/>
                  <a:gd name="connsiteY19" fmla="*/ 39520 h 56017"/>
                  <a:gd name="connsiteX20" fmla="*/ 17687 w 59731"/>
                  <a:gd name="connsiteY20" fmla="*/ 10836 h 56017"/>
                  <a:gd name="connsiteX21" fmla="*/ 18354 w 59731"/>
                  <a:gd name="connsiteY21" fmla="*/ 4012 h 56017"/>
                  <a:gd name="connsiteX22" fmla="*/ 20641 w 59731"/>
                  <a:gd name="connsiteY22" fmla="*/ 1484 h 56017"/>
                  <a:gd name="connsiteX23" fmla="*/ 26568 w 59731"/>
                  <a:gd name="connsiteY23" fmla="*/ 686 h 56017"/>
                  <a:gd name="connsiteX24" fmla="*/ 26568 w 59731"/>
                  <a:gd name="connsiteY24" fmla="*/ -1462 h 56017"/>
                  <a:gd name="connsiteX25" fmla="*/ -419 w 59731"/>
                  <a:gd name="connsiteY25" fmla="*/ -1462 h 56017"/>
                  <a:gd name="connsiteX26" fmla="*/ -419 w 59731"/>
                  <a:gd name="connsiteY26" fmla="*/ 686 h 56017"/>
                  <a:gd name="connsiteX27" fmla="*/ 781 w 59731"/>
                  <a:gd name="connsiteY27" fmla="*/ 686 h 56017"/>
                  <a:gd name="connsiteX28" fmla="*/ 6404 w 59731"/>
                  <a:gd name="connsiteY28" fmla="*/ 2777 h 56017"/>
                  <a:gd name="connsiteX29" fmla="*/ 7871 w 59731"/>
                  <a:gd name="connsiteY29" fmla="*/ 10836 h 56017"/>
                  <a:gd name="connsiteX30" fmla="*/ 7871 w 59731"/>
                  <a:gd name="connsiteY30" fmla="*/ 31023 h 56017"/>
                  <a:gd name="connsiteX31" fmla="*/ 7414 w 59731"/>
                  <a:gd name="connsiteY31" fmla="*/ 42960 h 56017"/>
                  <a:gd name="connsiteX32" fmla="*/ 6042 w 59731"/>
                  <a:gd name="connsiteY32" fmla="*/ 45868 h 56017"/>
                  <a:gd name="connsiteX33" fmla="*/ 3583 w 59731"/>
                  <a:gd name="connsiteY33" fmla="*/ 46648 h 56017"/>
                  <a:gd name="connsiteX34" fmla="*/ -419 w 59731"/>
                  <a:gd name="connsiteY34" fmla="*/ 45754 h 56017"/>
                  <a:gd name="connsiteX35" fmla="*/ -1296 w 59731"/>
                  <a:gd name="connsiteY35" fmla="*/ 47902 h 56017"/>
                  <a:gd name="connsiteX36" fmla="*/ 15133 w 59731"/>
                  <a:gd name="connsiteY36" fmla="*/ 54555 h 56017"/>
                  <a:gd name="connsiteX37" fmla="*/ 17687 w 59731"/>
                  <a:gd name="connsiteY37" fmla="*/ 54555 h 56017"/>
                  <a:gd name="connsiteX38" fmla="*/ 17687 w 59731"/>
                  <a:gd name="connsiteY38" fmla="*/ 43036 h 560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59731" h="56017">
                    <a:moveTo>
                      <a:pt x="17687" y="43036"/>
                    </a:moveTo>
                    <a:cubicBezTo>
                      <a:pt x="24091" y="50715"/>
                      <a:pt x="30190" y="54555"/>
                      <a:pt x="35984" y="54555"/>
                    </a:cubicBezTo>
                    <a:cubicBezTo>
                      <a:pt x="38957" y="54555"/>
                      <a:pt x="41517" y="53814"/>
                      <a:pt x="43665" y="52331"/>
                    </a:cubicBezTo>
                    <a:cubicBezTo>
                      <a:pt x="45812" y="50848"/>
                      <a:pt x="47521" y="48403"/>
                      <a:pt x="48792" y="44994"/>
                    </a:cubicBezTo>
                    <a:cubicBezTo>
                      <a:pt x="49656" y="42612"/>
                      <a:pt x="50088" y="38968"/>
                      <a:pt x="50088" y="34064"/>
                    </a:cubicBezTo>
                    <a:lnTo>
                      <a:pt x="50088" y="10836"/>
                    </a:lnTo>
                    <a:cubicBezTo>
                      <a:pt x="50088" y="7389"/>
                      <a:pt x="50367" y="5051"/>
                      <a:pt x="50926" y="3822"/>
                    </a:cubicBezTo>
                    <a:cubicBezTo>
                      <a:pt x="51371" y="2834"/>
                      <a:pt x="52076" y="2061"/>
                      <a:pt x="53042" y="1503"/>
                    </a:cubicBezTo>
                    <a:cubicBezTo>
                      <a:pt x="54020" y="958"/>
                      <a:pt x="55818" y="686"/>
                      <a:pt x="58436" y="686"/>
                    </a:cubicBezTo>
                    <a:lnTo>
                      <a:pt x="58436" y="-1462"/>
                    </a:lnTo>
                    <a:lnTo>
                      <a:pt x="31448" y="-1462"/>
                    </a:lnTo>
                    <a:lnTo>
                      <a:pt x="31448" y="686"/>
                    </a:lnTo>
                    <a:lnTo>
                      <a:pt x="32591" y="686"/>
                    </a:lnTo>
                    <a:cubicBezTo>
                      <a:pt x="35132" y="686"/>
                      <a:pt x="36905" y="1066"/>
                      <a:pt x="37909" y="1826"/>
                    </a:cubicBezTo>
                    <a:cubicBezTo>
                      <a:pt x="38925" y="2599"/>
                      <a:pt x="39630" y="3740"/>
                      <a:pt x="40024" y="5248"/>
                    </a:cubicBezTo>
                    <a:cubicBezTo>
                      <a:pt x="40190" y="5843"/>
                      <a:pt x="40272" y="7706"/>
                      <a:pt x="40272" y="10836"/>
                    </a:cubicBezTo>
                    <a:lnTo>
                      <a:pt x="40272" y="33114"/>
                    </a:lnTo>
                    <a:cubicBezTo>
                      <a:pt x="40272" y="38056"/>
                      <a:pt x="39624" y="41648"/>
                      <a:pt x="38328" y="43891"/>
                    </a:cubicBezTo>
                    <a:cubicBezTo>
                      <a:pt x="37045" y="46134"/>
                      <a:pt x="34872" y="47256"/>
                      <a:pt x="31810" y="47256"/>
                    </a:cubicBezTo>
                    <a:cubicBezTo>
                      <a:pt x="27083" y="47256"/>
                      <a:pt x="22375" y="44677"/>
                      <a:pt x="17687" y="39520"/>
                    </a:cubicBezTo>
                    <a:lnTo>
                      <a:pt x="17687" y="10836"/>
                    </a:lnTo>
                    <a:cubicBezTo>
                      <a:pt x="17687" y="7149"/>
                      <a:pt x="17909" y="4874"/>
                      <a:pt x="18354" y="4012"/>
                    </a:cubicBezTo>
                    <a:cubicBezTo>
                      <a:pt x="18913" y="2859"/>
                      <a:pt x="19675" y="2016"/>
                      <a:pt x="20641" y="1484"/>
                    </a:cubicBezTo>
                    <a:cubicBezTo>
                      <a:pt x="21619" y="952"/>
                      <a:pt x="23595" y="686"/>
                      <a:pt x="26568" y="686"/>
                    </a:cubicBezTo>
                    <a:lnTo>
                      <a:pt x="26568" y="-1462"/>
                    </a:lnTo>
                    <a:lnTo>
                      <a:pt x="-419" y="-1462"/>
                    </a:lnTo>
                    <a:lnTo>
                      <a:pt x="-419" y="686"/>
                    </a:lnTo>
                    <a:lnTo>
                      <a:pt x="781" y="686"/>
                    </a:lnTo>
                    <a:cubicBezTo>
                      <a:pt x="3564" y="686"/>
                      <a:pt x="5438" y="1383"/>
                      <a:pt x="6404" y="2777"/>
                    </a:cubicBezTo>
                    <a:cubicBezTo>
                      <a:pt x="7382" y="4183"/>
                      <a:pt x="7871" y="6870"/>
                      <a:pt x="7871" y="10836"/>
                    </a:cubicBezTo>
                    <a:lnTo>
                      <a:pt x="7871" y="31023"/>
                    </a:lnTo>
                    <a:cubicBezTo>
                      <a:pt x="7871" y="37562"/>
                      <a:pt x="7719" y="41541"/>
                      <a:pt x="7414" y="42960"/>
                    </a:cubicBezTo>
                    <a:cubicBezTo>
                      <a:pt x="7122" y="44392"/>
                      <a:pt x="6664" y="45361"/>
                      <a:pt x="6042" y="45868"/>
                    </a:cubicBezTo>
                    <a:cubicBezTo>
                      <a:pt x="5432" y="46388"/>
                      <a:pt x="4612" y="46648"/>
                      <a:pt x="3583" y="46648"/>
                    </a:cubicBezTo>
                    <a:cubicBezTo>
                      <a:pt x="2465" y="46648"/>
                      <a:pt x="1131" y="46350"/>
                      <a:pt x="-419" y="45754"/>
                    </a:cubicBezTo>
                    <a:lnTo>
                      <a:pt x="-1296" y="47902"/>
                    </a:lnTo>
                    <a:lnTo>
                      <a:pt x="15133" y="54555"/>
                    </a:lnTo>
                    <a:lnTo>
                      <a:pt x="17687" y="54555"/>
                    </a:lnTo>
                    <a:lnTo>
                      <a:pt x="17687" y="43036"/>
                    </a:lnTo>
                    <a:close/>
                  </a:path>
                </a:pathLst>
              </a:custGeom>
              <a:solidFill>
                <a:srgbClr val="000000"/>
              </a:solidFill>
              <a:ln w="19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540" name="Freeform: Shape 539">
                <a:extLst>
                  <a:ext uri="{FF2B5EF4-FFF2-40B4-BE49-F238E27FC236}">
                    <a16:creationId xmlns:a16="http://schemas.microsoft.com/office/drawing/2014/main" id="{DAF07441-EFB6-1DB3-4C30-ADFA1E2EA809}"/>
                  </a:ext>
                </a:extLst>
              </p:cNvPr>
              <p:cNvSpPr/>
              <p:nvPr/>
            </p:nvSpPr>
            <p:spPr>
              <a:xfrm flipV="1">
                <a:off x="3953960" y="172752"/>
                <a:ext cx="12706" cy="12672"/>
              </a:xfrm>
              <a:custGeom>
                <a:avLst/>
                <a:gdLst/>
                <a:ahLst/>
                <a:cxnLst/>
                <a:rect l="l" t="t" r="r" b="b"/>
                <a:pathLst>
                  <a:path w="12706" h="12672"/>
                </a:pathLst>
              </a:custGeom>
              <a:solidFill>
                <a:srgbClr val="000000"/>
              </a:solidFill>
              <a:ln w="19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541" name="Freeform: Shape 540">
                <a:extLst>
                  <a:ext uri="{FF2B5EF4-FFF2-40B4-BE49-F238E27FC236}">
                    <a16:creationId xmlns:a16="http://schemas.microsoft.com/office/drawing/2014/main" id="{6E5970E3-647B-A88B-88BC-785B48B00053}"/>
                  </a:ext>
                </a:extLst>
              </p:cNvPr>
              <p:cNvSpPr/>
              <p:nvPr/>
            </p:nvSpPr>
            <p:spPr>
              <a:xfrm flipV="1">
                <a:off x="3988514" y="88279"/>
                <a:ext cx="57235" cy="86145"/>
              </a:xfrm>
              <a:custGeom>
                <a:avLst/>
                <a:gdLst>
                  <a:gd name="connsiteX0" fmla="*/ 36892 w 57235"/>
                  <a:gd name="connsiteY0" fmla="*/ 5626 h 86145"/>
                  <a:gd name="connsiteX1" fmla="*/ 29097 w 57235"/>
                  <a:gd name="connsiteY1" fmla="*/ -362 h 86145"/>
                  <a:gd name="connsiteX2" fmla="*/ 20863 w 57235"/>
                  <a:gd name="connsiteY2" fmla="*/ -2168 h 86145"/>
                  <a:gd name="connsiteX3" fmla="*/ 5272 w 57235"/>
                  <a:gd name="connsiteY3" fmla="*/ 5283 h 86145"/>
                  <a:gd name="connsiteX4" fmla="*/ -1398 w 57235"/>
                  <a:gd name="connsiteY4" fmla="*/ 24463 h 86145"/>
                  <a:gd name="connsiteX5" fmla="*/ 5978 w 57235"/>
                  <a:gd name="connsiteY5" fmla="*/ 45866 h 86145"/>
                  <a:gd name="connsiteX6" fmla="*/ 24980 w 57235"/>
                  <a:gd name="connsiteY6" fmla="*/ 55579 h 86145"/>
                  <a:gd name="connsiteX7" fmla="*/ 36892 w 57235"/>
                  <a:gd name="connsiteY7" fmla="*/ 50998 h 86145"/>
                  <a:gd name="connsiteX8" fmla="*/ 36892 w 57235"/>
                  <a:gd name="connsiteY8" fmla="*/ 61054 h 86145"/>
                  <a:gd name="connsiteX9" fmla="*/ 36434 w 57235"/>
                  <a:gd name="connsiteY9" fmla="*/ 72497 h 86145"/>
                  <a:gd name="connsiteX10" fmla="*/ 35043 w 57235"/>
                  <a:gd name="connsiteY10" fmla="*/ 75405 h 86145"/>
                  <a:gd name="connsiteX11" fmla="*/ 32661 w 57235"/>
                  <a:gd name="connsiteY11" fmla="*/ 76184 h 86145"/>
                  <a:gd name="connsiteX12" fmla="*/ 28544 w 57235"/>
                  <a:gd name="connsiteY12" fmla="*/ 75234 h 86145"/>
                  <a:gd name="connsiteX13" fmla="*/ 27781 w 57235"/>
                  <a:gd name="connsiteY13" fmla="*/ 77325 h 86145"/>
                  <a:gd name="connsiteX14" fmla="*/ 44039 w 57235"/>
                  <a:gd name="connsiteY14" fmla="*/ 83978 h 86145"/>
                  <a:gd name="connsiteX15" fmla="*/ 46726 w 57235"/>
                  <a:gd name="connsiteY15" fmla="*/ 83978 h 86145"/>
                  <a:gd name="connsiteX16" fmla="*/ 46726 w 57235"/>
                  <a:gd name="connsiteY16" fmla="*/ 21060 h 86145"/>
                  <a:gd name="connsiteX17" fmla="*/ 47165 w 57235"/>
                  <a:gd name="connsiteY17" fmla="*/ 9389 h 86145"/>
                  <a:gd name="connsiteX18" fmla="*/ 48594 w 57235"/>
                  <a:gd name="connsiteY18" fmla="*/ 6443 h 86145"/>
                  <a:gd name="connsiteX19" fmla="*/ 50881 w 57235"/>
                  <a:gd name="connsiteY19" fmla="*/ 5626 h 86145"/>
                  <a:gd name="connsiteX20" fmla="*/ 55170 w 57235"/>
                  <a:gd name="connsiteY20" fmla="*/ 6633 h 86145"/>
                  <a:gd name="connsiteX21" fmla="*/ 55837 w 57235"/>
                  <a:gd name="connsiteY21" fmla="*/ 4561 h 86145"/>
                  <a:gd name="connsiteX22" fmla="*/ 39636 w 57235"/>
                  <a:gd name="connsiteY22" fmla="*/ -2168 h 86145"/>
                  <a:gd name="connsiteX23" fmla="*/ 36892 w 57235"/>
                  <a:gd name="connsiteY23" fmla="*/ -2168 h 86145"/>
                  <a:gd name="connsiteX24" fmla="*/ 36892 w 57235"/>
                  <a:gd name="connsiteY24" fmla="*/ 5626 h 86145"/>
                  <a:gd name="connsiteX25" fmla="*/ 36892 w 57235"/>
                  <a:gd name="connsiteY25" fmla="*/ 9788 h 86145"/>
                  <a:gd name="connsiteX26" fmla="*/ 36892 w 57235"/>
                  <a:gd name="connsiteY26" fmla="*/ 37826 h 86145"/>
                  <a:gd name="connsiteX27" fmla="*/ 34738 w 57235"/>
                  <a:gd name="connsiteY27" fmla="*/ 45182 h 86145"/>
                  <a:gd name="connsiteX28" fmla="*/ 30011 w 57235"/>
                  <a:gd name="connsiteY28" fmla="*/ 50200 h 86145"/>
                  <a:gd name="connsiteX29" fmla="*/ 24255 w 57235"/>
                  <a:gd name="connsiteY29" fmla="*/ 51892 h 86145"/>
                  <a:gd name="connsiteX30" fmla="*/ 14916 w 57235"/>
                  <a:gd name="connsiteY30" fmla="*/ 47197 h 86145"/>
                  <a:gd name="connsiteX31" fmla="*/ 9485 w 57235"/>
                  <a:gd name="connsiteY31" fmla="*/ 29139 h 86145"/>
                  <a:gd name="connsiteX32" fmla="*/ 14726 w 57235"/>
                  <a:gd name="connsiteY32" fmla="*/ 10758 h 86145"/>
                  <a:gd name="connsiteX33" fmla="*/ 26409 w 57235"/>
                  <a:gd name="connsiteY33" fmla="*/ 4371 h 86145"/>
                  <a:gd name="connsiteX34" fmla="*/ 36892 w 57235"/>
                  <a:gd name="connsiteY34" fmla="*/ 9788 h 861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57235" h="86145">
                    <a:moveTo>
                      <a:pt x="36892" y="5626"/>
                    </a:moveTo>
                    <a:cubicBezTo>
                      <a:pt x="34236" y="2850"/>
                      <a:pt x="31638" y="855"/>
                      <a:pt x="29097" y="-362"/>
                    </a:cubicBezTo>
                    <a:cubicBezTo>
                      <a:pt x="26555" y="-1566"/>
                      <a:pt x="23811" y="-2168"/>
                      <a:pt x="20863" y="-2168"/>
                    </a:cubicBezTo>
                    <a:cubicBezTo>
                      <a:pt x="14916" y="-2168"/>
                      <a:pt x="9720" y="316"/>
                      <a:pt x="5272" y="5283"/>
                    </a:cubicBezTo>
                    <a:cubicBezTo>
                      <a:pt x="825" y="10264"/>
                      <a:pt x="-1398" y="16657"/>
                      <a:pt x="-1398" y="24463"/>
                    </a:cubicBezTo>
                    <a:cubicBezTo>
                      <a:pt x="-1398" y="32256"/>
                      <a:pt x="1060" y="39390"/>
                      <a:pt x="5978" y="45866"/>
                    </a:cubicBezTo>
                    <a:cubicBezTo>
                      <a:pt x="10908" y="52342"/>
                      <a:pt x="17242" y="55579"/>
                      <a:pt x="24980" y="55579"/>
                    </a:cubicBezTo>
                    <a:cubicBezTo>
                      <a:pt x="29783" y="55579"/>
                      <a:pt x="33753" y="54052"/>
                      <a:pt x="36892" y="50998"/>
                    </a:cubicBezTo>
                    <a:lnTo>
                      <a:pt x="36892" y="61054"/>
                    </a:lnTo>
                    <a:cubicBezTo>
                      <a:pt x="36892" y="67263"/>
                      <a:pt x="36739" y="71077"/>
                      <a:pt x="36434" y="72497"/>
                    </a:cubicBezTo>
                    <a:cubicBezTo>
                      <a:pt x="36142" y="73928"/>
                      <a:pt x="35678" y="74898"/>
                      <a:pt x="35043" y="75405"/>
                    </a:cubicBezTo>
                    <a:cubicBezTo>
                      <a:pt x="34408" y="75924"/>
                      <a:pt x="33614" y="76184"/>
                      <a:pt x="32661" y="76184"/>
                    </a:cubicBezTo>
                    <a:cubicBezTo>
                      <a:pt x="31631" y="76184"/>
                      <a:pt x="30259" y="75867"/>
                      <a:pt x="28544" y="75234"/>
                    </a:cubicBezTo>
                    <a:lnTo>
                      <a:pt x="27781" y="77325"/>
                    </a:lnTo>
                    <a:lnTo>
                      <a:pt x="44039" y="83978"/>
                    </a:lnTo>
                    <a:lnTo>
                      <a:pt x="46726" y="83978"/>
                    </a:lnTo>
                    <a:lnTo>
                      <a:pt x="46726" y="21060"/>
                    </a:lnTo>
                    <a:cubicBezTo>
                      <a:pt x="46726" y="14686"/>
                      <a:pt x="46873" y="10796"/>
                      <a:pt x="47165" y="9389"/>
                    </a:cubicBezTo>
                    <a:cubicBezTo>
                      <a:pt x="47457" y="7983"/>
                      <a:pt x="47933" y="7001"/>
                      <a:pt x="48594" y="6443"/>
                    </a:cubicBezTo>
                    <a:cubicBezTo>
                      <a:pt x="49255" y="5898"/>
                      <a:pt x="50017" y="5626"/>
                      <a:pt x="50881" y="5626"/>
                    </a:cubicBezTo>
                    <a:cubicBezTo>
                      <a:pt x="51961" y="5626"/>
                      <a:pt x="53391" y="5961"/>
                      <a:pt x="55170" y="6633"/>
                    </a:cubicBezTo>
                    <a:lnTo>
                      <a:pt x="55837" y="4561"/>
                    </a:lnTo>
                    <a:lnTo>
                      <a:pt x="39636" y="-2168"/>
                    </a:lnTo>
                    <a:lnTo>
                      <a:pt x="36892" y="-2168"/>
                    </a:lnTo>
                    <a:lnTo>
                      <a:pt x="36892" y="5626"/>
                    </a:lnTo>
                    <a:close/>
                    <a:moveTo>
                      <a:pt x="36892" y="9788"/>
                    </a:moveTo>
                    <a:lnTo>
                      <a:pt x="36892" y="37826"/>
                    </a:lnTo>
                    <a:cubicBezTo>
                      <a:pt x="36650" y="40512"/>
                      <a:pt x="35933" y="42964"/>
                      <a:pt x="34738" y="45182"/>
                    </a:cubicBezTo>
                    <a:cubicBezTo>
                      <a:pt x="33556" y="47399"/>
                      <a:pt x="31981" y="49072"/>
                      <a:pt x="30011" y="50200"/>
                    </a:cubicBezTo>
                    <a:cubicBezTo>
                      <a:pt x="28042" y="51328"/>
                      <a:pt x="26123" y="51892"/>
                      <a:pt x="24255" y="51892"/>
                    </a:cubicBezTo>
                    <a:cubicBezTo>
                      <a:pt x="20761" y="51892"/>
                      <a:pt x="17648" y="50327"/>
                      <a:pt x="14916" y="47197"/>
                    </a:cubicBezTo>
                    <a:cubicBezTo>
                      <a:pt x="11295" y="43078"/>
                      <a:pt x="9485" y="37059"/>
                      <a:pt x="9485" y="29139"/>
                    </a:cubicBezTo>
                    <a:cubicBezTo>
                      <a:pt x="9485" y="21143"/>
                      <a:pt x="11232" y="15016"/>
                      <a:pt x="14726" y="10758"/>
                    </a:cubicBezTo>
                    <a:cubicBezTo>
                      <a:pt x="18220" y="6500"/>
                      <a:pt x="22115" y="4371"/>
                      <a:pt x="26409" y="4371"/>
                    </a:cubicBezTo>
                    <a:cubicBezTo>
                      <a:pt x="30018" y="4371"/>
                      <a:pt x="33512" y="6177"/>
                      <a:pt x="36892" y="9788"/>
                    </a:cubicBezTo>
                    <a:close/>
                  </a:path>
                </a:pathLst>
              </a:custGeom>
              <a:solidFill>
                <a:srgbClr val="000000"/>
              </a:solidFill>
              <a:ln w="19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542" name="Freeform: Shape 541">
                <a:extLst>
                  <a:ext uri="{FF2B5EF4-FFF2-40B4-BE49-F238E27FC236}">
                    <a16:creationId xmlns:a16="http://schemas.microsoft.com/office/drawing/2014/main" id="{9E412BA4-1267-F1AA-FAA1-74034232E45A}"/>
                  </a:ext>
                </a:extLst>
              </p:cNvPr>
              <p:cNvSpPr/>
              <p:nvPr/>
            </p:nvSpPr>
            <p:spPr>
              <a:xfrm flipV="1">
                <a:off x="4049790" y="116735"/>
                <a:ext cx="49554" cy="57138"/>
              </a:xfrm>
              <a:custGeom>
                <a:avLst/>
                <a:gdLst>
                  <a:gd name="connsiteX0" fmla="*/ 29173 w 49554"/>
                  <a:gd name="connsiteY0" fmla="*/ 7539 h 57138"/>
                  <a:gd name="connsiteX1" fmla="*/ 18633 w 49554"/>
                  <a:gd name="connsiteY1" fmla="*/ 50 h 57138"/>
                  <a:gd name="connsiteX2" fmla="*/ 11772 w 49554"/>
                  <a:gd name="connsiteY2" fmla="*/ -1433 h 57138"/>
                  <a:gd name="connsiteX3" fmla="*/ 2452 w 49554"/>
                  <a:gd name="connsiteY3" fmla="*/ 2426 h 57138"/>
                  <a:gd name="connsiteX4" fmla="*/ -1207 w 49554"/>
                  <a:gd name="connsiteY4" fmla="*/ 12576 h 57138"/>
                  <a:gd name="connsiteX5" fmla="*/ 584 w 49554"/>
                  <a:gd name="connsiteY5" fmla="*/ 19476 h 57138"/>
                  <a:gd name="connsiteX6" fmla="*/ 9066 w 49554"/>
                  <a:gd name="connsiteY6" fmla="*/ 27061 h 57138"/>
                  <a:gd name="connsiteX7" fmla="*/ 29173 w 49554"/>
                  <a:gd name="connsiteY7" fmla="*/ 35747 h 57138"/>
                  <a:gd name="connsiteX8" fmla="*/ 29173 w 49554"/>
                  <a:gd name="connsiteY8" fmla="*/ 37876 h 57138"/>
                  <a:gd name="connsiteX9" fmla="*/ 26581 w 49554"/>
                  <a:gd name="connsiteY9" fmla="*/ 49053 h 57138"/>
                  <a:gd name="connsiteX10" fmla="*/ 19053 w 49554"/>
                  <a:gd name="connsiteY10" fmla="*/ 52075 h 57138"/>
                  <a:gd name="connsiteX11" fmla="*/ 13087 w 49554"/>
                  <a:gd name="connsiteY11" fmla="*/ 50061 h 57138"/>
                  <a:gd name="connsiteX12" fmla="*/ 10819 w 49554"/>
                  <a:gd name="connsiteY12" fmla="*/ 45423 h 57138"/>
                  <a:gd name="connsiteX13" fmla="*/ 10953 w 49554"/>
                  <a:gd name="connsiteY13" fmla="*/ 41982 h 57138"/>
                  <a:gd name="connsiteX14" fmla="*/ 9542 w 49554"/>
                  <a:gd name="connsiteY14" fmla="*/ 37762 h 57138"/>
                  <a:gd name="connsiteX15" fmla="*/ 5883 w 49554"/>
                  <a:gd name="connsiteY15" fmla="*/ 36280 h 57138"/>
                  <a:gd name="connsiteX16" fmla="*/ 2281 w 49554"/>
                  <a:gd name="connsiteY16" fmla="*/ 37819 h 57138"/>
                  <a:gd name="connsiteX17" fmla="*/ 889 w 49554"/>
                  <a:gd name="connsiteY17" fmla="*/ 42039 h 57138"/>
                  <a:gd name="connsiteX18" fmla="*/ 6131 w 49554"/>
                  <a:gd name="connsiteY18" fmla="*/ 51429 h 57138"/>
                  <a:gd name="connsiteX19" fmla="*/ 20825 w 49554"/>
                  <a:gd name="connsiteY19" fmla="*/ 55706 h 57138"/>
                  <a:gd name="connsiteX20" fmla="*/ 32737 w 49554"/>
                  <a:gd name="connsiteY20" fmla="*/ 53273 h 57138"/>
                  <a:gd name="connsiteX21" fmla="*/ 37921 w 49554"/>
                  <a:gd name="connsiteY21" fmla="*/ 47514 h 57138"/>
                  <a:gd name="connsiteX22" fmla="*/ 39008 w 49554"/>
                  <a:gd name="connsiteY22" fmla="*/ 37059 h 57138"/>
                  <a:gd name="connsiteX23" fmla="*/ 39008 w 49554"/>
                  <a:gd name="connsiteY23" fmla="*/ 18583 h 57138"/>
                  <a:gd name="connsiteX24" fmla="*/ 39294 w 49554"/>
                  <a:gd name="connsiteY24" fmla="*/ 9041 h 57138"/>
                  <a:gd name="connsiteX25" fmla="*/ 40285 w 49554"/>
                  <a:gd name="connsiteY25" fmla="*/ 6703 h 57138"/>
                  <a:gd name="connsiteX26" fmla="*/ 41867 w 49554"/>
                  <a:gd name="connsiteY26" fmla="*/ 6114 h 57138"/>
                  <a:gd name="connsiteX27" fmla="*/ 43525 w 49554"/>
                  <a:gd name="connsiteY27" fmla="*/ 6513 h 57138"/>
                  <a:gd name="connsiteX28" fmla="*/ 48347 w 49554"/>
                  <a:gd name="connsiteY28" fmla="*/ 10866 h 57138"/>
                  <a:gd name="connsiteX29" fmla="*/ 48347 w 49554"/>
                  <a:gd name="connsiteY29" fmla="*/ 7539 h 57138"/>
                  <a:gd name="connsiteX30" fmla="*/ 35596 w 49554"/>
                  <a:gd name="connsiteY30" fmla="*/ -1376 h 57138"/>
                  <a:gd name="connsiteX31" fmla="*/ 30946 w 49554"/>
                  <a:gd name="connsiteY31" fmla="*/ 639 h 57138"/>
                  <a:gd name="connsiteX32" fmla="*/ 29173 w 49554"/>
                  <a:gd name="connsiteY32" fmla="*/ 7539 h 57138"/>
                  <a:gd name="connsiteX33" fmla="*/ 29173 w 49554"/>
                  <a:gd name="connsiteY33" fmla="*/ 11398 h 57138"/>
                  <a:gd name="connsiteX34" fmla="*/ 29173 w 49554"/>
                  <a:gd name="connsiteY34" fmla="*/ 32117 h 57138"/>
                  <a:gd name="connsiteX35" fmla="*/ 17566 w 49554"/>
                  <a:gd name="connsiteY35" fmla="*/ 27080 h 57138"/>
                  <a:gd name="connsiteX36" fmla="*/ 10819 w 49554"/>
                  <a:gd name="connsiteY36" fmla="*/ 21605 h 57138"/>
                  <a:gd name="connsiteX37" fmla="*/ 8799 w 49554"/>
                  <a:gd name="connsiteY37" fmla="*/ 15371 h 57138"/>
                  <a:gd name="connsiteX38" fmla="*/ 11353 w 49554"/>
                  <a:gd name="connsiteY38" fmla="*/ 8262 h 57138"/>
                  <a:gd name="connsiteX39" fmla="*/ 17261 w 49554"/>
                  <a:gd name="connsiteY39" fmla="*/ 5448 h 57138"/>
                  <a:gd name="connsiteX40" fmla="*/ 29173 w 49554"/>
                  <a:gd name="connsiteY40" fmla="*/ 11398 h 57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49554" h="57138">
                    <a:moveTo>
                      <a:pt x="29173" y="7539"/>
                    </a:moveTo>
                    <a:cubicBezTo>
                      <a:pt x="23570" y="3218"/>
                      <a:pt x="20057" y="722"/>
                      <a:pt x="18633" y="50"/>
                    </a:cubicBezTo>
                    <a:cubicBezTo>
                      <a:pt x="16486" y="-938"/>
                      <a:pt x="14199" y="-1433"/>
                      <a:pt x="11772" y="-1433"/>
                    </a:cubicBezTo>
                    <a:cubicBezTo>
                      <a:pt x="8011" y="-1433"/>
                      <a:pt x="4904" y="-146"/>
                      <a:pt x="2452" y="2426"/>
                    </a:cubicBezTo>
                    <a:cubicBezTo>
                      <a:pt x="12" y="4998"/>
                      <a:pt x="-1207" y="8382"/>
                      <a:pt x="-1207" y="12576"/>
                    </a:cubicBezTo>
                    <a:cubicBezTo>
                      <a:pt x="-1207" y="15238"/>
                      <a:pt x="-610" y="17538"/>
                      <a:pt x="584" y="19476"/>
                    </a:cubicBezTo>
                    <a:cubicBezTo>
                      <a:pt x="2211" y="22163"/>
                      <a:pt x="5038" y="24691"/>
                      <a:pt x="9066" y="27061"/>
                    </a:cubicBezTo>
                    <a:cubicBezTo>
                      <a:pt x="13093" y="29443"/>
                      <a:pt x="19796" y="32339"/>
                      <a:pt x="29173" y="35747"/>
                    </a:cubicBezTo>
                    <a:lnTo>
                      <a:pt x="29173" y="37876"/>
                    </a:lnTo>
                    <a:cubicBezTo>
                      <a:pt x="29173" y="43313"/>
                      <a:pt x="28309" y="47038"/>
                      <a:pt x="26581" y="49053"/>
                    </a:cubicBezTo>
                    <a:cubicBezTo>
                      <a:pt x="24853" y="51068"/>
                      <a:pt x="22344" y="52075"/>
                      <a:pt x="19053" y="52075"/>
                    </a:cubicBezTo>
                    <a:cubicBezTo>
                      <a:pt x="16550" y="52075"/>
                      <a:pt x="14561" y="51404"/>
                      <a:pt x="13087" y="50061"/>
                    </a:cubicBezTo>
                    <a:cubicBezTo>
                      <a:pt x="11575" y="48717"/>
                      <a:pt x="10819" y="47171"/>
                      <a:pt x="10819" y="45423"/>
                    </a:cubicBezTo>
                    <a:lnTo>
                      <a:pt x="10953" y="41982"/>
                    </a:lnTo>
                    <a:cubicBezTo>
                      <a:pt x="10953" y="40157"/>
                      <a:pt x="10482" y="38751"/>
                      <a:pt x="9542" y="37762"/>
                    </a:cubicBezTo>
                    <a:cubicBezTo>
                      <a:pt x="8615" y="36774"/>
                      <a:pt x="7395" y="36280"/>
                      <a:pt x="5883" y="36280"/>
                    </a:cubicBezTo>
                    <a:cubicBezTo>
                      <a:pt x="4409" y="36280"/>
                      <a:pt x="3208" y="36793"/>
                      <a:pt x="2281" y="37819"/>
                    </a:cubicBezTo>
                    <a:cubicBezTo>
                      <a:pt x="1353" y="38858"/>
                      <a:pt x="889" y="40265"/>
                      <a:pt x="889" y="42039"/>
                    </a:cubicBezTo>
                    <a:cubicBezTo>
                      <a:pt x="889" y="45448"/>
                      <a:pt x="2636" y="48578"/>
                      <a:pt x="6131" y="51429"/>
                    </a:cubicBezTo>
                    <a:cubicBezTo>
                      <a:pt x="9625" y="54280"/>
                      <a:pt x="14523" y="55706"/>
                      <a:pt x="20825" y="55706"/>
                    </a:cubicBezTo>
                    <a:cubicBezTo>
                      <a:pt x="25679" y="55706"/>
                      <a:pt x="29650" y="54895"/>
                      <a:pt x="32737" y="53273"/>
                    </a:cubicBezTo>
                    <a:cubicBezTo>
                      <a:pt x="35088" y="52044"/>
                      <a:pt x="36816" y="50124"/>
                      <a:pt x="37921" y="47514"/>
                    </a:cubicBezTo>
                    <a:cubicBezTo>
                      <a:pt x="38646" y="45803"/>
                      <a:pt x="39008" y="42318"/>
                      <a:pt x="39008" y="37059"/>
                    </a:cubicBezTo>
                    <a:lnTo>
                      <a:pt x="39008" y="18583"/>
                    </a:lnTo>
                    <a:cubicBezTo>
                      <a:pt x="39008" y="13387"/>
                      <a:pt x="39103" y="10207"/>
                      <a:pt x="39294" y="9041"/>
                    </a:cubicBezTo>
                    <a:cubicBezTo>
                      <a:pt x="39497" y="7875"/>
                      <a:pt x="39827" y="7096"/>
                      <a:pt x="40285" y="6703"/>
                    </a:cubicBezTo>
                    <a:cubicBezTo>
                      <a:pt x="40742" y="6310"/>
                      <a:pt x="41270" y="6114"/>
                      <a:pt x="41867" y="6114"/>
                    </a:cubicBezTo>
                    <a:cubicBezTo>
                      <a:pt x="42502" y="6114"/>
                      <a:pt x="43055" y="6247"/>
                      <a:pt x="43525" y="6513"/>
                    </a:cubicBezTo>
                    <a:cubicBezTo>
                      <a:pt x="44363" y="7032"/>
                      <a:pt x="45971" y="8483"/>
                      <a:pt x="48347" y="10866"/>
                    </a:cubicBezTo>
                    <a:lnTo>
                      <a:pt x="48347" y="7539"/>
                    </a:lnTo>
                    <a:cubicBezTo>
                      <a:pt x="43900" y="1596"/>
                      <a:pt x="39650" y="-1376"/>
                      <a:pt x="35596" y="-1376"/>
                    </a:cubicBezTo>
                    <a:cubicBezTo>
                      <a:pt x="33652" y="-1376"/>
                      <a:pt x="32102" y="-704"/>
                      <a:pt x="30946" y="639"/>
                    </a:cubicBezTo>
                    <a:cubicBezTo>
                      <a:pt x="29802" y="1982"/>
                      <a:pt x="29211" y="4282"/>
                      <a:pt x="29173" y="7539"/>
                    </a:cubicBezTo>
                    <a:close/>
                    <a:moveTo>
                      <a:pt x="29173" y="11398"/>
                    </a:moveTo>
                    <a:lnTo>
                      <a:pt x="29173" y="32117"/>
                    </a:lnTo>
                    <a:cubicBezTo>
                      <a:pt x="23176" y="29747"/>
                      <a:pt x="19307" y="28068"/>
                      <a:pt x="17566" y="27080"/>
                    </a:cubicBezTo>
                    <a:cubicBezTo>
                      <a:pt x="14428" y="25331"/>
                      <a:pt x="12179" y="23506"/>
                      <a:pt x="10819" y="21605"/>
                    </a:cubicBezTo>
                    <a:cubicBezTo>
                      <a:pt x="9472" y="19704"/>
                      <a:pt x="8799" y="17626"/>
                      <a:pt x="8799" y="15371"/>
                    </a:cubicBezTo>
                    <a:cubicBezTo>
                      <a:pt x="8799" y="12519"/>
                      <a:pt x="9650" y="10150"/>
                      <a:pt x="11353" y="8262"/>
                    </a:cubicBezTo>
                    <a:cubicBezTo>
                      <a:pt x="13068" y="6386"/>
                      <a:pt x="15037" y="5448"/>
                      <a:pt x="17261" y="5448"/>
                    </a:cubicBezTo>
                    <a:cubicBezTo>
                      <a:pt x="20273" y="5448"/>
                      <a:pt x="24243" y="7431"/>
                      <a:pt x="29173" y="11398"/>
                    </a:cubicBezTo>
                    <a:close/>
                  </a:path>
                </a:pathLst>
              </a:custGeom>
              <a:solidFill>
                <a:srgbClr val="000000"/>
              </a:solidFill>
              <a:ln w="19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543" name="Freeform: Shape 542">
                <a:extLst>
                  <a:ext uri="{FF2B5EF4-FFF2-40B4-BE49-F238E27FC236}">
                    <a16:creationId xmlns:a16="http://schemas.microsoft.com/office/drawing/2014/main" id="{70C780FB-E376-137D-C62A-A510C64215DE}"/>
                  </a:ext>
                </a:extLst>
              </p:cNvPr>
              <p:cNvSpPr/>
              <p:nvPr/>
            </p:nvSpPr>
            <p:spPr>
              <a:xfrm flipV="1">
                <a:off x="4100792" y="100464"/>
                <a:ext cx="32877" cy="73181"/>
              </a:xfrm>
              <a:custGeom>
                <a:avLst/>
                <a:gdLst>
                  <a:gd name="connsiteX0" fmla="*/ 17848 w 32877"/>
                  <a:gd name="connsiteY0" fmla="*/ 71314 h 73181"/>
                  <a:gd name="connsiteX1" fmla="*/ 17848 w 32877"/>
                  <a:gd name="connsiteY1" fmla="*/ 53447 h 73181"/>
                  <a:gd name="connsiteX2" fmla="*/ 30599 w 32877"/>
                  <a:gd name="connsiteY2" fmla="*/ 53447 h 73181"/>
                  <a:gd name="connsiteX3" fmla="*/ 30599 w 32877"/>
                  <a:gd name="connsiteY3" fmla="*/ 49284 h 73181"/>
                  <a:gd name="connsiteX4" fmla="*/ 17848 w 32877"/>
                  <a:gd name="connsiteY4" fmla="*/ 49284 h 73181"/>
                  <a:gd name="connsiteX5" fmla="*/ 17848 w 32877"/>
                  <a:gd name="connsiteY5" fmla="*/ 14005 h 73181"/>
                  <a:gd name="connsiteX6" fmla="*/ 19373 w 32877"/>
                  <a:gd name="connsiteY6" fmla="*/ 6857 h 73181"/>
                  <a:gd name="connsiteX7" fmla="*/ 23280 w 32877"/>
                  <a:gd name="connsiteY7" fmla="*/ 5033 h 73181"/>
                  <a:gd name="connsiteX8" fmla="*/ 27092 w 32877"/>
                  <a:gd name="connsiteY8" fmla="*/ 6249 h 73181"/>
                  <a:gd name="connsiteX9" fmla="*/ 29951 w 32877"/>
                  <a:gd name="connsiteY9" fmla="*/ 9842 h 73181"/>
                  <a:gd name="connsiteX10" fmla="*/ 32276 w 32877"/>
                  <a:gd name="connsiteY10" fmla="*/ 9842 h 73181"/>
                  <a:gd name="connsiteX11" fmla="*/ 26367 w 32877"/>
                  <a:gd name="connsiteY11" fmla="*/ 1079 h 73181"/>
                  <a:gd name="connsiteX12" fmla="*/ 18515 w 32877"/>
                  <a:gd name="connsiteY12" fmla="*/ -1867 h 73181"/>
                  <a:gd name="connsiteX13" fmla="*/ 13140 w 32877"/>
                  <a:gd name="connsiteY13" fmla="*/ -347 h 73181"/>
                  <a:gd name="connsiteX14" fmla="*/ 9271 w 32877"/>
                  <a:gd name="connsiteY14" fmla="*/ 3987 h 73181"/>
                  <a:gd name="connsiteX15" fmla="*/ 8032 w 32877"/>
                  <a:gd name="connsiteY15" fmla="*/ 12693 h 73181"/>
                  <a:gd name="connsiteX16" fmla="*/ 8032 w 32877"/>
                  <a:gd name="connsiteY16" fmla="*/ 49284 h 73181"/>
                  <a:gd name="connsiteX17" fmla="*/ -601 w 32877"/>
                  <a:gd name="connsiteY17" fmla="*/ 49284 h 73181"/>
                  <a:gd name="connsiteX18" fmla="*/ -601 w 32877"/>
                  <a:gd name="connsiteY18" fmla="*/ 51242 h 73181"/>
                  <a:gd name="connsiteX19" fmla="*/ 6088 w 32877"/>
                  <a:gd name="connsiteY19" fmla="*/ 55671 h 73181"/>
                  <a:gd name="connsiteX20" fmla="*/ 12187 w 32877"/>
                  <a:gd name="connsiteY20" fmla="*/ 63065 h 73181"/>
                  <a:gd name="connsiteX21" fmla="*/ 15999 w 32877"/>
                  <a:gd name="connsiteY21" fmla="*/ 71314 h 73181"/>
                  <a:gd name="connsiteX22" fmla="*/ 17848 w 32877"/>
                  <a:gd name="connsiteY22" fmla="*/ 71314 h 731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32877" h="73181">
                    <a:moveTo>
                      <a:pt x="17848" y="71314"/>
                    </a:moveTo>
                    <a:lnTo>
                      <a:pt x="17848" y="53447"/>
                    </a:lnTo>
                    <a:lnTo>
                      <a:pt x="30599" y="53447"/>
                    </a:lnTo>
                    <a:lnTo>
                      <a:pt x="30599" y="49284"/>
                    </a:lnTo>
                    <a:lnTo>
                      <a:pt x="17848" y="49284"/>
                    </a:lnTo>
                    <a:lnTo>
                      <a:pt x="17848" y="14005"/>
                    </a:lnTo>
                    <a:cubicBezTo>
                      <a:pt x="17848" y="10469"/>
                      <a:pt x="18356" y="8087"/>
                      <a:pt x="19373" y="6857"/>
                    </a:cubicBezTo>
                    <a:cubicBezTo>
                      <a:pt x="20389" y="5641"/>
                      <a:pt x="21692" y="5033"/>
                      <a:pt x="23280" y="5033"/>
                    </a:cubicBezTo>
                    <a:cubicBezTo>
                      <a:pt x="24589" y="5033"/>
                      <a:pt x="25859" y="5438"/>
                      <a:pt x="27092" y="6249"/>
                    </a:cubicBezTo>
                    <a:cubicBezTo>
                      <a:pt x="28324" y="7060"/>
                      <a:pt x="29277" y="8258"/>
                      <a:pt x="29951" y="9842"/>
                    </a:cubicBezTo>
                    <a:lnTo>
                      <a:pt x="32276" y="9842"/>
                    </a:lnTo>
                    <a:cubicBezTo>
                      <a:pt x="30878" y="5964"/>
                      <a:pt x="28909" y="3043"/>
                      <a:pt x="26367" y="1079"/>
                    </a:cubicBezTo>
                    <a:cubicBezTo>
                      <a:pt x="23826" y="-885"/>
                      <a:pt x="21209" y="-1867"/>
                      <a:pt x="18515" y="-1867"/>
                    </a:cubicBezTo>
                    <a:cubicBezTo>
                      <a:pt x="16685" y="-1867"/>
                      <a:pt x="14894" y="-1360"/>
                      <a:pt x="13140" y="-347"/>
                    </a:cubicBezTo>
                    <a:cubicBezTo>
                      <a:pt x="11400" y="667"/>
                      <a:pt x="10110" y="2112"/>
                      <a:pt x="9271" y="3987"/>
                    </a:cubicBezTo>
                    <a:cubicBezTo>
                      <a:pt x="8445" y="5863"/>
                      <a:pt x="8032" y="8765"/>
                      <a:pt x="8032" y="12693"/>
                    </a:cubicBezTo>
                    <a:lnTo>
                      <a:pt x="8032" y="49284"/>
                    </a:lnTo>
                    <a:lnTo>
                      <a:pt x="-601" y="49284"/>
                    </a:lnTo>
                    <a:lnTo>
                      <a:pt x="-601" y="51242"/>
                    </a:lnTo>
                    <a:cubicBezTo>
                      <a:pt x="1571" y="52116"/>
                      <a:pt x="3801" y="53592"/>
                      <a:pt x="6088" y="55671"/>
                    </a:cubicBezTo>
                    <a:cubicBezTo>
                      <a:pt x="8375" y="57749"/>
                      <a:pt x="10408" y="60214"/>
                      <a:pt x="12187" y="63065"/>
                    </a:cubicBezTo>
                    <a:cubicBezTo>
                      <a:pt x="13102" y="64573"/>
                      <a:pt x="14373" y="67323"/>
                      <a:pt x="15999" y="71314"/>
                    </a:cubicBezTo>
                    <a:lnTo>
                      <a:pt x="17848" y="71314"/>
                    </a:lnTo>
                    <a:close/>
                  </a:path>
                </a:pathLst>
              </a:custGeom>
              <a:solidFill>
                <a:srgbClr val="000000"/>
              </a:solidFill>
              <a:ln w="19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544" name="Freeform: Shape 543">
                <a:extLst>
                  <a:ext uri="{FF2B5EF4-FFF2-40B4-BE49-F238E27FC236}">
                    <a16:creationId xmlns:a16="http://schemas.microsoft.com/office/drawing/2014/main" id="{BBC18932-098C-4A21-58B5-381DFAEC2D41}"/>
                  </a:ext>
                </a:extLst>
              </p:cNvPr>
              <p:cNvSpPr/>
              <p:nvPr/>
            </p:nvSpPr>
            <p:spPr>
              <a:xfrm flipV="1">
                <a:off x="4137823" y="116735"/>
                <a:ext cx="49554" cy="57138"/>
              </a:xfrm>
              <a:custGeom>
                <a:avLst/>
                <a:gdLst>
                  <a:gd name="connsiteX0" fmla="*/ 29180 w 49554"/>
                  <a:gd name="connsiteY0" fmla="*/ 7539 h 57138"/>
                  <a:gd name="connsiteX1" fmla="*/ 18640 w 49554"/>
                  <a:gd name="connsiteY1" fmla="*/ 50 h 57138"/>
                  <a:gd name="connsiteX2" fmla="*/ 11779 w 49554"/>
                  <a:gd name="connsiteY2" fmla="*/ -1433 h 57138"/>
                  <a:gd name="connsiteX3" fmla="*/ 2459 w 49554"/>
                  <a:gd name="connsiteY3" fmla="*/ 2426 h 57138"/>
                  <a:gd name="connsiteX4" fmla="*/ -1200 w 49554"/>
                  <a:gd name="connsiteY4" fmla="*/ 12576 h 57138"/>
                  <a:gd name="connsiteX5" fmla="*/ 591 w 49554"/>
                  <a:gd name="connsiteY5" fmla="*/ 19476 h 57138"/>
                  <a:gd name="connsiteX6" fmla="*/ 9073 w 49554"/>
                  <a:gd name="connsiteY6" fmla="*/ 27061 h 57138"/>
                  <a:gd name="connsiteX7" fmla="*/ 29180 w 49554"/>
                  <a:gd name="connsiteY7" fmla="*/ 35747 h 57138"/>
                  <a:gd name="connsiteX8" fmla="*/ 29180 w 49554"/>
                  <a:gd name="connsiteY8" fmla="*/ 37876 h 57138"/>
                  <a:gd name="connsiteX9" fmla="*/ 26588 w 49554"/>
                  <a:gd name="connsiteY9" fmla="*/ 49053 h 57138"/>
                  <a:gd name="connsiteX10" fmla="*/ 19060 w 49554"/>
                  <a:gd name="connsiteY10" fmla="*/ 52075 h 57138"/>
                  <a:gd name="connsiteX11" fmla="*/ 13094 w 49554"/>
                  <a:gd name="connsiteY11" fmla="*/ 50061 h 57138"/>
                  <a:gd name="connsiteX12" fmla="*/ 10826 w 49554"/>
                  <a:gd name="connsiteY12" fmla="*/ 45423 h 57138"/>
                  <a:gd name="connsiteX13" fmla="*/ 10959 w 49554"/>
                  <a:gd name="connsiteY13" fmla="*/ 41982 h 57138"/>
                  <a:gd name="connsiteX14" fmla="*/ 9549 w 49554"/>
                  <a:gd name="connsiteY14" fmla="*/ 37762 h 57138"/>
                  <a:gd name="connsiteX15" fmla="*/ 5890 w 49554"/>
                  <a:gd name="connsiteY15" fmla="*/ 36280 h 57138"/>
                  <a:gd name="connsiteX16" fmla="*/ 2287 w 49554"/>
                  <a:gd name="connsiteY16" fmla="*/ 37819 h 57138"/>
                  <a:gd name="connsiteX17" fmla="*/ 896 w 49554"/>
                  <a:gd name="connsiteY17" fmla="*/ 42039 h 57138"/>
                  <a:gd name="connsiteX18" fmla="*/ 6137 w 49554"/>
                  <a:gd name="connsiteY18" fmla="*/ 51429 h 57138"/>
                  <a:gd name="connsiteX19" fmla="*/ 20832 w 49554"/>
                  <a:gd name="connsiteY19" fmla="*/ 55706 h 57138"/>
                  <a:gd name="connsiteX20" fmla="*/ 32744 w 49554"/>
                  <a:gd name="connsiteY20" fmla="*/ 53273 h 57138"/>
                  <a:gd name="connsiteX21" fmla="*/ 37928 w 49554"/>
                  <a:gd name="connsiteY21" fmla="*/ 47514 h 57138"/>
                  <a:gd name="connsiteX22" fmla="*/ 39015 w 49554"/>
                  <a:gd name="connsiteY22" fmla="*/ 37059 h 57138"/>
                  <a:gd name="connsiteX23" fmla="*/ 39015 w 49554"/>
                  <a:gd name="connsiteY23" fmla="*/ 18583 h 57138"/>
                  <a:gd name="connsiteX24" fmla="*/ 39301 w 49554"/>
                  <a:gd name="connsiteY24" fmla="*/ 9041 h 57138"/>
                  <a:gd name="connsiteX25" fmla="*/ 40292 w 49554"/>
                  <a:gd name="connsiteY25" fmla="*/ 6703 h 57138"/>
                  <a:gd name="connsiteX26" fmla="*/ 41874 w 49554"/>
                  <a:gd name="connsiteY26" fmla="*/ 6114 h 57138"/>
                  <a:gd name="connsiteX27" fmla="*/ 43532 w 49554"/>
                  <a:gd name="connsiteY27" fmla="*/ 6513 h 57138"/>
                  <a:gd name="connsiteX28" fmla="*/ 48354 w 49554"/>
                  <a:gd name="connsiteY28" fmla="*/ 10866 h 57138"/>
                  <a:gd name="connsiteX29" fmla="*/ 48354 w 49554"/>
                  <a:gd name="connsiteY29" fmla="*/ 7539 h 57138"/>
                  <a:gd name="connsiteX30" fmla="*/ 35603 w 49554"/>
                  <a:gd name="connsiteY30" fmla="*/ -1376 h 57138"/>
                  <a:gd name="connsiteX31" fmla="*/ 30953 w 49554"/>
                  <a:gd name="connsiteY31" fmla="*/ 639 h 57138"/>
                  <a:gd name="connsiteX32" fmla="*/ 29180 w 49554"/>
                  <a:gd name="connsiteY32" fmla="*/ 7539 h 57138"/>
                  <a:gd name="connsiteX33" fmla="*/ 29180 w 49554"/>
                  <a:gd name="connsiteY33" fmla="*/ 11398 h 57138"/>
                  <a:gd name="connsiteX34" fmla="*/ 29180 w 49554"/>
                  <a:gd name="connsiteY34" fmla="*/ 32117 h 57138"/>
                  <a:gd name="connsiteX35" fmla="*/ 17573 w 49554"/>
                  <a:gd name="connsiteY35" fmla="*/ 27080 h 57138"/>
                  <a:gd name="connsiteX36" fmla="*/ 10826 w 49554"/>
                  <a:gd name="connsiteY36" fmla="*/ 21605 h 57138"/>
                  <a:gd name="connsiteX37" fmla="*/ 8806 w 49554"/>
                  <a:gd name="connsiteY37" fmla="*/ 15371 h 57138"/>
                  <a:gd name="connsiteX38" fmla="*/ 11360 w 49554"/>
                  <a:gd name="connsiteY38" fmla="*/ 8262 h 57138"/>
                  <a:gd name="connsiteX39" fmla="*/ 17268 w 49554"/>
                  <a:gd name="connsiteY39" fmla="*/ 5448 h 57138"/>
                  <a:gd name="connsiteX40" fmla="*/ 29180 w 49554"/>
                  <a:gd name="connsiteY40" fmla="*/ 11398 h 57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49554" h="57138">
                    <a:moveTo>
                      <a:pt x="29180" y="7539"/>
                    </a:moveTo>
                    <a:cubicBezTo>
                      <a:pt x="23577" y="3218"/>
                      <a:pt x="20063" y="722"/>
                      <a:pt x="18640" y="50"/>
                    </a:cubicBezTo>
                    <a:cubicBezTo>
                      <a:pt x="16493" y="-938"/>
                      <a:pt x="14206" y="-1433"/>
                      <a:pt x="11779" y="-1433"/>
                    </a:cubicBezTo>
                    <a:cubicBezTo>
                      <a:pt x="8018" y="-1433"/>
                      <a:pt x="4911" y="-146"/>
                      <a:pt x="2459" y="2426"/>
                    </a:cubicBezTo>
                    <a:cubicBezTo>
                      <a:pt x="19" y="4998"/>
                      <a:pt x="-1200" y="8382"/>
                      <a:pt x="-1200" y="12576"/>
                    </a:cubicBezTo>
                    <a:cubicBezTo>
                      <a:pt x="-1200" y="15238"/>
                      <a:pt x="-603" y="17538"/>
                      <a:pt x="591" y="19476"/>
                    </a:cubicBezTo>
                    <a:cubicBezTo>
                      <a:pt x="2218" y="22163"/>
                      <a:pt x="5045" y="24691"/>
                      <a:pt x="9073" y="27061"/>
                    </a:cubicBezTo>
                    <a:cubicBezTo>
                      <a:pt x="13100" y="29443"/>
                      <a:pt x="19803" y="32339"/>
                      <a:pt x="29180" y="35747"/>
                    </a:cubicBezTo>
                    <a:lnTo>
                      <a:pt x="29180" y="37876"/>
                    </a:lnTo>
                    <a:cubicBezTo>
                      <a:pt x="29180" y="43313"/>
                      <a:pt x="28316" y="47038"/>
                      <a:pt x="26588" y="49053"/>
                    </a:cubicBezTo>
                    <a:cubicBezTo>
                      <a:pt x="24860" y="51068"/>
                      <a:pt x="22351" y="52075"/>
                      <a:pt x="19060" y="52075"/>
                    </a:cubicBezTo>
                    <a:cubicBezTo>
                      <a:pt x="16557" y="52075"/>
                      <a:pt x="14568" y="51404"/>
                      <a:pt x="13094" y="50061"/>
                    </a:cubicBezTo>
                    <a:cubicBezTo>
                      <a:pt x="11582" y="48717"/>
                      <a:pt x="10826" y="47171"/>
                      <a:pt x="10826" y="45423"/>
                    </a:cubicBezTo>
                    <a:lnTo>
                      <a:pt x="10959" y="41982"/>
                    </a:lnTo>
                    <a:cubicBezTo>
                      <a:pt x="10959" y="40157"/>
                      <a:pt x="10489" y="38751"/>
                      <a:pt x="9549" y="37762"/>
                    </a:cubicBezTo>
                    <a:cubicBezTo>
                      <a:pt x="8621" y="36774"/>
                      <a:pt x="7402" y="36280"/>
                      <a:pt x="5890" y="36280"/>
                    </a:cubicBezTo>
                    <a:cubicBezTo>
                      <a:pt x="4416" y="36280"/>
                      <a:pt x="3215" y="36793"/>
                      <a:pt x="2287" y="37819"/>
                    </a:cubicBezTo>
                    <a:cubicBezTo>
                      <a:pt x="1360" y="38858"/>
                      <a:pt x="896" y="40265"/>
                      <a:pt x="896" y="42039"/>
                    </a:cubicBezTo>
                    <a:cubicBezTo>
                      <a:pt x="896" y="45448"/>
                      <a:pt x="2643" y="48578"/>
                      <a:pt x="6137" y="51429"/>
                    </a:cubicBezTo>
                    <a:cubicBezTo>
                      <a:pt x="9632" y="54280"/>
                      <a:pt x="14530" y="55706"/>
                      <a:pt x="20832" y="55706"/>
                    </a:cubicBezTo>
                    <a:cubicBezTo>
                      <a:pt x="25686" y="55706"/>
                      <a:pt x="29657" y="54895"/>
                      <a:pt x="32744" y="53273"/>
                    </a:cubicBezTo>
                    <a:cubicBezTo>
                      <a:pt x="35095" y="52044"/>
                      <a:pt x="36823" y="50124"/>
                      <a:pt x="37928" y="47514"/>
                    </a:cubicBezTo>
                    <a:cubicBezTo>
                      <a:pt x="38653" y="45803"/>
                      <a:pt x="39015" y="42318"/>
                      <a:pt x="39015" y="37059"/>
                    </a:cubicBezTo>
                    <a:lnTo>
                      <a:pt x="39015" y="18583"/>
                    </a:lnTo>
                    <a:cubicBezTo>
                      <a:pt x="39015" y="13387"/>
                      <a:pt x="39110" y="10207"/>
                      <a:pt x="39301" y="9041"/>
                    </a:cubicBezTo>
                    <a:cubicBezTo>
                      <a:pt x="39504" y="7875"/>
                      <a:pt x="39834" y="7096"/>
                      <a:pt x="40292" y="6703"/>
                    </a:cubicBezTo>
                    <a:cubicBezTo>
                      <a:pt x="40749" y="6310"/>
                      <a:pt x="41276" y="6114"/>
                      <a:pt x="41874" y="6114"/>
                    </a:cubicBezTo>
                    <a:cubicBezTo>
                      <a:pt x="42509" y="6114"/>
                      <a:pt x="43062" y="6247"/>
                      <a:pt x="43532" y="6513"/>
                    </a:cubicBezTo>
                    <a:cubicBezTo>
                      <a:pt x="44370" y="7032"/>
                      <a:pt x="45978" y="8483"/>
                      <a:pt x="48354" y="10866"/>
                    </a:cubicBezTo>
                    <a:lnTo>
                      <a:pt x="48354" y="7539"/>
                    </a:lnTo>
                    <a:cubicBezTo>
                      <a:pt x="43907" y="1596"/>
                      <a:pt x="39656" y="-1376"/>
                      <a:pt x="35603" y="-1376"/>
                    </a:cubicBezTo>
                    <a:cubicBezTo>
                      <a:pt x="33659" y="-1376"/>
                      <a:pt x="32109" y="-704"/>
                      <a:pt x="30953" y="639"/>
                    </a:cubicBezTo>
                    <a:cubicBezTo>
                      <a:pt x="29809" y="1982"/>
                      <a:pt x="29218" y="4282"/>
                      <a:pt x="29180" y="7539"/>
                    </a:cubicBezTo>
                    <a:close/>
                    <a:moveTo>
                      <a:pt x="29180" y="11398"/>
                    </a:moveTo>
                    <a:lnTo>
                      <a:pt x="29180" y="32117"/>
                    </a:lnTo>
                    <a:cubicBezTo>
                      <a:pt x="23183" y="29747"/>
                      <a:pt x="19314" y="28068"/>
                      <a:pt x="17573" y="27080"/>
                    </a:cubicBezTo>
                    <a:cubicBezTo>
                      <a:pt x="14435" y="25331"/>
                      <a:pt x="12186" y="23506"/>
                      <a:pt x="10826" y="21605"/>
                    </a:cubicBezTo>
                    <a:cubicBezTo>
                      <a:pt x="9479" y="19704"/>
                      <a:pt x="8806" y="17626"/>
                      <a:pt x="8806" y="15371"/>
                    </a:cubicBezTo>
                    <a:cubicBezTo>
                      <a:pt x="8806" y="12519"/>
                      <a:pt x="9657" y="10150"/>
                      <a:pt x="11360" y="8262"/>
                    </a:cubicBezTo>
                    <a:cubicBezTo>
                      <a:pt x="13075" y="6386"/>
                      <a:pt x="15044" y="5448"/>
                      <a:pt x="17268" y="5448"/>
                    </a:cubicBezTo>
                    <a:cubicBezTo>
                      <a:pt x="20279" y="5448"/>
                      <a:pt x="24250" y="7431"/>
                      <a:pt x="29180" y="11398"/>
                    </a:cubicBezTo>
                    <a:close/>
                  </a:path>
                </a:pathLst>
              </a:custGeom>
              <a:solidFill>
                <a:srgbClr val="000000"/>
              </a:solidFill>
              <a:ln w="19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pic>
          <p:nvPicPr>
            <p:cNvPr id="60" name="Graphic 59">
              <a:extLst>
                <a:ext uri="{FF2B5EF4-FFF2-40B4-BE49-F238E27FC236}">
                  <a16:creationId xmlns:a16="http://schemas.microsoft.com/office/drawing/2014/main" id="{E4DA9C26-079E-1EDE-1E1B-A6283FC257B3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4093498" y="5939790"/>
              <a:ext cx="2162175" cy="1800225"/>
            </a:xfrm>
            <a:prstGeom prst="rect">
              <a:avLst/>
            </a:prstGeom>
          </p:spPr>
        </p:pic>
        <p:pic>
          <p:nvPicPr>
            <p:cNvPr id="62" name="Graphic 61">
              <a:extLst>
                <a:ext uri="{FF2B5EF4-FFF2-40B4-BE49-F238E27FC236}">
                  <a16:creationId xmlns:a16="http://schemas.microsoft.com/office/drawing/2014/main" id="{D0B3BC67-2038-FDEF-2E8A-038F1143D2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19049" y="5939790"/>
              <a:ext cx="2162175" cy="1800225"/>
            </a:xfrm>
            <a:prstGeom prst="rect">
              <a:avLst/>
            </a:prstGeom>
          </p:spPr>
        </p:pic>
        <p:cxnSp>
          <p:nvCxnSpPr>
            <p:cNvPr id="547" name="Straight Connector 546">
              <a:extLst>
                <a:ext uri="{FF2B5EF4-FFF2-40B4-BE49-F238E27FC236}">
                  <a16:creationId xmlns:a16="http://schemas.microsoft.com/office/drawing/2014/main" id="{156AD3CF-C2AC-0B21-7DE8-2CD8C8B0B50C}"/>
                </a:ext>
              </a:extLst>
            </p:cNvPr>
            <p:cNvCxnSpPr>
              <a:cxnSpLocks/>
              <a:stCxn id="189" idx="5"/>
              <a:endCxn id="191" idx="0"/>
            </p:cNvCxnSpPr>
            <p:nvPr/>
          </p:nvCxnSpPr>
          <p:spPr>
            <a:xfrm>
              <a:off x="1189611" y="2351791"/>
              <a:ext cx="471851" cy="59800"/>
            </a:xfrm>
            <a:prstGeom prst="line">
              <a:avLst/>
            </a:prstGeom>
            <a:ln w="19050">
              <a:solidFill>
                <a:srgbClr val="2CA02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8" name="Straight Connector 547">
              <a:extLst>
                <a:ext uri="{FF2B5EF4-FFF2-40B4-BE49-F238E27FC236}">
                  <a16:creationId xmlns:a16="http://schemas.microsoft.com/office/drawing/2014/main" id="{42937376-8991-AB65-E8E7-DFE8BC546874}"/>
                </a:ext>
              </a:extLst>
            </p:cNvPr>
            <p:cNvCxnSpPr>
              <a:cxnSpLocks/>
              <a:stCxn id="250" idx="3"/>
              <a:endCxn id="248" idx="0"/>
            </p:cNvCxnSpPr>
            <p:nvPr/>
          </p:nvCxnSpPr>
          <p:spPr>
            <a:xfrm>
              <a:off x="3308351" y="2351792"/>
              <a:ext cx="471858" cy="59799"/>
            </a:xfrm>
            <a:prstGeom prst="line">
              <a:avLst/>
            </a:prstGeom>
            <a:ln w="19050">
              <a:solidFill>
                <a:srgbClr val="2CA02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9" name="Straight Connector 548">
              <a:extLst>
                <a:ext uri="{FF2B5EF4-FFF2-40B4-BE49-F238E27FC236}">
                  <a16:creationId xmlns:a16="http://schemas.microsoft.com/office/drawing/2014/main" id="{23D9FB6E-8E57-B098-F61D-F4BE8BDE3F29}"/>
                </a:ext>
              </a:extLst>
            </p:cNvPr>
            <p:cNvCxnSpPr>
              <a:cxnSpLocks/>
              <a:endCxn id="308" idx="2"/>
            </p:cNvCxnSpPr>
            <p:nvPr/>
          </p:nvCxnSpPr>
          <p:spPr>
            <a:xfrm>
              <a:off x="5443417" y="2352548"/>
              <a:ext cx="449973" cy="92840"/>
            </a:xfrm>
            <a:prstGeom prst="line">
              <a:avLst/>
            </a:prstGeom>
            <a:ln w="19050">
              <a:solidFill>
                <a:srgbClr val="2CA02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052401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38866"/>
            <a:ext cx="64728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 dirty="0"/>
              <a:t>18</a:t>
            </a:r>
            <a:r>
              <a:rPr lang="en-DE" sz="1801" dirty="0"/>
              <a:t> cm – max. Breite Abbildung</a:t>
            </a: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3886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59D636-5E7A-D0AD-97B7-8AE465ACED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6890" y="5941306"/>
            <a:ext cx="1121087" cy="11182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6EFEE78-EAA2-0F2A-48F1-A3F0A21735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90328" y="5941306"/>
            <a:ext cx="709032" cy="14003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FD0213D-E2F1-552B-9857-C2F80AF770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97579" y="5941306"/>
            <a:ext cx="683147" cy="1376858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49E2C445-7615-CC3B-1956-64C391D2ABFA}"/>
              </a:ext>
            </a:extLst>
          </p:cNvPr>
          <p:cNvSpPr txBox="1"/>
          <p:nvPr/>
        </p:nvSpPr>
        <p:spPr>
          <a:xfrm>
            <a:off x="9809769" y="4363721"/>
            <a:ext cx="24878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DE"/>
            </a:defPPr>
            <a:lvl1pPr>
              <a:defRPr sz="1000" b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1</a:t>
            </a:r>
            <a:endParaRPr lang="en-DE" dirty="0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1BDE18B-F2FA-D0B1-4395-599B9191C176}"/>
              </a:ext>
            </a:extLst>
          </p:cNvPr>
          <p:cNvCxnSpPr>
            <a:cxnSpLocks/>
            <a:stCxn id="33" idx="1"/>
          </p:cNvCxnSpPr>
          <p:nvPr/>
        </p:nvCxnSpPr>
        <p:spPr>
          <a:xfrm flipH="1" flipV="1">
            <a:off x="9307062" y="4347713"/>
            <a:ext cx="502707" cy="139119"/>
          </a:xfrm>
          <a:prstGeom prst="straightConnector1">
            <a:avLst/>
          </a:prstGeom>
          <a:ln>
            <a:solidFill>
              <a:srgbClr val="E5191C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6" name="Group 75">
            <a:extLst>
              <a:ext uri="{FF2B5EF4-FFF2-40B4-BE49-F238E27FC236}">
                <a16:creationId xmlns:a16="http://schemas.microsoft.com/office/drawing/2014/main" id="{EEC3CC25-D56A-34CA-33C7-45B192F2370C}"/>
              </a:ext>
            </a:extLst>
          </p:cNvPr>
          <p:cNvGrpSpPr/>
          <p:nvPr/>
        </p:nvGrpSpPr>
        <p:grpSpPr>
          <a:xfrm>
            <a:off x="-1" y="-1"/>
            <a:ext cx="6472800" cy="9204326"/>
            <a:chOff x="-1" y="-1"/>
            <a:chExt cx="6472800" cy="9204326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8632F264-8ED2-A3B1-0742-6C94D0269E3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1" y="-1"/>
              <a:ext cx="6472800" cy="437484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B0B278B-4F85-9AA0-B254-ACB4C27FFC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5416"/>
            <a:stretch/>
          </p:blipFill>
          <p:spPr>
            <a:xfrm>
              <a:off x="1421298" y="1255036"/>
              <a:ext cx="714384" cy="743966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7E40116-4599-561E-4E8B-BC454FDD8EE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421298" y="2242019"/>
              <a:ext cx="743966" cy="743966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E752B74D-B9F1-9217-307A-C34AB78DEF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17945"/>
            <a:stretch/>
          </p:blipFill>
          <p:spPr>
            <a:xfrm>
              <a:off x="-1" y="3525074"/>
              <a:ext cx="6472800" cy="356953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06FACCD8-20BA-BDBE-8906-AA6B1F96A0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t="18317" r="1135" b="13800"/>
            <a:stretch/>
          </p:blipFill>
          <p:spPr>
            <a:xfrm>
              <a:off x="-1" y="6213216"/>
              <a:ext cx="6472799" cy="299110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D6133E56-937E-5A43-A258-C5A851823A78}"/>
                </a:ext>
              </a:extLst>
            </p:cNvPr>
            <p:cNvCxnSpPr>
              <a:cxnSpLocks/>
              <a:stCxn id="13" idx="1"/>
            </p:cNvCxnSpPr>
            <p:nvPr/>
          </p:nvCxnSpPr>
          <p:spPr>
            <a:xfrm flipH="1" flipV="1">
              <a:off x="857250" y="1131926"/>
              <a:ext cx="564048" cy="495093"/>
            </a:xfrm>
            <a:prstGeom prst="straightConnector1">
              <a:avLst/>
            </a:prstGeom>
            <a:ln>
              <a:solidFill>
                <a:srgbClr val="E5191C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8741F1DE-5748-CEDB-A438-CD40A20F06F8}"/>
                </a:ext>
              </a:extLst>
            </p:cNvPr>
            <p:cNvCxnSpPr>
              <a:cxnSpLocks/>
              <a:stCxn id="15" idx="1"/>
            </p:cNvCxnSpPr>
            <p:nvPr/>
          </p:nvCxnSpPr>
          <p:spPr>
            <a:xfrm flipH="1" flipV="1">
              <a:off x="844863" y="1220658"/>
              <a:ext cx="576435" cy="1393344"/>
            </a:xfrm>
            <a:prstGeom prst="straightConnector1">
              <a:avLst/>
            </a:prstGeom>
            <a:ln>
              <a:solidFill>
                <a:srgbClr val="E5191C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F6BFE144-52AF-5E2A-17C2-62B912165488}"/>
                </a:ext>
              </a:extLst>
            </p:cNvPr>
            <p:cNvSpPr/>
            <p:nvPr/>
          </p:nvSpPr>
          <p:spPr>
            <a:xfrm>
              <a:off x="5076825" y="942975"/>
              <a:ext cx="933450" cy="63093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010AC08C-2C41-D9FF-6AB8-AE4875F8B57E}"/>
                </a:ext>
              </a:extLst>
            </p:cNvPr>
            <p:cNvSpPr/>
            <p:nvPr/>
          </p:nvSpPr>
          <p:spPr>
            <a:xfrm>
              <a:off x="2444041" y="1728601"/>
              <a:ext cx="1299283" cy="1100324"/>
            </a:xfrm>
            <a:prstGeom prst="rect">
              <a:avLst/>
            </a:prstGeom>
            <a:noFill/>
            <a:ln w="1905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2F6F663B-92A8-850D-C494-DAA720FC9999}"/>
                </a:ext>
              </a:extLst>
            </p:cNvPr>
            <p:cNvSpPr/>
            <p:nvPr/>
          </p:nvSpPr>
          <p:spPr>
            <a:xfrm>
              <a:off x="2626957" y="4350703"/>
              <a:ext cx="1192568" cy="1213141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CFFA72A6-3918-171F-2E95-C25773D5D6D0}"/>
                </a:ext>
              </a:extLst>
            </p:cNvPr>
            <p:cNvSpPr txBox="1"/>
            <p:nvPr/>
          </p:nvSpPr>
          <p:spPr>
            <a:xfrm>
              <a:off x="1931305" y="1220658"/>
              <a:ext cx="2487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DE"/>
              </a:defPPr>
              <a:lvl1pPr>
                <a:defRPr sz="1000" b="1"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</a:lstStyle>
            <a:p>
              <a:r>
                <a:rPr lang="en-US" dirty="0">
                  <a:solidFill>
                    <a:schemeClr val="bg1"/>
                  </a:solidFill>
                </a:rPr>
                <a:t>a</a:t>
              </a:r>
              <a:endParaRPr lang="en-DE" dirty="0">
                <a:solidFill>
                  <a:schemeClr val="bg1"/>
                </a:solidFill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92545B4-341F-6767-4DD4-452A9FE4D009}"/>
                </a:ext>
              </a:extLst>
            </p:cNvPr>
            <p:cNvSpPr txBox="1"/>
            <p:nvPr/>
          </p:nvSpPr>
          <p:spPr>
            <a:xfrm>
              <a:off x="1968447" y="2240446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DE"/>
              </a:defPPr>
              <a:lvl1pPr>
                <a:defRPr sz="1000" b="1"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</a:lstStyle>
            <a:p>
              <a:r>
                <a:rPr lang="en-US" dirty="0">
                  <a:solidFill>
                    <a:schemeClr val="bg1"/>
                  </a:solidFill>
                </a:rPr>
                <a:t>b</a:t>
              </a:r>
              <a:endParaRPr lang="en-DE" dirty="0">
                <a:solidFill>
                  <a:schemeClr val="bg1"/>
                </a:solidFill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C043A706-1CA9-5997-A901-F9C2E4C38FC1}"/>
                </a:ext>
              </a:extLst>
            </p:cNvPr>
            <p:cNvSpPr txBox="1"/>
            <p:nvPr/>
          </p:nvSpPr>
          <p:spPr>
            <a:xfrm>
              <a:off x="3541376" y="1728601"/>
              <a:ext cx="2487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DE"/>
              </a:defPPr>
              <a:lvl1pPr>
                <a:defRPr sz="1000" b="1"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</a:lstStyle>
            <a:p>
              <a:r>
                <a:rPr lang="en-US" dirty="0">
                  <a:solidFill>
                    <a:schemeClr val="bg1"/>
                  </a:solidFill>
                </a:rPr>
                <a:t>c</a:t>
              </a:r>
              <a:endParaRPr lang="en-DE" dirty="0">
                <a:solidFill>
                  <a:schemeClr val="bg1"/>
                </a:solidFill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C576C6B-C4E5-8D08-4D94-F7E16F60A097}"/>
                </a:ext>
              </a:extLst>
            </p:cNvPr>
            <p:cNvSpPr txBox="1"/>
            <p:nvPr/>
          </p:nvSpPr>
          <p:spPr>
            <a:xfrm>
              <a:off x="5761489" y="968815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DE"/>
              </a:defPPr>
              <a:lvl1pPr>
                <a:defRPr sz="1000" b="1"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</a:lstStyle>
            <a:p>
              <a:r>
                <a:rPr lang="en-US" dirty="0"/>
                <a:t>d</a:t>
              </a:r>
              <a:endParaRPr lang="en-DE" dirty="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AFB4A6D0-280C-03C5-027B-2A59624AAA6C}"/>
                </a:ext>
              </a:extLst>
            </p:cNvPr>
            <p:cNvSpPr txBox="1"/>
            <p:nvPr/>
          </p:nvSpPr>
          <p:spPr>
            <a:xfrm>
              <a:off x="3494538" y="4335543"/>
              <a:ext cx="2487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DE"/>
              </a:defPPr>
              <a:lvl1pPr>
                <a:defRPr sz="1000" b="1"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</a:lstStyle>
            <a:p>
              <a:r>
                <a:rPr lang="en-US" dirty="0">
                  <a:solidFill>
                    <a:schemeClr val="bg1"/>
                  </a:solidFill>
                </a:rPr>
                <a:t>e</a:t>
              </a:r>
              <a:endParaRPr lang="en-DE" dirty="0">
                <a:solidFill>
                  <a:schemeClr val="bg1"/>
                </a:solidFill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3B9D7A71-49B0-C53E-EF30-41D2740958FF}"/>
                </a:ext>
              </a:extLst>
            </p:cNvPr>
            <p:cNvSpPr/>
            <p:nvPr/>
          </p:nvSpPr>
          <p:spPr>
            <a:xfrm>
              <a:off x="5085782" y="3704219"/>
              <a:ext cx="933450" cy="630938"/>
            </a:xfrm>
            <a:prstGeom prst="rect">
              <a:avLst/>
            </a:prstGeom>
            <a:noFill/>
            <a:ln w="1905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DF15D1BD-8D16-6BFC-389B-2AF11CDECFA5}"/>
                </a:ext>
              </a:extLst>
            </p:cNvPr>
            <p:cNvSpPr txBox="1"/>
            <p:nvPr/>
          </p:nvSpPr>
          <p:spPr>
            <a:xfrm>
              <a:off x="5770446" y="3730059"/>
              <a:ext cx="22794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DE"/>
              </a:defPPr>
              <a:lvl1pPr>
                <a:defRPr sz="1000" b="1"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</a:lstStyle>
            <a:p>
              <a:r>
                <a:rPr lang="en-US" dirty="0"/>
                <a:t>f</a:t>
              </a:r>
              <a:endParaRPr lang="en-DE" dirty="0"/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C834014C-B0E3-26C6-5093-CB9E6F5170B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81300" y="1792901"/>
              <a:ext cx="0" cy="895090"/>
            </a:xfrm>
            <a:prstGeom prst="straightConnector1">
              <a:avLst/>
            </a:prstGeom>
            <a:ln w="76200">
              <a:solidFill>
                <a:srgbClr val="92D050">
                  <a:alpha val="38000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5356BF56-AB2A-6814-5FB3-42DD62E7CC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90900" y="1792901"/>
              <a:ext cx="0" cy="895090"/>
            </a:xfrm>
            <a:prstGeom prst="straightConnector1">
              <a:avLst/>
            </a:prstGeom>
            <a:ln w="76200">
              <a:solidFill>
                <a:srgbClr val="92D050">
                  <a:alpha val="38000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28C6CF35-AF12-FEAB-C79F-18D992EEB8A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45282" y="5299054"/>
              <a:ext cx="749256" cy="0"/>
            </a:xfrm>
            <a:prstGeom prst="straightConnector1">
              <a:avLst/>
            </a:prstGeom>
            <a:ln w="76200">
              <a:solidFill>
                <a:srgbClr val="FF0000">
                  <a:alpha val="38000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28C2D82A-B709-C985-3FF7-D4B57D79D7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45282" y="4714854"/>
              <a:ext cx="749256" cy="0"/>
            </a:xfrm>
            <a:prstGeom prst="straightConnector1">
              <a:avLst/>
            </a:prstGeom>
            <a:ln w="76200">
              <a:solidFill>
                <a:srgbClr val="FF0000">
                  <a:alpha val="38000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76374ADF-25F9-D6A5-C7A1-C602B0C4FD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84938" y="6926876"/>
              <a:ext cx="0" cy="895090"/>
            </a:xfrm>
            <a:prstGeom prst="straightConnector1">
              <a:avLst/>
            </a:prstGeom>
            <a:ln w="76200">
              <a:solidFill>
                <a:srgbClr val="92D050">
                  <a:alpha val="38000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0B3E4CFE-C98E-F7CD-4ED2-EA3A00391B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94538" y="6926876"/>
              <a:ext cx="0" cy="895090"/>
            </a:xfrm>
            <a:prstGeom prst="straightConnector1">
              <a:avLst/>
            </a:prstGeom>
            <a:ln w="76200">
              <a:solidFill>
                <a:srgbClr val="92D050">
                  <a:alpha val="38000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768655DB-3490-86D4-7420-4D693157B6DE}"/>
                </a:ext>
              </a:extLst>
            </p:cNvPr>
            <p:cNvSpPr/>
            <p:nvPr/>
          </p:nvSpPr>
          <p:spPr>
            <a:xfrm>
              <a:off x="2490879" y="6836547"/>
              <a:ext cx="1299283" cy="1100324"/>
            </a:xfrm>
            <a:prstGeom prst="rect">
              <a:avLst/>
            </a:prstGeom>
            <a:noFill/>
            <a:ln w="1905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07F682BC-26C9-C27B-F28F-52189B978CFF}"/>
                </a:ext>
              </a:extLst>
            </p:cNvPr>
            <p:cNvSpPr txBox="1"/>
            <p:nvPr/>
          </p:nvSpPr>
          <p:spPr>
            <a:xfrm>
              <a:off x="3588214" y="6836547"/>
              <a:ext cx="2487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DE"/>
              </a:defPPr>
              <a:lvl1pPr>
                <a:defRPr sz="1000" b="1"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</a:lstStyle>
            <a:p>
              <a:r>
                <a:rPr lang="en-US" dirty="0">
                  <a:solidFill>
                    <a:schemeClr val="bg1"/>
                  </a:solidFill>
                </a:rPr>
                <a:t>g</a:t>
              </a:r>
              <a:endParaRPr lang="en-DE" dirty="0">
                <a:solidFill>
                  <a:schemeClr val="bg1"/>
                </a:solidFill>
              </a:endParaRP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1EC4B20C-C637-0957-9ED1-3BF0FCB28B03}"/>
                </a:ext>
              </a:extLst>
            </p:cNvPr>
            <p:cNvSpPr/>
            <p:nvPr/>
          </p:nvSpPr>
          <p:spPr>
            <a:xfrm>
              <a:off x="5096042" y="6369415"/>
              <a:ext cx="1185000" cy="630938"/>
            </a:xfrm>
            <a:prstGeom prst="rect">
              <a:avLst/>
            </a:prstGeom>
            <a:noFill/>
            <a:ln w="1905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232652A9-DBD0-DC88-6ED1-D0A0DA7163ED}"/>
                </a:ext>
              </a:extLst>
            </p:cNvPr>
            <p:cNvSpPr txBox="1"/>
            <p:nvPr/>
          </p:nvSpPr>
          <p:spPr>
            <a:xfrm>
              <a:off x="5780706" y="6395255"/>
              <a:ext cx="28937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DE"/>
              </a:defPPr>
              <a:lvl1pPr>
                <a:defRPr sz="1000" b="1"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</a:lstStyle>
            <a:p>
              <a:r>
                <a:rPr lang="en-US" dirty="0"/>
                <a:t>h</a:t>
              </a:r>
              <a:endParaRPr lang="en-DE" dirty="0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6803E71D-0415-3E0B-E4FB-F7DEF394FDEB}"/>
              </a:ext>
            </a:extLst>
          </p:cNvPr>
          <p:cNvSpPr/>
          <p:nvPr/>
        </p:nvSpPr>
        <p:spPr>
          <a:xfrm>
            <a:off x="8343433" y="924110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 dirty="0"/>
              <a:t>Supplement 9</a:t>
            </a:r>
            <a:endParaRPr lang="en-DE" sz="1801" dirty="0"/>
          </a:p>
        </p:txBody>
      </p:sp>
    </p:spTree>
    <p:extLst>
      <p:ext uri="{BB962C8B-B14F-4D97-AF65-F5344CB8AC3E}">
        <p14:creationId xmlns:p14="http://schemas.microsoft.com/office/powerpoint/2010/main" val="20578958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38866"/>
            <a:ext cx="6516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3886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D85E5CA-C36B-7C0B-7C4B-4154E2AF9EC0}"/>
              </a:ext>
            </a:extLst>
          </p:cNvPr>
          <p:cNvSpPr/>
          <p:nvPr/>
        </p:nvSpPr>
        <p:spPr>
          <a:xfrm>
            <a:off x="2451729" y="1448406"/>
            <a:ext cx="7550400" cy="3961187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801" dirty="0" err="1"/>
              <a:t>Previous</a:t>
            </a:r>
            <a:r>
              <a:rPr lang="de-DE" sz="1801" dirty="0"/>
              <a:t> </a:t>
            </a:r>
            <a:r>
              <a:rPr lang="de-DE" sz="1801" dirty="0" err="1"/>
              <a:t>versions</a:t>
            </a:r>
            <a:endParaRPr lang="en-DE" sz="1801" dirty="0"/>
          </a:p>
        </p:txBody>
      </p:sp>
    </p:spTree>
    <p:extLst>
      <p:ext uri="{BB962C8B-B14F-4D97-AF65-F5344CB8AC3E}">
        <p14:creationId xmlns:p14="http://schemas.microsoft.com/office/powerpoint/2010/main" val="30184481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38866"/>
            <a:ext cx="64728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3886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3730" name="Rectangle 3729">
            <a:extLst>
              <a:ext uri="{FF2B5EF4-FFF2-40B4-BE49-F238E27FC236}">
                <a16:creationId xmlns:a16="http://schemas.microsoft.com/office/drawing/2014/main" id="{DE3EA5AB-A5D2-0685-BF08-4337BDF2B770}"/>
              </a:ext>
            </a:extLst>
          </p:cNvPr>
          <p:cNvSpPr/>
          <p:nvPr/>
        </p:nvSpPr>
        <p:spPr>
          <a:xfrm>
            <a:off x="0" y="170739"/>
            <a:ext cx="6472799" cy="42971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5E9459A-1BF1-06A1-586C-7806338D8E1C}"/>
              </a:ext>
            </a:extLst>
          </p:cNvPr>
          <p:cNvSpPr/>
          <p:nvPr/>
        </p:nvSpPr>
        <p:spPr>
          <a:xfrm>
            <a:off x="780386" y="2755613"/>
            <a:ext cx="581025" cy="984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56" name="Graphic 55">
            <a:extLst>
              <a:ext uri="{FF2B5EF4-FFF2-40B4-BE49-F238E27FC236}">
                <a16:creationId xmlns:a16="http://schemas.microsoft.com/office/drawing/2014/main" id="{CE9AFEF4-DB31-9885-494D-A40BA6E54F4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726" t="2872" r="72532" b="72550"/>
          <a:stretch/>
        </p:blipFill>
        <p:spPr>
          <a:xfrm>
            <a:off x="268709" y="380363"/>
            <a:ext cx="1666875" cy="1393965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id="{2708697E-4993-A9F5-916B-A9DEA98A12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9938" t="4110" r="52320" b="72403"/>
          <a:stretch/>
        </p:blipFill>
        <p:spPr>
          <a:xfrm>
            <a:off x="249659" y="1799140"/>
            <a:ext cx="1666875" cy="1332139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id="{BC50F123-5659-848F-A1C9-22B95CF3B03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224" t="71037" r="52034" b="5476"/>
          <a:stretch/>
        </p:blipFill>
        <p:spPr>
          <a:xfrm>
            <a:off x="249658" y="3135759"/>
            <a:ext cx="1666875" cy="1332139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09739D00-7A5E-82AA-DCD2-D12A907977C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00" t="13611" r="20881" b="14056"/>
          <a:stretch/>
        </p:blipFill>
        <p:spPr>
          <a:xfrm>
            <a:off x="1807235" y="432170"/>
            <a:ext cx="1230435" cy="1187329"/>
          </a:xfrm>
          <a:prstGeom prst="roundRect">
            <a:avLst>
              <a:gd name="adj" fmla="val 16667"/>
            </a:avLst>
          </a:prstGeom>
          <a:ln w="28575">
            <a:solidFill>
              <a:srgbClr val="00B050"/>
            </a:solidFill>
          </a:ln>
          <a:effectLst/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AE578CB8-C0B6-1114-6479-7A2A0AD16F8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04" t="12264" r="20396" b="11609"/>
          <a:stretch/>
        </p:blipFill>
        <p:spPr>
          <a:xfrm>
            <a:off x="1797503" y="1736754"/>
            <a:ext cx="1247516" cy="1249586"/>
          </a:xfrm>
          <a:prstGeom prst="roundRect">
            <a:avLst>
              <a:gd name="adj" fmla="val 16667"/>
            </a:avLst>
          </a:prstGeom>
          <a:ln w="28575">
            <a:solidFill>
              <a:srgbClr val="00B050"/>
            </a:solidFill>
          </a:ln>
          <a:effectLst/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BA558A9A-F1BA-8953-7FA4-10F0519EE7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95329" y="3108124"/>
            <a:ext cx="1249586" cy="1249586"/>
          </a:xfrm>
          <a:prstGeom prst="roundRect">
            <a:avLst>
              <a:gd name="adj" fmla="val 16667"/>
            </a:avLst>
          </a:prstGeom>
          <a:ln w="28575">
            <a:solidFill>
              <a:srgbClr val="C00000"/>
            </a:solidFill>
          </a:ln>
          <a:effectLst/>
        </p:spPr>
      </p:pic>
      <p:sp>
        <p:nvSpPr>
          <p:cNvPr id="3709" name="TextBox 3708">
            <a:extLst>
              <a:ext uri="{FF2B5EF4-FFF2-40B4-BE49-F238E27FC236}">
                <a16:creationId xmlns:a16="http://schemas.microsoft.com/office/drawing/2014/main" id="{C75126B5-66D6-C0BA-6F68-44B8D88416C2}"/>
              </a:ext>
            </a:extLst>
          </p:cNvPr>
          <p:cNvSpPr txBox="1"/>
          <p:nvPr/>
        </p:nvSpPr>
        <p:spPr>
          <a:xfrm>
            <a:off x="989155" y="131172"/>
            <a:ext cx="17526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GB" sz="1000" b="1">
                <a:latin typeface="Times New Roman" panose="02020603050405020304" pitchFamily="18" charset="0"/>
                <a:cs typeface="Times New Roman" panose="02020603050405020304" pitchFamily="18" charset="0"/>
              </a:rPr>
              <a:t>a) Functional Connectivity</a:t>
            </a:r>
            <a:endParaRPr lang="en-DE" sz="1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12" name="TextBox 3711">
            <a:extLst>
              <a:ext uri="{FF2B5EF4-FFF2-40B4-BE49-F238E27FC236}">
                <a16:creationId xmlns:a16="http://schemas.microsoft.com/office/drawing/2014/main" id="{DE606637-B4F5-7F61-563D-B55F515BFD7F}"/>
              </a:ext>
            </a:extLst>
          </p:cNvPr>
          <p:cNvSpPr txBox="1"/>
          <p:nvPr/>
        </p:nvSpPr>
        <p:spPr>
          <a:xfrm>
            <a:off x="1855931" y="3130719"/>
            <a:ext cx="124958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8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Majority Vote = 3 of 5</a:t>
            </a:r>
            <a:endParaRPr lang="en-DE" sz="800" b="1" dirty="0">
              <a:solidFill>
                <a:srgbClr val="FF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FF59CA-A51E-F607-526F-86ADF98E2E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6347" y="4024262"/>
            <a:ext cx="3901532" cy="275790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078516F-E348-8958-F56C-5BEAB1186B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26551" y="377393"/>
            <a:ext cx="4031328" cy="285403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A9B3114-F097-C184-A1A0-60124D935ACF}"/>
              </a:ext>
            </a:extLst>
          </p:cNvPr>
          <p:cNvSpPr txBox="1"/>
          <p:nvPr/>
        </p:nvSpPr>
        <p:spPr>
          <a:xfrm>
            <a:off x="10116457" y="783771"/>
            <a:ext cx="20828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Wenk-rat – random 20 - bad</a:t>
            </a:r>
            <a:endParaRPr lang="en-DE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60BC18-B7E4-8B2C-615E-2A158E61A1E0}"/>
              </a:ext>
            </a:extLst>
          </p:cNvPr>
          <p:cNvSpPr txBox="1"/>
          <p:nvPr/>
        </p:nvSpPr>
        <p:spPr>
          <a:xfrm>
            <a:off x="9859449" y="4379481"/>
            <a:ext cx="20828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Wenk-rat – random 8 - good</a:t>
            </a:r>
            <a:endParaRPr lang="en-DE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1F4D8B3-4983-6315-BCB4-E8E783493A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000399" y="3981813"/>
            <a:ext cx="3901532" cy="275453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BCF927C-2C94-64B8-B1D4-D85B7705EE7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192000" y="377393"/>
            <a:ext cx="3903344" cy="275453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E846ECF-AA98-88AF-E6D4-ED2F65FD850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757879" y="1430102"/>
            <a:ext cx="2456891" cy="179834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691A9FE-BB23-250B-C8DA-67D3F8B5A50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769083" y="4995308"/>
            <a:ext cx="2197151" cy="1589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6178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38866"/>
            <a:ext cx="64728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 dirty="0"/>
              <a:t>18</a:t>
            </a:r>
            <a:r>
              <a:rPr lang="en-DE" sz="1801" dirty="0"/>
              <a:t> cm – max. Breite Abbildung</a:t>
            </a: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16085200" y="-94885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FF59CA-A51E-F607-526F-86ADF98E2E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7475250" y="4958593"/>
            <a:ext cx="3901532" cy="275790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078516F-E348-8958-F56C-5BEAB1186B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7345454" y="1311724"/>
            <a:ext cx="4031328" cy="285403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A9B3114-F097-C184-A1A0-60124D935ACF}"/>
              </a:ext>
            </a:extLst>
          </p:cNvPr>
          <p:cNvSpPr txBox="1"/>
          <p:nvPr/>
        </p:nvSpPr>
        <p:spPr>
          <a:xfrm>
            <a:off x="11735360" y="1718102"/>
            <a:ext cx="20828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Wenk-rat – random 20 - bad</a:t>
            </a:r>
            <a:endParaRPr lang="en-DE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60BC18-B7E4-8B2C-615E-2A158E61A1E0}"/>
              </a:ext>
            </a:extLst>
          </p:cNvPr>
          <p:cNvSpPr txBox="1"/>
          <p:nvPr/>
        </p:nvSpPr>
        <p:spPr>
          <a:xfrm>
            <a:off x="11478352" y="5313812"/>
            <a:ext cx="20828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Wenk-rat – random 8 - good</a:t>
            </a:r>
            <a:endParaRPr lang="en-DE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1F4D8B3-4983-6315-BCB4-E8E783493A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1571030" y="5361235"/>
            <a:ext cx="1520545" cy="107352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BCF927C-2C94-64B8-B1D4-D85B7705EE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4963969" y="5348568"/>
            <a:ext cx="1539199" cy="1086191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id="{2708697E-4993-A9F5-916B-A9DEA98A12B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29938" t="7235" r="55914" b="72404"/>
          <a:stretch/>
        </p:blipFill>
        <p:spPr>
          <a:xfrm>
            <a:off x="-2218965" y="646490"/>
            <a:ext cx="1329186" cy="1154844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F9C53F38-3417-59E3-A7BD-A47798741455}"/>
              </a:ext>
            </a:extLst>
          </p:cNvPr>
          <p:cNvSpPr/>
          <p:nvPr/>
        </p:nvSpPr>
        <p:spPr>
          <a:xfrm>
            <a:off x="-1579874" y="2086371"/>
            <a:ext cx="661619" cy="921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C2598E8-D8EA-465D-22F3-908EBC3CD50E}"/>
              </a:ext>
            </a:extLst>
          </p:cNvPr>
          <p:cNvSpPr/>
          <p:nvPr/>
        </p:nvSpPr>
        <p:spPr>
          <a:xfrm>
            <a:off x="-1579874" y="557933"/>
            <a:ext cx="557193" cy="1086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A79173E-FE08-0BD4-0563-629B977E3476}"/>
              </a:ext>
            </a:extLst>
          </p:cNvPr>
          <p:cNvSpPr/>
          <p:nvPr/>
        </p:nvSpPr>
        <p:spPr>
          <a:xfrm>
            <a:off x="11535" y="4839142"/>
            <a:ext cx="64728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 dirty="0"/>
              <a:t>18</a:t>
            </a:r>
            <a:r>
              <a:rPr lang="en-DE" sz="1801" dirty="0"/>
              <a:t> cm – max. Breite Abbildung</a:t>
            </a:r>
          </a:p>
        </p:txBody>
      </p:sp>
      <p:pic>
        <p:nvPicPr>
          <p:cNvPr id="58" name="Graphic 57">
            <a:extLst>
              <a:ext uri="{FF2B5EF4-FFF2-40B4-BE49-F238E27FC236}">
                <a16:creationId xmlns:a16="http://schemas.microsoft.com/office/drawing/2014/main" id="{BC50F123-5659-848F-A1C9-22B95CF3B03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30224" t="73130" r="56002" b="5475"/>
          <a:stretch/>
        </p:blipFill>
        <p:spPr>
          <a:xfrm>
            <a:off x="-2183900" y="2113718"/>
            <a:ext cx="1294122" cy="1213457"/>
          </a:xfrm>
          <a:prstGeom prst="rect">
            <a:avLst/>
          </a:prstGeom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BF30A442-1B9A-9A87-2EF4-DD2626959499}"/>
              </a:ext>
            </a:extLst>
          </p:cNvPr>
          <p:cNvGrpSpPr/>
          <p:nvPr/>
        </p:nvGrpSpPr>
        <p:grpSpPr>
          <a:xfrm>
            <a:off x="-973131" y="622887"/>
            <a:ext cx="414143" cy="768821"/>
            <a:chOff x="6266052" y="399638"/>
            <a:chExt cx="414143" cy="768821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35068EA-20B0-A107-8AAF-4E4522F96635}"/>
                </a:ext>
              </a:extLst>
            </p:cNvPr>
            <p:cNvSpPr txBox="1"/>
            <p:nvPr/>
          </p:nvSpPr>
          <p:spPr>
            <a:xfrm>
              <a:off x="6266052" y="399638"/>
              <a:ext cx="31290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1.0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FA2608C-4D60-6135-B41A-581D155523BE}"/>
                </a:ext>
              </a:extLst>
            </p:cNvPr>
            <p:cNvSpPr txBox="1"/>
            <p:nvPr/>
          </p:nvSpPr>
          <p:spPr>
            <a:xfrm rot="16200000">
              <a:off x="6246903" y="696525"/>
              <a:ext cx="65114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Correlation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7F9EF3D-654F-A6CF-D097-EE39393B7CE7}"/>
                </a:ext>
              </a:extLst>
            </p:cNvPr>
            <p:cNvSpPr txBox="1"/>
            <p:nvPr/>
          </p:nvSpPr>
          <p:spPr>
            <a:xfrm>
              <a:off x="6266052" y="679764"/>
              <a:ext cx="31290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0.5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2F6783F-603F-713B-6626-C13CAC154B9E}"/>
                </a:ext>
              </a:extLst>
            </p:cNvPr>
            <p:cNvSpPr txBox="1"/>
            <p:nvPr/>
          </p:nvSpPr>
          <p:spPr>
            <a:xfrm>
              <a:off x="6266052" y="953015"/>
              <a:ext cx="23596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CA73CCDE-40DF-5741-373D-26520F079A17}"/>
              </a:ext>
            </a:extLst>
          </p:cNvPr>
          <p:cNvGrpSpPr/>
          <p:nvPr/>
        </p:nvGrpSpPr>
        <p:grpSpPr>
          <a:xfrm>
            <a:off x="-962648" y="2097014"/>
            <a:ext cx="414143" cy="768821"/>
            <a:chOff x="6266052" y="399638"/>
            <a:chExt cx="414143" cy="768821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5C25BEAB-A9E4-E893-A09E-57A6F8F7DD6E}"/>
                </a:ext>
              </a:extLst>
            </p:cNvPr>
            <p:cNvSpPr txBox="1"/>
            <p:nvPr/>
          </p:nvSpPr>
          <p:spPr>
            <a:xfrm>
              <a:off x="6266052" y="399638"/>
              <a:ext cx="31290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1.0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050E9008-B4E9-0165-A299-D6AD8D648035}"/>
                </a:ext>
              </a:extLst>
            </p:cNvPr>
            <p:cNvSpPr txBox="1"/>
            <p:nvPr/>
          </p:nvSpPr>
          <p:spPr>
            <a:xfrm rot="16200000">
              <a:off x="6246903" y="696525"/>
              <a:ext cx="65114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Correlation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2F55F7B8-0E70-32B2-FE72-EB9092312721}"/>
                </a:ext>
              </a:extLst>
            </p:cNvPr>
            <p:cNvSpPr txBox="1"/>
            <p:nvPr/>
          </p:nvSpPr>
          <p:spPr>
            <a:xfrm>
              <a:off x="6266052" y="679764"/>
              <a:ext cx="31290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0.5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4795328C-9119-1EF5-1D23-D680A4BF7702}"/>
                </a:ext>
              </a:extLst>
            </p:cNvPr>
            <p:cNvSpPr txBox="1"/>
            <p:nvPr/>
          </p:nvSpPr>
          <p:spPr>
            <a:xfrm>
              <a:off x="6266052" y="953015"/>
              <a:ext cx="23596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</a:p>
          </p:txBody>
        </p:sp>
      </p:grpSp>
      <p:pic>
        <p:nvPicPr>
          <p:cNvPr id="25" name="Graphic 24">
            <a:extLst>
              <a:ext uri="{FF2B5EF4-FFF2-40B4-BE49-F238E27FC236}">
                <a16:creationId xmlns:a16="http://schemas.microsoft.com/office/drawing/2014/main" id="{D4E2920C-5E32-28CE-BDDC-C1F12CC722C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829849" y="-226092"/>
            <a:ext cx="12158227" cy="6858000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C0B44684-C871-D11B-A316-9C91C99B23A8}"/>
              </a:ext>
            </a:extLst>
          </p:cNvPr>
          <p:cNvGrpSpPr/>
          <p:nvPr/>
        </p:nvGrpSpPr>
        <p:grpSpPr>
          <a:xfrm>
            <a:off x="8388" y="-34595"/>
            <a:ext cx="6769691" cy="4241931"/>
            <a:chOff x="323981" y="-5592408"/>
            <a:chExt cx="6769691" cy="4241931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D50EF6D1-431E-17AA-1B72-BDD37E087FE1}"/>
                </a:ext>
              </a:extLst>
            </p:cNvPr>
            <p:cNvSpPr/>
            <p:nvPr/>
          </p:nvSpPr>
          <p:spPr>
            <a:xfrm>
              <a:off x="352780" y="-5495437"/>
              <a:ext cx="6729047" cy="41449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BDE8913B-FFEA-ECA8-55C1-D1AF7863FA53}"/>
                </a:ext>
              </a:extLst>
            </p:cNvPr>
            <p:cNvGrpSpPr/>
            <p:nvPr/>
          </p:nvGrpSpPr>
          <p:grpSpPr>
            <a:xfrm>
              <a:off x="323981" y="-5592408"/>
              <a:ext cx="6769691" cy="4241931"/>
              <a:chOff x="-15988" y="-52298"/>
              <a:chExt cx="6769691" cy="4241931"/>
            </a:xfrm>
          </p:grpSpPr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53BE323A-C0FA-ED5A-35A3-656CF8E68587}"/>
                  </a:ext>
                </a:extLst>
              </p:cNvPr>
              <p:cNvSpPr/>
              <p:nvPr/>
            </p:nvSpPr>
            <p:spPr>
              <a:xfrm>
                <a:off x="49523" y="3094806"/>
                <a:ext cx="3259280" cy="109258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3709" name="TextBox 3708">
                <a:extLst>
                  <a:ext uri="{FF2B5EF4-FFF2-40B4-BE49-F238E27FC236}">
                    <a16:creationId xmlns:a16="http://schemas.microsoft.com/office/drawing/2014/main" id="{C75126B5-66D6-C0BA-6F68-44B8D88416C2}"/>
                  </a:ext>
                </a:extLst>
              </p:cNvPr>
              <p:cNvSpPr txBox="1"/>
              <p:nvPr/>
            </p:nvSpPr>
            <p:spPr>
              <a:xfrm>
                <a:off x="-15988" y="-52298"/>
                <a:ext cx="1752600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1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endParaRPr lang="en-DE" sz="10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7942335-7476-ECAD-1CE9-C48398375D41}"/>
                  </a:ext>
                </a:extLst>
              </p:cNvPr>
              <p:cNvSpPr txBox="1"/>
              <p:nvPr/>
            </p:nvSpPr>
            <p:spPr>
              <a:xfrm>
                <a:off x="-5559" y="2874393"/>
                <a:ext cx="1752600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1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</a:t>
                </a:r>
                <a:endParaRPr lang="en-DE" sz="10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3B655B73-4D87-65A1-D632-3F0D902E8654}"/>
                  </a:ext>
                </a:extLst>
              </p:cNvPr>
              <p:cNvSpPr/>
              <p:nvPr/>
            </p:nvSpPr>
            <p:spPr>
              <a:xfrm>
                <a:off x="3114687" y="89342"/>
                <a:ext cx="661619" cy="9214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CB0EAA43-029D-0008-FAA4-AC19C4DD79FF}"/>
                  </a:ext>
                </a:extLst>
              </p:cNvPr>
              <p:cNvSpPr/>
              <p:nvPr/>
            </p:nvSpPr>
            <p:spPr>
              <a:xfrm>
                <a:off x="3114686" y="1328322"/>
                <a:ext cx="661619" cy="9214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77ACE438-1CAE-7525-0195-EF8E71D0A472}"/>
                  </a:ext>
                </a:extLst>
              </p:cNvPr>
              <p:cNvSpPr txBox="1"/>
              <p:nvPr/>
            </p:nvSpPr>
            <p:spPr>
              <a:xfrm>
                <a:off x="2368884" y="2264589"/>
                <a:ext cx="848385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8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*</a:t>
                </a:r>
                <a:endParaRPr lang="en-DE" sz="800" dirty="0">
                  <a:solidFill>
                    <a:schemeClr val="bg1"/>
                  </a:solidFill>
                </a:endParaRPr>
              </a:p>
            </p:txBody>
          </p:sp>
          <p:pic>
            <p:nvPicPr>
              <p:cNvPr id="40" name="Picture 39">
                <a:extLst>
                  <a:ext uri="{FF2B5EF4-FFF2-40B4-BE49-F238E27FC236}">
                    <a16:creationId xmlns:a16="http://schemas.microsoft.com/office/drawing/2014/main" id="{5A8A70DE-E106-44F9-0ABD-403752AD6E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24291" y="3124647"/>
                <a:ext cx="1467194" cy="975902"/>
              </a:xfrm>
              <a:prstGeom prst="rect">
                <a:avLst/>
              </a:prstGeom>
            </p:spPr>
          </p:pic>
          <p:pic>
            <p:nvPicPr>
              <p:cNvPr id="6" name="Graphic 5">
                <a:extLst>
                  <a:ext uri="{FF2B5EF4-FFF2-40B4-BE49-F238E27FC236}">
                    <a16:creationId xmlns:a16="http://schemas.microsoft.com/office/drawing/2014/main" id="{B57F32D0-9234-17BF-2416-189AF91E37E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rcRect l="32274" t="6953" r="54603" b="71872"/>
              <a:stretch/>
            </p:blipFill>
            <p:spPr>
              <a:xfrm>
                <a:off x="4798062" y="123885"/>
                <a:ext cx="1595689" cy="1452166"/>
              </a:xfrm>
              <a:prstGeom prst="rect">
                <a:avLst/>
              </a:prstGeom>
            </p:spPr>
          </p:pic>
          <p:pic>
            <p:nvPicPr>
              <p:cNvPr id="14" name="Graphic 13">
                <a:extLst>
                  <a:ext uri="{FF2B5EF4-FFF2-40B4-BE49-F238E27FC236}">
                    <a16:creationId xmlns:a16="http://schemas.microsoft.com/office/drawing/2014/main" id="{5354FB67-351B-8442-E340-258D4DCF6EC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rcRect l="31924" t="72654" r="54645" b="3027"/>
              <a:stretch/>
            </p:blipFill>
            <p:spPr>
              <a:xfrm>
                <a:off x="4760615" y="1586377"/>
                <a:ext cx="1633137" cy="1667811"/>
              </a:xfrm>
              <a:prstGeom prst="rect">
                <a:avLst/>
              </a:prstGeom>
            </p:spPr>
          </p:pic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91020815-58A4-69C9-8A48-1DD924728897}"/>
                  </a:ext>
                </a:extLst>
              </p:cNvPr>
              <p:cNvSpPr/>
              <p:nvPr/>
            </p:nvSpPr>
            <p:spPr>
              <a:xfrm>
                <a:off x="5473818" y="1535783"/>
                <a:ext cx="523051" cy="896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grpSp>
            <p:nvGrpSpPr>
              <p:cNvPr id="69" name="Group 68">
                <a:extLst>
                  <a:ext uri="{FF2B5EF4-FFF2-40B4-BE49-F238E27FC236}">
                    <a16:creationId xmlns:a16="http://schemas.microsoft.com/office/drawing/2014/main" id="{6767871D-6B1C-13C1-4A04-F2E3533B6E33}"/>
                  </a:ext>
                </a:extLst>
              </p:cNvPr>
              <p:cNvGrpSpPr/>
              <p:nvPr/>
            </p:nvGrpSpPr>
            <p:grpSpPr>
              <a:xfrm>
                <a:off x="6317630" y="99106"/>
                <a:ext cx="425682" cy="866138"/>
                <a:chOff x="6227968" y="205426"/>
                <a:chExt cx="425682" cy="866138"/>
              </a:xfrm>
            </p:grpSpPr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9ADEEC82-7D43-4727-E33A-5854282D0CD5}"/>
                    </a:ext>
                  </a:extLst>
                </p:cNvPr>
                <p:cNvSpPr txBox="1"/>
                <p:nvPr/>
              </p:nvSpPr>
              <p:spPr>
                <a:xfrm>
                  <a:off x="6227968" y="205426"/>
                  <a:ext cx="312906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DE" sz="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0.8</a:t>
                  </a:r>
                </a:p>
              </p:txBody>
            </p:sp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0803BD4B-DC8D-6365-D5D6-5612F60C5D53}"/>
                    </a:ext>
                  </a:extLst>
                </p:cNvPr>
                <p:cNvSpPr txBox="1"/>
                <p:nvPr/>
              </p:nvSpPr>
              <p:spPr>
                <a:xfrm rot="16200000">
                  <a:off x="6220358" y="638272"/>
                  <a:ext cx="651140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DE" sz="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Correlation</a:t>
                  </a:r>
                </a:p>
              </p:txBody>
            </p:sp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C4BAF4C5-522F-2B6F-7D30-2765C31F4875}"/>
                    </a:ext>
                  </a:extLst>
                </p:cNvPr>
                <p:cNvSpPr txBox="1"/>
                <p:nvPr/>
              </p:nvSpPr>
              <p:spPr>
                <a:xfrm>
                  <a:off x="6227968" y="497542"/>
                  <a:ext cx="312906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DE" sz="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0.4</a:t>
                  </a:r>
                </a:p>
              </p:txBody>
            </p:sp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DF89D6BC-9904-8D99-9764-E6DFE4E30827}"/>
                    </a:ext>
                  </a:extLst>
                </p:cNvPr>
                <p:cNvSpPr txBox="1"/>
                <p:nvPr/>
              </p:nvSpPr>
              <p:spPr>
                <a:xfrm>
                  <a:off x="6230421" y="781172"/>
                  <a:ext cx="312906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DE" sz="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0.2</a:t>
                  </a:r>
                </a:p>
              </p:txBody>
            </p:sp>
          </p:grp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9505CFD-48F0-F791-02A0-2AF7278A648A}"/>
                  </a:ext>
                </a:extLst>
              </p:cNvPr>
              <p:cNvSpPr txBox="1"/>
              <p:nvPr/>
            </p:nvSpPr>
            <p:spPr>
              <a:xfrm>
                <a:off x="6328021" y="954350"/>
                <a:ext cx="235962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DE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</a:p>
            </p:txBody>
          </p:sp>
          <p:grpSp>
            <p:nvGrpSpPr>
              <p:cNvPr id="80" name="Group 79">
                <a:extLst>
                  <a:ext uri="{FF2B5EF4-FFF2-40B4-BE49-F238E27FC236}">
                    <a16:creationId xmlns:a16="http://schemas.microsoft.com/office/drawing/2014/main" id="{0C1D1E93-C3FD-3ED5-B9E4-B48DEE7A0F61}"/>
                  </a:ext>
                </a:extLst>
              </p:cNvPr>
              <p:cNvGrpSpPr/>
              <p:nvPr/>
            </p:nvGrpSpPr>
            <p:grpSpPr>
              <a:xfrm>
                <a:off x="6328021" y="1577905"/>
                <a:ext cx="425682" cy="866138"/>
                <a:chOff x="6227968" y="205426"/>
                <a:chExt cx="425682" cy="866138"/>
              </a:xfrm>
            </p:grpSpPr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CF6D1C1F-2723-8D3F-65BB-7F19B2DC551E}"/>
                    </a:ext>
                  </a:extLst>
                </p:cNvPr>
                <p:cNvSpPr txBox="1"/>
                <p:nvPr/>
              </p:nvSpPr>
              <p:spPr>
                <a:xfrm>
                  <a:off x="6227968" y="205426"/>
                  <a:ext cx="312906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DE" sz="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0.8</a:t>
                  </a:r>
                </a:p>
              </p:txBody>
            </p:sp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276B6F39-DEB0-BBC4-07A2-C682ED13EBD3}"/>
                    </a:ext>
                  </a:extLst>
                </p:cNvPr>
                <p:cNvSpPr txBox="1"/>
                <p:nvPr/>
              </p:nvSpPr>
              <p:spPr>
                <a:xfrm rot="16200000">
                  <a:off x="6220358" y="638272"/>
                  <a:ext cx="651140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DE" sz="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Correlation</a:t>
                  </a:r>
                </a:p>
              </p:txBody>
            </p:sp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20E542DB-760F-8EF2-A43E-CBBA82269D84}"/>
                    </a:ext>
                  </a:extLst>
                </p:cNvPr>
                <p:cNvSpPr txBox="1"/>
                <p:nvPr/>
              </p:nvSpPr>
              <p:spPr>
                <a:xfrm>
                  <a:off x="6227968" y="497542"/>
                  <a:ext cx="312906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DE" sz="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0.4</a:t>
                  </a:r>
                </a:p>
              </p:txBody>
            </p:sp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4B1EEE25-5BEA-86B9-C959-19D9F6B1ECAA}"/>
                    </a:ext>
                  </a:extLst>
                </p:cNvPr>
                <p:cNvSpPr txBox="1"/>
                <p:nvPr/>
              </p:nvSpPr>
              <p:spPr>
                <a:xfrm>
                  <a:off x="6230421" y="781172"/>
                  <a:ext cx="312906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DE" sz="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0.2</a:t>
                  </a:r>
                </a:p>
              </p:txBody>
            </p:sp>
          </p:grp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36D991A7-50DA-DB00-FF66-A5BCD59C5D7F}"/>
                  </a:ext>
                </a:extLst>
              </p:cNvPr>
              <p:cNvSpPr txBox="1"/>
              <p:nvPr/>
            </p:nvSpPr>
            <p:spPr>
              <a:xfrm>
                <a:off x="6319362" y="2423624"/>
                <a:ext cx="235962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DE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</a:p>
            </p:txBody>
          </p:sp>
          <p:pic>
            <p:nvPicPr>
              <p:cNvPr id="64" name="Picture 63">
                <a:extLst>
                  <a:ext uri="{FF2B5EF4-FFF2-40B4-BE49-F238E27FC236}">
                    <a16:creationId xmlns:a16="http://schemas.microsoft.com/office/drawing/2014/main" id="{B0D1FEB3-176E-E8C5-77CE-4209EAE15EA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9486"/>
              <a:stretch/>
            </p:blipFill>
            <p:spPr>
              <a:xfrm>
                <a:off x="2893653" y="84743"/>
                <a:ext cx="1904409" cy="2836568"/>
              </a:xfrm>
              <a:prstGeom prst="rect">
                <a:avLst/>
              </a:prstGeom>
            </p:spPr>
          </p:pic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F6ADD30B-E08C-71AD-492E-91BA791C434A}"/>
                  </a:ext>
                </a:extLst>
              </p:cNvPr>
              <p:cNvSpPr/>
              <p:nvPr/>
            </p:nvSpPr>
            <p:spPr>
              <a:xfrm>
                <a:off x="44992" y="1594722"/>
                <a:ext cx="2895478" cy="12240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6B4557F6-4305-45EC-D5E3-CE84CAD552CE}"/>
                  </a:ext>
                </a:extLst>
              </p:cNvPr>
              <p:cNvSpPr/>
              <p:nvPr/>
            </p:nvSpPr>
            <p:spPr>
              <a:xfrm>
                <a:off x="44863" y="169590"/>
                <a:ext cx="2893724" cy="1237688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45E9459A-1BF1-06A1-586C-7806338D8E1C}"/>
                  </a:ext>
                </a:extLst>
              </p:cNvPr>
              <p:cNvSpPr/>
              <p:nvPr/>
            </p:nvSpPr>
            <p:spPr>
              <a:xfrm>
                <a:off x="468380" y="868291"/>
                <a:ext cx="581025" cy="9842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EA894D6D-4451-F0A8-4793-8F97FC141A1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/>
              <a:srcRect l="13213" t="18712" r="18360" b="23541"/>
              <a:stretch/>
            </p:blipFill>
            <p:spPr>
              <a:xfrm>
                <a:off x="109469" y="334524"/>
                <a:ext cx="1141342" cy="963175"/>
              </a:xfrm>
              <a:prstGeom prst="rect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</p:pic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1677A22F-F838-B1B3-2FC8-3D2DD9EF8F3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/>
              <a:srcRect l="14187" t="20514" r="15602" b="21740"/>
              <a:stretch/>
            </p:blipFill>
            <p:spPr>
              <a:xfrm>
                <a:off x="109070" y="1747968"/>
                <a:ext cx="1141342" cy="948995"/>
              </a:xfrm>
              <a:prstGeom prst="rect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</p:pic>
          <p:pic>
            <p:nvPicPr>
              <p:cNvPr id="34" name="Picture 33">
                <a:extLst>
                  <a:ext uri="{FF2B5EF4-FFF2-40B4-BE49-F238E27FC236}">
                    <a16:creationId xmlns:a16="http://schemas.microsoft.com/office/drawing/2014/main" id="{DE940AC2-9D80-2856-9A2A-69FBB8E16A3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4"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sharpenSoften amount="50000"/>
                        </a14:imgEffect>
                      </a14:imgLayer>
                    </a14:imgProps>
                  </a:ext>
                </a:extLst>
              </a:blip>
              <a:srcRect l="30812" r="30879"/>
              <a:stretch/>
            </p:blipFill>
            <p:spPr>
              <a:xfrm>
                <a:off x="1320400" y="329815"/>
                <a:ext cx="1566407" cy="408886"/>
              </a:xfrm>
              <a:prstGeom prst="rect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</p:pic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C555CA64-0951-685A-2872-7FFBF966716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6">
                <a:extLst>
                  <a:ext uri="{BEBA8EAE-BF5A-486C-A8C5-ECC9F3942E4B}">
                    <a14:imgProps xmlns:a14="http://schemas.microsoft.com/office/drawing/2010/main">
                      <a14:imgLayer r:embed="rId17">
                        <a14:imgEffect>
                          <a14:sharpenSoften amount="50000"/>
                        </a14:imgEffect>
                      </a14:imgLayer>
                    </a14:imgProps>
                  </a:ext>
                </a:extLst>
              </a:blip>
              <a:srcRect l="30812" r="30879"/>
              <a:stretch/>
            </p:blipFill>
            <p:spPr>
              <a:xfrm>
                <a:off x="1330711" y="1751346"/>
                <a:ext cx="1566407" cy="408886"/>
              </a:xfrm>
              <a:prstGeom prst="rect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</p:pic>
          <p:pic>
            <p:nvPicPr>
              <p:cNvPr id="36" name="Picture 35">
                <a:extLst>
                  <a:ext uri="{FF2B5EF4-FFF2-40B4-BE49-F238E27FC236}">
                    <a16:creationId xmlns:a16="http://schemas.microsoft.com/office/drawing/2014/main" id="{BD69D7B2-BB31-2B71-3A17-18C64346D93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8">
                <a:extLst>
                  <a:ext uri="{BEBA8EAE-BF5A-486C-A8C5-ECC9F3942E4B}">
                    <a14:imgProps xmlns:a14="http://schemas.microsoft.com/office/drawing/2010/main">
                      <a14:imgLayer r:embed="rId19">
                        <a14:imgEffect>
                          <a14:sharpenSoften amount="50000"/>
                        </a14:imgEffect>
                      </a14:imgLayer>
                    </a14:imgProps>
                  </a:ext>
                </a:extLst>
              </a:blip>
              <a:srcRect l="64145"/>
              <a:stretch/>
            </p:blipFill>
            <p:spPr>
              <a:xfrm>
                <a:off x="1321635" y="901897"/>
                <a:ext cx="1563936" cy="396536"/>
              </a:xfrm>
              <a:prstGeom prst="rect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</p:pic>
          <p:pic>
            <p:nvPicPr>
              <p:cNvPr id="42" name="Picture 41">
                <a:extLst>
                  <a:ext uri="{FF2B5EF4-FFF2-40B4-BE49-F238E27FC236}">
                    <a16:creationId xmlns:a16="http://schemas.microsoft.com/office/drawing/2014/main" id="{23D86D15-0EB1-BAAD-1E7E-D521CA602C5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0">
                <a:extLst>
                  <a:ext uri="{BEBA8EAE-BF5A-486C-A8C5-ECC9F3942E4B}">
                    <a14:imgProps xmlns:a14="http://schemas.microsoft.com/office/drawing/2010/main">
                      <a14:imgLayer r:embed="rId21">
                        <a14:imgEffect>
                          <a14:sharpenSoften amount="50000"/>
                        </a14:imgEffect>
                      </a14:imgLayer>
                    </a14:imgProps>
                  </a:ext>
                </a:extLst>
              </a:blip>
              <a:srcRect l="64145"/>
              <a:stretch/>
            </p:blipFill>
            <p:spPr>
              <a:xfrm>
                <a:off x="1333181" y="2300427"/>
                <a:ext cx="1563937" cy="396536"/>
              </a:xfrm>
              <a:prstGeom prst="rect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</p:pic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CEECE0D1-DACC-D396-00BF-023ED50AD6C8}"/>
                  </a:ext>
                </a:extLst>
              </p:cNvPr>
              <p:cNvSpPr txBox="1"/>
              <p:nvPr/>
            </p:nvSpPr>
            <p:spPr>
              <a:xfrm>
                <a:off x="1679411" y="146046"/>
                <a:ext cx="848385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8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Slices</a:t>
                </a:r>
                <a:endParaRPr lang="en-DE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991858B8-0355-2DEA-1CAA-D674DD13C7C3}"/>
                  </a:ext>
                </a:extLst>
              </p:cNvPr>
              <p:cNvSpPr txBox="1"/>
              <p:nvPr/>
            </p:nvSpPr>
            <p:spPr>
              <a:xfrm>
                <a:off x="1679411" y="726401"/>
                <a:ext cx="848385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8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Repetitions</a:t>
                </a:r>
                <a:endParaRPr lang="en-DE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D55AD102-B387-8BD7-389F-C4AF40449D77}"/>
                  </a:ext>
                </a:extLst>
              </p:cNvPr>
              <p:cNvSpPr txBox="1"/>
              <p:nvPr/>
            </p:nvSpPr>
            <p:spPr>
              <a:xfrm>
                <a:off x="1675434" y="1576050"/>
                <a:ext cx="848385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8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Slices</a:t>
                </a:r>
                <a:endParaRPr lang="en-DE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CB05FEAC-2BF4-4A29-C352-A6371B8D7DBA}"/>
                  </a:ext>
                </a:extLst>
              </p:cNvPr>
              <p:cNvSpPr txBox="1"/>
              <p:nvPr/>
            </p:nvSpPr>
            <p:spPr>
              <a:xfrm>
                <a:off x="1689722" y="2135620"/>
                <a:ext cx="848385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8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Repetitions</a:t>
                </a:r>
                <a:endParaRPr lang="en-DE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F7179A5C-5741-4007-2AEC-FC98299A6B3B}"/>
                  </a:ext>
                </a:extLst>
              </p:cNvPr>
              <p:cNvSpPr txBox="1"/>
              <p:nvPr/>
            </p:nvSpPr>
            <p:spPr>
              <a:xfrm>
                <a:off x="2005905" y="2264589"/>
                <a:ext cx="848385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8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*</a:t>
                </a:r>
                <a:endParaRPr lang="en-DE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42FCC28C-9189-1D10-18F1-6D874DFE60B1}"/>
                  </a:ext>
                </a:extLst>
              </p:cNvPr>
              <p:cNvSpPr txBox="1"/>
              <p:nvPr/>
            </p:nvSpPr>
            <p:spPr>
              <a:xfrm>
                <a:off x="-9614" y="1387207"/>
                <a:ext cx="1752600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1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</a:t>
                </a:r>
                <a:endParaRPr lang="en-DE" sz="10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DCFC7016-A577-06F3-2451-3088249B5C97}"/>
                  </a:ext>
                </a:extLst>
              </p:cNvPr>
              <p:cNvSpPr/>
              <p:nvPr/>
            </p:nvSpPr>
            <p:spPr>
              <a:xfrm>
                <a:off x="3388955" y="3088113"/>
                <a:ext cx="3295000" cy="109258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DBF56B0B-A49A-5EBA-EF7C-3891CE0964A0}"/>
                  </a:ext>
                </a:extLst>
              </p:cNvPr>
              <p:cNvSpPr txBox="1"/>
              <p:nvPr/>
            </p:nvSpPr>
            <p:spPr>
              <a:xfrm>
                <a:off x="3339623" y="2874393"/>
                <a:ext cx="1752600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DE" sz="1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</a:t>
                </a:r>
              </a:p>
            </p:txBody>
          </p:sp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AC63FF76-391D-B1C6-0E84-99511B0319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676483" y="3117840"/>
                <a:ext cx="1561955" cy="975902"/>
              </a:xfrm>
              <a:prstGeom prst="rect">
                <a:avLst/>
              </a:prstGeom>
            </p:spPr>
          </p:pic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A94DE6DA-9686-9BDC-79D9-28B36D03498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52733" y="3673452"/>
                <a:ext cx="0" cy="451530"/>
              </a:xfrm>
              <a:prstGeom prst="straightConnector1">
                <a:avLst/>
              </a:prstGeom>
              <a:ln w="19050">
                <a:solidFill>
                  <a:srgbClr val="00B050"/>
                </a:solidFill>
                <a:headEnd type="triangle" w="sm" len="med"/>
                <a:tailEnd type="triangle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AF3C0D3A-24A2-2B97-63D6-6861CB9B3B84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1652733" y="3672598"/>
                <a:ext cx="0" cy="451530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headEnd type="triangle" w="sm" len="med"/>
                <a:tailEnd type="triangle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4A8299A1-82C1-9C29-D7C9-4D8F1D610A9A}"/>
                  </a:ext>
                </a:extLst>
              </p:cNvPr>
              <p:cNvSpPr/>
              <p:nvPr/>
            </p:nvSpPr>
            <p:spPr>
              <a:xfrm>
                <a:off x="1608843" y="3851029"/>
                <a:ext cx="94531" cy="94531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372E771A-64BD-1118-5E31-8AF94887BE5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3"/>
              <a:srcRect l="1859"/>
              <a:stretch/>
            </p:blipFill>
            <p:spPr>
              <a:xfrm>
                <a:off x="3485553" y="3103473"/>
                <a:ext cx="1473944" cy="979200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EBCD3536-252D-B38F-23CB-D2B9E57F96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5197748" y="3098354"/>
                <a:ext cx="1427132" cy="979200"/>
              </a:xfrm>
              <a:prstGeom prst="rect">
                <a:avLst/>
              </a:prstGeom>
            </p:spPr>
          </p:pic>
          <p:cxnSp>
            <p:nvCxnSpPr>
              <p:cNvPr id="88" name="Straight Arrow Connector 87">
                <a:extLst>
                  <a:ext uri="{FF2B5EF4-FFF2-40B4-BE49-F238E27FC236}">
                    <a16:creationId xmlns:a16="http://schemas.microsoft.com/office/drawing/2014/main" id="{C07307FA-F8F7-2FC3-BFB2-A41FAC958A5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115974" y="3668903"/>
                <a:ext cx="0" cy="451530"/>
              </a:xfrm>
              <a:prstGeom prst="straightConnector1">
                <a:avLst/>
              </a:prstGeom>
              <a:ln w="19050">
                <a:solidFill>
                  <a:srgbClr val="00B050"/>
                </a:solidFill>
                <a:headEnd type="triangle" w="sm" len="med"/>
                <a:tailEnd type="triangle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Arrow Connector 88">
                <a:extLst>
                  <a:ext uri="{FF2B5EF4-FFF2-40B4-BE49-F238E27FC236}">
                    <a16:creationId xmlns:a16="http://schemas.microsoft.com/office/drawing/2014/main" id="{27AB5F71-D1A1-77CB-ABBA-CD3D36EAE213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5115974" y="3684675"/>
                <a:ext cx="0" cy="451530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headEnd type="triangle" w="sm" len="med"/>
                <a:tailEnd type="triangle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C0C3C8D8-3087-7571-A4FD-9AAEBF78C3B5}"/>
                  </a:ext>
                </a:extLst>
              </p:cNvPr>
              <p:cNvSpPr/>
              <p:nvPr/>
            </p:nvSpPr>
            <p:spPr>
              <a:xfrm>
                <a:off x="5072084" y="3846480"/>
                <a:ext cx="94531" cy="94531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6AC08CBD-14A6-CA8C-9A11-2FC4B5FAA1DB}"/>
                  </a:ext>
                </a:extLst>
              </p:cNvPr>
              <p:cNvSpPr txBox="1"/>
              <p:nvPr/>
            </p:nvSpPr>
            <p:spPr>
              <a:xfrm>
                <a:off x="3980182" y="3944149"/>
                <a:ext cx="451117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DE" sz="9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FA</a:t>
                </a:r>
              </a:p>
            </p:txBody>
          </p:sp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BCC13748-5FC3-D2C2-684E-710F97F03018}"/>
                  </a:ext>
                </a:extLst>
              </p:cNvPr>
              <p:cNvSpPr txBox="1"/>
              <p:nvPr/>
            </p:nvSpPr>
            <p:spPr>
              <a:xfrm>
                <a:off x="5713691" y="3951102"/>
                <a:ext cx="518372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DE" sz="9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DEC</a:t>
                </a:r>
              </a:p>
            </p:txBody>
          </p:sp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2965D397-2F0C-DC47-9F7D-3D36C63A379E}"/>
                  </a:ext>
                </a:extLst>
              </p:cNvPr>
              <p:cNvSpPr txBox="1"/>
              <p:nvPr/>
            </p:nvSpPr>
            <p:spPr>
              <a:xfrm>
                <a:off x="596295" y="3951848"/>
                <a:ext cx="451117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DE" sz="9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FA</a:t>
                </a:r>
              </a:p>
            </p:txBody>
          </p:sp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9B4173E3-AECB-0442-09B0-3A4A107A2A6D}"/>
                  </a:ext>
                </a:extLst>
              </p:cNvPr>
              <p:cNvSpPr txBox="1"/>
              <p:nvPr/>
            </p:nvSpPr>
            <p:spPr>
              <a:xfrm>
                <a:off x="2224059" y="3958801"/>
                <a:ext cx="518372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DE" sz="9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DEC</a:t>
                </a:r>
              </a:p>
            </p:txBody>
          </p:sp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287502B8-184C-DB14-B6C1-A796BA3C9723}"/>
                  </a:ext>
                </a:extLst>
              </p:cNvPr>
              <p:cNvSpPr txBox="1"/>
              <p:nvPr/>
            </p:nvSpPr>
            <p:spPr>
              <a:xfrm>
                <a:off x="2054690" y="3197883"/>
                <a:ext cx="848385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10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*</a:t>
                </a:r>
                <a:endParaRPr lang="en-DE" sz="1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EE770871-A64A-2016-E56F-8DAD102D29B0}"/>
                  </a:ext>
                </a:extLst>
              </p:cNvPr>
              <p:cNvSpPr txBox="1"/>
              <p:nvPr/>
            </p:nvSpPr>
            <p:spPr>
              <a:xfrm>
                <a:off x="5487006" y="3153744"/>
                <a:ext cx="848385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10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*</a:t>
                </a:r>
                <a:endParaRPr lang="en-DE" sz="1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AC885A0-0C92-7772-77DA-01F6846A8A44}"/>
                  </a:ext>
                </a:extLst>
              </p:cNvPr>
              <p:cNvSpPr txBox="1"/>
              <p:nvPr/>
            </p:nvSpPr>
            <p:spPr>
              <a:xfrm rot="16200000">
                <a:off x="2609383" y="1938877"/>
                <a:ext cx="920445" cy="21544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Mean signal (</a:t>
                </a:r>
                <a:r>
                  <a:rPr lang="en-US" sz="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a.u</a:t>
                </a:r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4A66CB5-27FA-1A3F-CAD5-3DB3E4BF692C}"/>
                  </a:ext>
                </a:extLst>
              </p:cNvPr>
              <p:cNvSpPr txBox="1"/>
              <p:nvPr/>
            </p:nvSpPr>
            <p:spPr>
              <a:xfrm rot="16200000">
                <a:off x="2609383" y="530076"/>
                <a:ext cx="920445" cy="21544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Mean signal (</a:t>
                </a:r>
                <a:r>
                  <a:rPr lang="en-US" sz="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a.u</a:t>
                </a:r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606819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48391"/>
            <a:ext cx="6516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48391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313CC06-CDB6-5283-28B6-7D7DC417DBC3}"/>
              </a:ext>
            </a:extLst>
          </p:cNvPr>
          <p:cNvSpPr/>
          <p:nvPr/>
        </p:nvSpPr>
        <p:spPr>
          <a:xfrm rot="16200000">
            <a:off x="3277209" y="3125956"/>
            <a:ext cx="6516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 dirty="0"/>
              <a:t>18</a:t>
            </a:r>
            <a:r>
              <a:rPr lang="en-DE" sz="1801" dirty="0"/>
              <a:t> cm – max. </a:t>
            </a:r>
            <a:r>
              <a:rPr lang="en-DE" sz="1801" dirty="0" err="1"/>
              <a:t>Breite</a:t>
            </a:r>
            <a:r>
              <a:rPr lang="en-DE" sz="1801" dirty="0"/>
              <a:t> </a:t>
            </a:r>
            <a:r>
              <a:rPr lang="en-DE" sz="1801" dirty="0" err="1"/>
              <a:t>Abbildung</a:t>
            </a:r>
            <a:endParaRPr lang="en-DE" sz="1801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0F37645-C559-984D-E671-C3728D276924}"/>
              </a:ext>
            </a:extLst>
          </p:cNvPr>
          <p:cNvGrpSpPr/>
          <p:nvPr/>
        </p:nvGrpSpPr>
        <p:grpSpPr>
          <a:xfrm>
            <a:off x="-383078" y="29096"/>
            <a:ext cx="6348704" cy="3399904"/>
            <a:chOff x="83647" y="29096"/>
            <a:chExt cx="6348704" cy="3399904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87EEFF5-DB9C-B199-DF98-D2F41500846C}"/>
                </a:ext>
              </a:extLst>
            </p:cNvPr>
            <p:cNvSpPr/>
            <p:nvPr/>
          </p:nvSpPr>
          <p:spPr>
            <a:xfrm>
              <a:off x="83647" y="29096"/>
              <a:ext cx="6344787" cy="33999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pic>
          <p:nvPicPr>
            <p:cNvPr id="32" name="Graphic 31">
              <a:extLst>
                <a:ext uri="{FF2B5EF4-FFF2-40B4-BE49-F238E27FC236}">
                  <a16:creationId xmlns:a16="http://schemas.microsoft.com/office/drawing/2014/main" id="{820B7999-7FAB-9290-600E-02390B83DD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307030" y="128900"/>
              <a:ext cx="1876425" cy="177165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0946A65-53BA-A293-972F-2425B24A1B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grayscl/>
            </a:blip>
            <a:srcRect l="56549" t="21111" r="7376" b="7988"/>
            <a:stretch/>
          </p:blipFill>
          <p:spPr>
            <a:xfrm>
              <a:off x="4583136" y="2009971"/>
              <a:ext cx="911075" cy="1051921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993990E5-735C-2883-BE91-ACE91FF591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grayscl/>
            </a:blip>
            <a:srcRect l="10342" t="20707" r="53583" b="7269"/>
            <a:stretch/>
          </p:blipFill>
          <p:spPr>
            <a:xfrm>
              <a:off x="5521276" y="2009971"/>
              <a:ext cx="911075" cy="1051922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7" name="Picture 4" descr="Line arrow Counter clockwise curve">
              <a:extLst>
                <a:ext uri="{FF2B5EF4-FFF2-40B4-BE49-F238E27FC236}">
                  <a16:creationId xmlns:a16="http://schemas.microsoft.com/office/drawing/2014/main" id="{408026B5-BF09-5E9D-F5F3-0C45D2D11E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 bwMode="auto">
            <a:xfrm rot="1585273" flipH="1">
              <a:off x="5494927" y="2180429"/>
              <a:ext cx="281102" cy="238108"/>
            </a:xfrm>
            <a:prstGeom prst="rect">
              <a:avLst/>
            </a:prstGeom>
            <a:noFill/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899A37F2-3275-9798-69FE-F777594BDC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grayscl/>
            </a:blip>
            <a:srcRect l="6118" t="20903" r="58206" b="4930"/>
            <a:stretch/>
          </p:blipFill>
          <p:spPr>
            <a:xfrm>
              <a:off x="2626207" y="2009971"/>
              <a:ext cx="911073" cy="1051923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71387E37-FB6B-EB71-4FDC-7A18B3C3C3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grayscl/>
            </a:blip>
            <a:srcRect l="56920" t="21584" r="7404" b="4249"/>
            <a:stretch/>
          </p:blipFill>
          <p:spPr>
            <a:xfrm>
              <a:off x="3566058" y="2009971"/>
              <a:ext cx="911074" cy="1051923"/>
            </a:xfrm>
            <a:prstGeom prst="rect">
              <a:avLst/>
            </a:prstGeom>
          </p:spPr>
        </p:pic>
        <p:pic>
          <p:nvPicPr>
            <p:cNvPr id="5" name="Picture 4" descr="A collage of images of a person's body&#10;&#10;Description automatically generated">
              <a:extLst>
                <a:ext uri="{FF2B5EF4-FFF2-40B4-BE49-F238E27FC236}">
                  <a16:creationId xmlns:a16="http://schemas.microsoft.com/office/drawing/2014/main" id="{055B5E15-CA39-D612-30BA-997AD3115C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883" t="5224" r="5549" b="63265"/>
            <a:stretch/>
          </p:blipFill>
          <p:spPr>
            <a:xfrm>
              <a:off x="5204471" y="279966"/>
              <a:ext cx="1223963" cy="1153548"/>
            </a:xfrm>
            <a:prstGeom prst="rect">
              <a:avLst/>
            </a:prstGeom>
            <a:solidFill>
              <a:schemeClr val="bg1"/>
            </a:solidFill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65DA09D-DF3E-E794-167C-4F7F63B02A69}"/>
                </a:ext>
              </a:extLst>
            </p:cNvPr>
            <p:cNvSpPr txBox="1"/>
            <p:nvPr/>
          </p:nvSpPr>
          <p:spPr>
            <a:xfrm rot="16200000">
              <a:off x="-243201" y="820805"/>
              <a:ext cx="978181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sz="800" b="1" dirty="0"/>
            </a:p>
          </p:txBody>
        </p:sp>
        <p:pic>
          <p:nvPicPr>
            <p:cNvPr id="4" name="Picture 3" descr="A collage of images of a person's body&#10;&#10;Description automatically generated">
              <a:extLst>
                <a:ext uri="{FF2B5EF4-FFF2-40B4-BE49-F238E27FC236}">
                  <a16:creationId xmlns:a16="http://schemas.microsoft.com/office/drawing/2014/main" id="{7A1D3FCB-F695-C33D-C697-600D7E0A7A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373" t="58264" r="4037" b="9919"/>
            <a:stretch/>
          </p:blipFill>
          <p:spPr>
            <a:xfrm>
              <a:off x="1934211" y="300602"/>
              <a:ext cx="1224642" cy="1156723"/>
            </a:xfrm>
            <a:prstGeom prst="rect">
              <a:avLst/>
            </a:prstGeom>
          </p:spPr>
        </p:pic>
        <p:pic>
          <p:nvPicPr>
            <p:cNvPr id="34" name="Graphic 33">
              <a:extLst>
                <a:ext uri="{FF2B5EF4-FFF2-40B4-BE49-F238E27FC236}">
                  <a16:creationId xmlns:a16="http://schemas.microsoft.com/office/drawing/2014/main" id="{780D8283-FAD8-94C1-C89E-5C0438D32A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 l="2438" r="1"/>
            <a:stretch/>
          </p:blipFill>
          <p:spPr>
            <a:xfrm>
              <a:off x="83647" y="144014"/>
              <a:ext cx="1830678" cy="1771650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3B902D7-98DC-15E1-70E6-24390F7ECF85}"/>
                </a:ext>
              </a:extLst>
            </p:cNvPr>
            <p:cNvSpPr txBox="1"/>
            <p:nvPr/>
          </p:nvSpPr>
          <p:spPr>
            <a:xfrm>
              <a:off x="3358775" y="29096"/>
              <a:ext cx="312090" cy="24634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001" b="1" dirty="0">
                  <a:solidFill>
                    <a:srgbClr val="26262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A2FFED5-5867-D755-07F6-4AF27170E3E2}"/>
                </a:ext>
              </a:extLst>
            </p:cNvPr>
            <p:cNvSpPr txBox="1"/>
            <p:nvPr/>
          </p:nvSpPr>
          <p:spPr>
            <a:xfrm>
              <a:off x="138166" y="29096"/>
              <a:ext cx="244800" cy="24634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001" b="1" dirty="0">
                  <a:solidFill>
                    <a:srgbClr val="26262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BA57B35-2B5A-8DF0-F3EE-8EB3E8172344}"/>
                </a:ext>
              </a:extLst>
            </p:cNvPr>
            <p:cNvSpPr txBox="1"/>
            <p:nvPr/>
          </p:nvSpPr>
          <p:spPr>
            <a:xfrm>
              <a:off x="4426813" y="1723450"/>
              <a:ext cx="382627" cy="2463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1" b="1" dirty="0">
                  <a:solidFill>
                    <a:srgbClr val="26262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66114BD-5E86-32AE-347E-F9755F2FE0F7}"/>
                </a:ext>
              </a:extLst>
            </p:cNvPr>
            <p:cNvSpPr txBox="1"/>
            <p:nvPr/>
          </p:nvSpPr>
          <p:spPr>
            <a:xfrm>
              <a:off x="2516666" y="1723450"/>
              <a:ext cx="286560" cy="2463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1" b="1" dirty="0">
                  <a:solidFill>
                    <a:srgbClr val="26262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6B3DA68-E76F-271F-D421-02D2EB2E45C2}"/>
                </a:ext>
              </a:extLst>
            </p:cNvPr>
            <p:cNvSpPr txBox="1"/>
            <p:nvPr/>
          </p:nvSpPr>
          <p:spPr>
            <a:xfrm>
              <a:off x="138166" y="1723450"/>
              <a:ext cx="244800" cy="2463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1" b="1" dirty="0">
                  <a:solidFill>
                    <a:srgbClr val="26262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55F27256-E365-29BE-388F-0E7DBA4B2BCF}"/>
                </a:ext>
              </a:extLst>
            </p:cNvPr>
            <p:cNvSpPr txBox="1"/>
            <p:nvPr/>
          </p:nvSpPr>
          <p:spPr>
            <a:xfrm>
              <a:off x="4491868" y="2874064"/>
              <a:ext cx="59253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 = 70 s </a:t>
              </a:r>
              <a:endParaRPr lang="en-US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2DBA73D3-5C25-519F-D0FB-4C3DA349E6BA}"/>
                </a:ext>
              </a:extLst>
            </p:cNvPr>
            <p:cNvSpPr txBox="1"/>
            <p:nvPr/>
          </p:nvSpPr>
          <p:spPr>
            <a:xfrm>
              <a:off x="5424699" y="2883441"/>
              <a:ext cx="675511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 = 230 s 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03F04E74-E686-D7CF-A41F-4FC7189C04E4}"/>
                </a:ext>
              </a:extLst>
            </p:cNvPr>
            <p:cNvSpPr txBox="1"/>
            <p:nvPr/>
          </p:nvSpPr>
          <p:spPr>
            <a:xfrm>
              <a:off x="2519147" y="2874064"/>
              <a:ext cx="60929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 = 70 s 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43C362F9-35B1-236E-FC14-5F16F52ADDA3}"/>
                </a:ext>
              </a:extLst>
            </p:cNvPr>
            <p:cNvSpPr txBox="1"/>
            <p:nvPr/>
          </p:nvSpPr>
          <p:spPr>
            <a:xfrm>
              <a:off x="3510917" y="2874064"/>
              <a:ext cx="5932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 = 230 s </a:t>
              </a:r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45F90461-8D6B-FF6D-487E-32ACBE2644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rcRect r="2602"/>
            <a:stretch/>
          </p:blipFill>
          <p:spPr>
            <a:xfrm>
              <a:off x="101880" y="1938907"/>
              <a:ext cx="2495550" cy="14668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637511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0" y="-495537"/>
            <a:ext cx="6516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75062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D5E469F-9265-F0D2-E2B3-9FC679F2820E}"/>
              </a:ext>
            </a:extLst>
          </p:cNvPr>
          <p:cNvSpPr/>
          <p:nvPr/>
        </p:nvSpPr>
        <p:spPr>
          <a:xfrm rot="16200000">
            <a:off x="3415696" y="2898671"/>
            <a:ext cx="6516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7AF19BA6-F526-1659-3C57-5086D6E20CBA}"/>
              </a:ext>
            </a:extLst>
          </p:cNvPr>
          <p:cNvSpPr/>
          <p:nvPr/>
        </p:nvSpPr>
        <p:spPr>
          <a:xfrm>
            <a:off x="-14221" y="6280431"/>
            <a:ext cx="6516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6D2CC962-8CDD-159C-2640-3F1443C01EA8}"/>
              </a:ext>
            </a:extLst>
          </p:cNvPr>
          <p:cNvGrpSpPr/>
          <p:nvPr/>
        </p:nvGrpSpPr>
        <p:grpSpPr>
          <a:xfrm>
            <a:off x="-24998" y="124091"/>
            <a:ext cx="6526777" cy="6103072"/>
            <a:chOff x="-14221" y="-1"/>
            <a:chExt cx="6526777" cy="6103072"/>
          </a:xfrm>
        </p:grpSpPr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CF5D7571-1618-D0AB-AC32-757CA8149120}"/>
                </a:ext>
              </a:extLst>
            </p:cNvPr>
            <p:cNvSpPr/>
            <p:nvPr/>
          </p:nvSpPr>
          <p:spPr>
            <a:xfrm>
              <a:off x="-14221" y="1"/>
              <a:ext cx="6516000" cy="61030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91" name="Graphic 90">
              <a:extLst>
                <a:ext uri="{FF2B5EF4-FFF2-40B4-BE49-F238E27FC236}">
                  <a16:creationId xmlns:a16="http://schemas.microsoft.com/office/drawing/2014/main" id="{40ED166E-6088-0418-5439-D65F13A94B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777" y="-1"/>
              <a:ext cx="6501779" cy="60103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766850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3886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2864" y="-408020"/>
            <a:ext cx="64389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 dirty="0"/>
              <a:t>18</a:t>
            </a:r>
            <a:r>
              <a:rPr lang="en-DE" sz="1801" dirty="0"/>
              <a:t> cm – max. </a:t>
            </a:r>
            <a:r>
              <a:rPr lang="en-DE" sz="1801" dirty="0" err="1"/>
              <a:t>Breite</a:t>
            </a:r>
            <a:r>
              <a:rPr lang="en-DE" sz="1801" dirty="0"/>
              <a:t> </a:t>
            </a:r>
            <a:r>
              <a:rPr lang="en-DE" sz="1801" dirty="0" err="1"/>
              <a:t>Abbildung</a:t>
            </a:r>
            <a:endParaRPr lang="en-DE" sz="180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E546B5F-F973-1569-82AC-264972A82779}"/>
              </a:ext>
            </a:extLst>
          </p:cNvPr>
          <p:cNvSpPr/>
          <p:nvPr/>
        </p:nvSpPr>
        <p:spPr>
          <a:xfrm>
            <a:off x="9492062" y="530942"/>
            <a:ext cx="1846498" cy="110036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First revision = without abdominal scans</a:t>
            </a:r>
            <a:endParaRPr lang="de-DE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3B6A4A0-B96A-E617-3EB5-664C45B5F6E6}"/>
              </a:ext>
            </a:extLst>
          </p:cNvPr>
          <p:cNvGrpSpPr/>
          <p:nvPr/>
        </p:nvGrpSpPr>
        <p:grpSpPr>
          <a:xfrm>
            <a:off x="0" y="0"/>
            <a:ext cx="6592865" cy="6613755"/>
            <a:chOff x="0" y="0"/>
            <a:chExt cx="6592865" cy="6613755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A68E48A4-2BFD-F958-C1A8-88F68EF04084}"/>
                </a:ext>
              </a:extLst>
            </p:cNvPr>
            <p:cNvSpPr/>
            <p:nvPr/>
          </p:nvSpPr>
          <p:spPr>
            <a:xfrm>
              <a:off x="14264" y="0"/>
              <a:ext cx="6577200" cy="66136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35" name="Graphic 34">
              <a:extLst>
                <a:ext uri="{FF2B5EF4-FFF2-40B4-BE49-F238E27FC236}">
                  <a16:creationId xmlns:a16="http://schemas.microsoft.com/office/drawing/2014/main" id="{E333A1F7-2371-6296-5406-1B3C8A194C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11586"/>
            <a:stretch/>
          </p:blipFill>
          <p:spPr>
            <a:xfrm>
              <a:off x="52464" y="1699509"/>
              <a:ext cx="6486525" cy="1566393"/>
            </a:xfrm>
            <a:prstGeom prst="rect">
              <a:avLst/>
            </a:prstGeom>
          </p:spPr>
        </p:pic>
        <p:pic>
          <p:nvPicPr>
            <p:cNvPr id="31" name="Graphic 30">
              <a:extLst>
                <a:ext uri="{FF2B5EF4-FFF2-40B4-BE49-F238E27FC236}">
                  <a16:creationId xmlns:a16="http://schemas.microsoft.com/office/drawing/2014/main" id="{CB570566-72B5-FC14-D232-A79C8926FC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t="13552"/>
            <a:stretch/>
          </p:blipFill>
          <p:spPr>
            <a:xfrm>
              <a:off x="62008" y="3417641"/>
              <a:ext cx="3200400" cy="1531549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3C062E3-D420-6F89-5264-FACF2E81C003}"/>
                </a:ext>
              </a:extLst>
            </p:cNvPr>
            <p:cNvSpPr txBox="1"/>
            <p:nvPr/>
          </p:nvSpPr>
          <p:spPr>
            <a:xfrm>
              <a:off x="49306" y="1475802"/>
              <a:ext cx="33351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2020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CB2367A-71AA-E62D-0A2A-6735AF878848}"/>
                </a:ext>
              </a:extLst>
            </p:cNvPr>
            <p:cNvSpPr txBox="1"/>
            <p:nvPr/>
          </p:nvSpPr>
          <p:spPr>
            <a:xfrm>
              <a:off x="0" y="3175311"/>
              <a:ext cx="33351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2020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</a:t>
              </a:r>
            </a:p>
          </p:txBody>
        </p:sp>
        <p:pic>
          <p:nvPicPr>
            <p:cNvPr id="36" name="Graphic 35">
              <a:extLst>
                <a:ext uri="{FF2B5EF4-FFF2-40B4-BE49-F238E27FC236}">
                  <a16:creationId xmlns:a16="http://schemas.microsoft.com/office/drawing/2014/main" id="{037C672F-F674-02CA-778F-8F1694BF04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t="11586"/>
            <a:stretch/>
          </p:blipFill>
          <p:spPr>
            <a:xfrm>
              <a:off x="3225826" y="3382797"/>
              <a:ext cx="3276600" cy="1566394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FE307F5-A27C-86CE-204C-32FF3C5D4EE4}"/>
                </a:ext>
              </a:extLst>
            </p:cNvPr>
            <p:cNvSpPr txBox="1"/>
            <p:nvPr/>
          </p:nvSpPr>
          <p:spPr>
            <a:xfrm>
              <a:off x="3117774" y="3171421"/>
              <a:ext cx="33351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2020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g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CD06A11-0698-FBBA-BFAC-0C8B2F87EDE9}"/>
                </a:ext>
              </a:extLst>
            </p:cNvPr>
            <p:cNvSpPr txBox="1"/>
            <p:nvPr/>
          </p:nvSpPr>
          <p:spPr>
            <a:xfrm>
              <a:off x="3105238" y="4836381"/>
              <a:ext cx="33351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2020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A12CC2C-EB71-3C39-FDAF-502E321F2DEE}"/>
                </a:ext>
              </a:extLst>
            </p:cNvPr>
            <p:cNvSpPr txBox="1"/>
            <p:nvPr/>
          </p:nvSpPr>
          <p:spPr>
            <a:xfrm>
              <a:off x="25564" y="4840271"/>
              <a:ext cx="33351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2020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</a:t>
              </a:r>
            </a:p>
          </p:txBody>
        </p:sp>
        <p:pic>
          <p:nvPicPr>
            <p:cNvPr id="37" name="Graphic 36">
              <a:extLst>
                <a:ext uri="{FF2B5EF4-FFF2-40B4-BE49-F238E27FC236}">
                  <a16:creationId xmlns:a16="http://schemas.microsoft.com/office/drawing/2014/main" id="{A3F9A95D-A217-AE02-3A70-6CA9C5787D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t="11586"/>
            <a:stretch/>
          </p:blipFill>
          <p:spPr>
            <a:xfrm>
              <a:off x="71595" y="5047361"/>
              <a:ext cx="3200400" cy="1566394"/>
            </a:xfrm>
            <a:prstGeom prst="rect">
              <a:avLst/>
            </a:prstGeom>
          </p:spPr>
        </p:pic>
        <p:pic>
          <p:nvPicPr>
            <p:cNvPr id="38" name="Graphic 37">
              <a:extLst>
                <a:ext uri="{FF2B5EF4-FFF2-40B4-BE49-F238E27FC236}">
                  <a16:creationId xmlns:a16="http://schemas.microsoft.com/office/drawing/2014/main" id="{616CBD17-71CE-0C78-46B4-CDFCA081EA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 t="11111"/>
            <a:stretch/>
          </p:blipFill>
          <p:spPr>
            <a:xfrm>
              <a:off x="3251446" y="5038876"/>
              <a:ext cx="3333750" cy="1574800"/>
            </a:xfrm>
            <a:prstGeom prst="rect">
              <a:avLst/>
            </a:prstGeom>
          </p:spPr>
        </p:pic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0FBC9381-79E3-0D11-26A8-E3CB6D47CEC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565" y="42490"/>
              <a:ext cx="6591300" cy="1581150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D7FE958-10E8-A3EA-1F13-3BADE42285CF}"/>
                </a:ext>
              </a:extLst>
            </p:cNvPr>
            <p:cNvSpPr txBox="1"/>
            <p:nvPr/>
          </p:nvSpPr>
          <p:spPr>
            <a:xfrm>
              <a:off x="12863" y="1"/>
              <a:ext cx="42059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2020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a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4D9FACE-51A4-9D9E-3C25-EFCA4639024B}"/>
                </a:ext>
              </a:extLst>
            </p:cNvPr>
            <p:cNvSpPr txBox="1"/>
            <p:nvPr/>
          </p:nvSpPr>
          <p:spPr>
            <a:xfrm>
              <a:off x="1533551" y="1"/>
              <a:ext cx="33351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2020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b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5E1605D-6977-4CC7-78CC-27A78D266339}"/>
                </a:ext>
              </a:extLst>
            </p:cNvPr>
            <p:cNvSpPr txBox="1"/>
            <p:nvPr/>
          </p:nvSpPr>
          <p:spPr>
            <a:xfrm>
              <a:off x="3171850" y="1"/>
              <a:ext cx="33351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2020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2497168-4C6F-4934-BA8B-7DFFEEF9C073}"/>
                </a:ext>
              </a:extLst>
            </p:cNvPr>
            <p:cNvSpPr txBox="1"/>
            <p:nvPr/>
          </p:nvSpPr>
          <p:spPr>
            <a:xfrm>
              <a:off x="4835550" y="1"/>
              <a:ext cx="33351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2020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064955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38866"/>
            <a:ext cx="6516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307A9F5-ADDE-CC60-2F22-A6CAE616B7F7}"/>
              </a:ext>
            </a:extLst>
          </p:cNvPr>
          <p:cNvGrpSpPr/>
          <p:nvPr/>
        </p:nvGrpSpPr>
        <p:grpSpPr>
          <a:xfrm>
            <a:off x="-1" y="0"/>
            <a:ext cx="6729047" cy="1992923"/>
            <a:chOff x="1277815" y="-3903785"/>
            <a:chExt cx="6729047" cy="1992923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5A82A614-8472-DE1A-09CE-781A265CC349}"/>
                </a:ext>
              </a:extLst>
            </p:cNvPr>
            <p:cNvSpPr/>
            <p:nvPr/>
          </p:nvSpPr>
          <p:spPr>
            <a:xfrm>
              <a:off x="1277815" y="-3903785"/>
              <a:ext cx="6729047" cy="19929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4B96FF40-E937-30DD-C9EF-DD5DE77504E0}"/>
                </a:ext>
              </a:extLst>
            </p:cNvPr>
            <p:cNvGrpSpPr/>
            <p:nvPr/>
          </p:nvGrpSpPr>
          <p:grpSpPr>
            <a:xfrm>
              <a:off x="1418492" y="-3751385"/>
              <a:ext cx="6515999" cy="1786795"/>
              <a:chOff x="0" y="18978"/>
              <a:chExt cx="6515999" cy="1786795"/>
            </a:xfrm>
          </p:grpSpPr>
          <p:pic>
            <p:nvPicPr>
              <p:cNvPr id="3" name="Graphic 2">
                <a:extLst>
                  <a:ext uri="{FF2B5EF4-FFF2-40B4-BE49-F238E27FC236}">
                    <a16:creationId xmlns:a16="http://schemas.microsoft.com/office/drawing/2014/main" id="{2D47447D-23A2-C4E3-92D6-EA1853DD71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0" y="291298"/>
                <a:ext cx="3133725" cy="1514475"/>
              </a:xfrm>
              <a:prstGeom prst="rect">
                <a:avLst/>
              </a:prstGeom>
            </p:spPr>
          </p:pic>
          <p:pic>
            <p:nvPicPr>
              <p:cNvPr id="5" name="Graphic 4">
                <a:extLst>
                  <a:ext uri="{FF2B5EF4-FFF2-40B4-BE49-F238E27FC236}">
                    <a16:creationId xmlns:a16="http://schemas.microsoft.com/office/drawing/2014/main" id="{9B3DB206-D19E-B6BB-43BA-1F25B12B14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3382274" y="291298"/>
                <a:ext cx="3133725" cy="1504950"/>
              </a:xfrm>
              <a:prstGeom prst="rect">
                <a:avLst/>
              </a:prstGeom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EB5605D-080A-3FD5-21D3-EDE2291C941D}"/>
                  </a:ext>
                </a:extLst>
              </p:cNvPr>
              <p:cNvSpPr txBox="1"/>
              <p:nvPr/>
            </p:nvSpPr>
            <p:spPr>
              <a:xfrm>
                <a:off x="120912" y="18978"/>
                <a:ext cx="333514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b="1" dirty="0">
                    <a:solidFill>
                      <a:srgbClr val="20202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2158A03-AE84-7DC7-F8CE-6E616BB1924A}"/>
                  </a:ext>
                </a:extLst>
              </p:cNvPr>
              <p:cNvSpPr txBox="1"/>
              <p:nvPr/>
            </p:nvSpPr>
            <p:spPr>
              <a:xfrm>
                <a:off x="3503186" y="18978"/>
                <a:ext cx="333514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b="1" dirty="0">
                    <a:solidFill>
                      <a:srgbClr val="20202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</a:t>
                </a:r>
              </a:p>
            </p:txBody>
          </p:sp>
        </p:grpSp>
      </p:grp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3886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</p:spTree>
    <p:extLst>
      <p:ext uri="{BB962C8B-B14F-4D97-AF65-F5344CB8AC3E}">
        <p14:creationId xmlns:p14="http://schemas.microsoft.com/office/powerpoint/2010/main" val="24571219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48391"/>
            <a:ext cx="6516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48391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4BD199E-860F-9C77-DB36-D0B0A6904E75}"/>
              </a:ext>
            </a:extLst>
          </p:cNvPr>
          <p:cNvGrpSpPr/>
          <p:nvPr/>
        </p:nvGrpSpPr>
        <p:grpSpPr>
          <a:xfrm>
            <a:off x="0" y="0"/>
            <a:ext cx="6516000" cy="3304597"/>
            <a:chOff x="291436" y="-5514397"/>
            <a:chExt cx="6516000" cy="3304597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B157CA7-9528-D0A2-FD39-9C0AC405B02C}"/>
                </a:ext>
              </a:extLst>
            </p:cNvPr>
            <p:cNvSpPr/>
            <p:nvPr/>
          </p:nvSpPr>
          <p:spPr>
            <a:xfrm>
              <a:off x="291436" y="-5507132"/>
              <a:ext cx="6516000" cy="3297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C0FB7937-34EE-BEDD-54FF-27A76FA1ADC4}"/>
                </a:ext>
              </a:extLst>
            </p:cNvPr>
            <p:cNvGrpSpPr/>
            <p:nvPr/>
          </p:nvGrpSpPr>
          <p:grpSpPr>
            <a:xfrm>
              <a:off x="297189" y="-5514397"/>
              <a:ext cx="6464995" cy="3304597"/>
              <a:chOff x="-1" y="3866"/>
              <a:chExt cx="6464995" cy="3304597"/>
            </a:xfrm>
          </p:grpSpPr>
          <p:pic>
            <p:nvPicPr>
              <p:cNvPr id="52" name="Graphic 51">
                <a:extLst>
                  <a:ext uri="{FF2B5EF4-FFF2-40B4-BE49-F238E27FC236}">
                    <a16:creationId xmlns:a16="http://schemas.microsoft.com/office/drawing/2014/main" id="{F0B475B7-6897-F34C-93B5-C3FFBBB9FAB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 l="728" r="1374"/>
              <a:stretch/>
            </p:blipFill>
            <p:spPr>
              <a:xfrm>
                <a:off x="-1" y="82663"/>
                <a:ext cx="3916386" cy="3225800"/>
              </a:xfrm>
              <a:prstGeom prst="rect">
                <a:avLst/>
              </a:prstGeom>
            </p:spPr>
          </p:pic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04638D04-3946-07D7-0999-FA7667C93F38}"/>
                  </a:ext>
                </a:extLst>
              </p:cNvPr>
              <p:cNvSpPr/>
              <p:nvPr/>
            </p:nvSpPr>
            <p:spPr>
              <a:xfrm>
                <a:off x="3959336" y="157754"/>
                <a:ext cx="2505658" cy="301244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pic>
            <p:nvPicPr>
              <p:cNvPr id="80" name="Picture 79">
                <a:extLst>
                  <a:ext uri="{FF2B5EF4-FFF2-40B4-BE49-F238E27FC236}">
                    <a16:creationId xmlns:a16="http://schemas.microsoft.com/office/drawing/2014/main" id="{A0A0EFAB-9ACA-0D99-5FBF-39B59BCD58BA}"/>
                  </a:ext>
                </a:extLst>
              </p:cNvPr>
              <p:cNvPicPr>
                <a:picLocks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469" t="30477" r="27212" b="21940"/>
              <a:stretch/>
            </p:blipFill>
            <p:spPr>
              <a:xfrm>
                <a:off x="4045239" y="214594"/>
                <a:ext cx="1098000" cy="920497"/>
              </a:xfrm>
              <a:prstGeom prst="rect">
                <a:avLst/>
              </a:prstGeom>
              <a:ln w="12700">
                <a:solidFill>
                  <a:srgbClr val="7030A0"/>
                </a:solidFill>
              </a:ln>
            </p:spPr>
          </p:pic>
          <p:pic>
            <p:nvPicPr>
              <p:cNvPr id="55" name="Picture 54">
                <a:extLst>
                  <a:ext uri="{FF2B5EF4-FFF2-40B4-BE49-F238E27FC236}">
                    <a16:creationId xmlns:a16="http://schemas.microsoft.com/office/drawing/2014/main" id="{FC5E6CD2-84F7-AC1D-6DDF-E5CB846AFB5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247" t="27787" r="20650" b="11292"/>
              <a:stretch/>
            </p:blipFill>
            <p:spPr>
              <a:xfrm>
                <a:off x="4045239" y="2227172"/>
                <a:ext cx="1097702" cy="878323"/>
              </a:xfrm>
              <a:prstGeom prst="rect">
                <a:avLst/>
              </a:prstGeom>
              <a:ln w="12700">
                <a:solidFill>
                  <a:srgbClr val="367EB8"/>
                </a:solidFill>
              </a:ln>
            </p:spPr>
          </p:pic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B9608F15-AB8A-4A5F-0EAD-CBF230CC9392}"/>
                  </a:ext>
                </a:extLst>
              </p:cNvPr>
              <p:cNvPicPr>
                <a:picLocks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030" t="25373" r="27477" b="27971"/>
              <a:stretch/>
            </p:blipFill>
            <p:spPr>
              <a:xfrm>
                <a:off x="5267733" y="212592"/>
                <a:ext cx="1098000" cy="920497"/>
              </a:xfrm>
              <a:prstGeom prst="rect">
                <a:avLst/>
              </a:prstGeom>
              <a:ln w="12700">
                <a:solidFill>
                  <a:srgbClr val="7030A0"/>
                </a:solidFill>
              </a:ln>
            </p:spPr>
          </p:pic>
          <p:pic>
            <p:nvPicPr>
              <p:cNvPr id="51" name="Picture 50">
                <a:extLst>
                  <a:ext uri="{FF2B5EF4-FFF2-40B4-BE49-F238E27FC236}">
                    <a16:creationId xmlns:a16="http://schemas.microsoft.com/office/drawing/2014/main" id="{B9FAD388-B036-441C-CB97-74199FC223D8}"/>
                  </a:ext>
                </a:extLst>
              </p:cNvPr>
              <p:cNvPicPr>
                <a:picLocks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986" t="14727" r="14676" b="11611"/>
              <a:stretch/>
            </p:blipFill>
            <p:spPr>
              <a:xfrm>
                <a:off x="4045238" y="1220679"/>
                <a:ext cx="1098000" cy="924903"/>
              </a:xfrm>
              <a:prstGeom prst="rect">
                <a:avLst/>
              </a:prstGeom>
              <a:ln w="12700">
                <a:solidFill>
                  <a:srgbClr val="4DAF4A"/>
                </a:solidFill>
              </a:ln>
            </p:spPr>
          </p:pic>
          <p:pic>
            <p:nvPicPr>
              <p:cNvPr id="63" name="Picture 62">
                <a:extLst>
                  <a:ext uri="{FF2B5EF4-FFF2-40B4-BE49-F238E27FC236}">
                    <a16:creationId xmlns:a16="http://schemas.microsoft.com/office/drawing/2014/main" id="{CAB19CEE-B28F-1ACE-77C1-4297E0C441A8}"/>
                  </a:ext>
                </a:extLst>
              </p:cNvPr>
              <p:cNvPicPr>
                <a:picLocks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552" t="15564" r="27671" b="29245"/>
              <a:stretch/>
            </p:blipFill>
            <p:spPr>
              <a:xfrm rot="10800000">
                <a:off x="5262541" y="1229694"/>
                <a:ext cx="1096714" cy="924904"/>
              </a:xfrm>
              <a:prstGeom prst="rect">
                <a:avLst/>
              </a:prstGeom>
              <a:ln w="12700">
                <a:solidFill>
                  <a:srgbClr val="F99152"/>
                </a:solidFill>
              </a:ln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A4F1C5A4-DB9C-FF33-5F7A-101DB085CF2A}"/>
                  </a:ext>
                </a:extLst>
              </p:cNvPr>
              <p:cNvPicPr>
                <a:picLocks/>
              </p:cNvPicPr>
              <p:nvPr/>
            </p:nvPicPr>
            <p:blipFill rotWithShape="1">
              <a:blip r:embed="rId9"/>
              <a:srcRect l="22642" t="12932" r="19751" b="11730"/>
              <a:stretch/>
            </p:blipFill>
            <p:spPr>
              <a:xfrm>
                <a:off x="5261553" y="2234376"/>
                <a:ext cx="1097702" cy="878400"/>
              </a:xfrm>
              <a:prstGeom prst="rect">
                <a:avLst/>
              </a:prstGeom>
              <a:ln w="12700">
                <a:solidFill>
                  <a:srgbClr val="DE4C4B"/>
                </a:solidFill>
              </a:ln>
            </p:spPr>
          </p:pic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2B62596-582A-284C-EFD3-DC6D5540DFA2}"/>
                  </a:ext>
                </a:extLst>
              </p:cNvPr>
              <p:cNvSpPr txBox="1"/>
              <p:nvPr/>
            </p:nvSpPr>
            <p:spPr>
              <a:xfrm>
                <a:off x="53913" y="3866"/>
                <a:ext cx="235595" cy="153888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</a:p>
            </p:txBody>
          </p: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D59DFDD-ECC7-365E-0E5A-49BA15DC51BE}"/>
                  </a:ext>
                </a:extLst>
              </p:cNvPr>
              <p:cNvSpPr txBox="1"/>
              <p:nvPr/>
            </p:nvSpPr>
            <p:spPr>
              <a:xfrm>
                <a:off x="3970104" y="5373"/>
                <a:ext cx="235595" cy="153888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</a:t>
                </a: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698D7B03-34C3-6E85-182D-8C25E04B4255}"/>
                  </a:ext>
                </a:extLst>
              </p:cNvPr>
              <p:cNvSpPr txBox="1"/>
              <p:nvPr/>
            </p:nvSpPr>
            <p:spPr>
              <a:xfrm>
                <a:off x="3995028" y="167406"/>
                <a:ext cx="242374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DE" sz="9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21AED3E6-1E2C-5B22-7878-4968D7271076}"/>
                  </a:ext>
                </a:extLst>
              </p:cNvPr>
              <p:cNvSpPr txBox="1"/>
              <p:nvPr/>
            </p:nvSpPr>
            <p:spPr>
              <a:xfrm>
                <a:off x="1277545" y="209034"/>
                <a:ext cx="24878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DE"/>
                </a:defPPr>
                <a:lvl1pPr>
                  <a:defRPr sz="1000" b="1"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1pPr>
              </a:lstStyle>
              <a:p>
                <a:r>
                  <a:rPr lang="en-DE" dirty="0"/>
                  <a:t>3</a:t>
                </a: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8261CB3D-1B41-EAAF-164C-221FAA6EC5D3}"/>
                  </a:ext>
                </a:extLst>
              </p:cNvPr>
              <p:cNvSpPr txBox="1"/>
              <p:nvPr/>
            </p:nvSpPr>
            <p:spPr>
              <a:xfrm>
                <a:off x="2645391" y="597980"/>
                <a:ext cx="24878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DE"/>
                </a:defPPr>
                <a:lvl1pPr>
                  <a:defRPr sz="1000" b="1"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1pPr>
              </a:lstStyle>
              <a:p>
                <a:r>
                  <a:rPr lang="en-DE" dirty="0"/>
                  <a:t>4</a:t>
                </a: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761CC843-2192-FAF7-DA09-768183A99E03}"/>
                  </a:ext>
                </a:extLst>
              </p:cNvPr>
              <p:cNvSpPr txBox="1"/>
              <p:nvPr/>
            </p:nvSpPr>
            <p:spPr>
              <a:xfrm>
                <a:off x="2531590" y="2259786"/>
                <a:ext cx="24878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DE"/>
                </a:defPPr>
                <a:lvl1pPr>
                  <a:defRPr sz="1000" b="1"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1pPr>
              </a:lstStyle>
              <a:p>
                <a:r>
                  <a:rPr lang="en-DE" dirty="0"/>
                  <a:t>5</a:t>
                </a: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B502F4F6-BC44-3D8C-7AF9-7A51A636A9EB}"/>
                  </a:ext>
                </a:extLst>
              </p:cNvPr>
              <p:cNvSpPr txBox="1"/>
              <p:nvPr/>
            </p:nvSpPr>
            <p:spPr>
              <a:xfrm>
                <a:off x="5214669" y="165483"/>
                <a:ext cx="242374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DE" sz="9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980815E6-4DCA-9BEB-8329-A83899497C43}"/>
                  </a:ext>
                </a:extLst>
              </p:cNvPr>
              <p:cNvSpPr txBox="1"/>
              <p:nvPr/>
            </p:nvSpPr>
            <p:spPr>
              <a:xfrm>
                <a:off x="515951" y="586900"/>
                <a:ext cx="24878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DE" sz="1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D2B43E7A-8BE0-BCCA-FDED-6D7026E23E4A}"/>
                  </a:ext>
                </a:extLst>
              </p:cNvPr>
              <p:cNvSpPr txBox="1"/>
              <p:nvPr/>
            </p:nvSpPr>
            <p:spPr>
              <a:xfrm>
                <a:off x="4006131" y="1188280"/>
                <a:ext cx="242374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DE" sz="9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329F1621-378F-7D5C-7710-9CF2231E4961}"/>
                  </a:ext>
                </a:extLst>
              </p:cNvPr>
              <p:cNvSpPr txBox="1"/>
              <p:nvPr/>
            </p:nvSpPr>
            <p:spPr>
              <a:xfrm>
                <a:off x="5218093" y="1203359"/>
                <a:ext cx="242374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DE" sz="9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</a:t>
                </a:r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5F16B43C-0206-AD56-D496-E368AE74C344}"/>
                  </a:ext>
                </a:extLst>
              </p:cNvPr>
              <p:cNvSpPr txBox="1"/>
              <p:nvPr/>
            </p:nvSpPr>
            <p:spPr>
              <a:xfrm>
                <a:off x="3993052" y="2194621"/>
                <a:ext cx="242374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DE" sz="9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</a:t>
                </a:r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61B5F826-3ECF-F48F-2AC9-33505432F35A}"/>
                  </a:ext>
                </a:extLst>
              </p:cNvPr>
              <p:cNvSpPr txBox="1"/>
              <p:nvPr/>
            </p:nvSpPr>
            <p:spPr>
              <a:xfrm>
                <a:off x="2452951" y="1560019"/>
                <a:ext cx="24878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DE"/>
                </a:defPPr>
                <a:lvl1pPr>
                  <a:defRPr sz="1000" b="1"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1pPr>
              </a:lstStyle>
              <a:p>
                <a:r>
                  <a:rPr lang="en-DE" dirty="0"/>
                  <a:t>6</a:t>
                </a: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5D5A3A2A-1E8D-C566-54A2-A28E520AF59B}"/>
                  </a:ext>
                </a:extLst>
              </p:cNvPr>
              <p:cNvSpPr txBox="1"/>
              <p:nvPr/>
            </p:nvSpPr>
            <p:spPr>
              <a:xfrm>
                <a:off x="5226830" y="2195949"/>
                <a:ext cx="242374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DE" sz="9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6</a:t>
                </a:r>
              </a:p>
            </p:txBody>
          </p:sp>
          <p:cxnSp>
            <p:nvCxnSpPr>
              <p:cNvPr id="69" name="Straight Arrow Connector 68">
                <a:extLst>
                  <a:ext uri="{FF2B5EF4-FFF2-40B4-BE49-F238E27FC236}">
                    <a16:creationId xmlns:a16="http://schemas.microsoft.com/office/drawing/2014/main" id="{B3493D66-6376-F994-AF9C-575A380236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6923" y="775831"/>
                <a:ext cx="165701" cy="205868"/>
              </a:xfrm>
              <a:prstGeom prst="straightConnector1">
                <a:avLst/>
              </a:prstGeom>
              <a:ln>
                <a:solidFill>
                  <a:srgbClr val="984EA3"/>
                </a:solidFill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2E5641C0-31F4-8AA1-3480-7D4C447C1482}"/>
                  </a:ext>
                </a:extLst>
              </p:cNvPr>
              <p:cNvSpPr txBox="1"/>
              <p:nvPr/>
            </p:nvSpPr>
            <p:spPr>
              <a:xfrm>
                <a:off x="596234" y="2347450"/>
                <a:ext cx="24878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DE" sz="1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</a:p>
            </p:txBody>
          </p:sp>
          <p:cxnSp>
            <p:nvCxnSpPr>
              <p:cNvPr id="77" name="Straight Arrow Connector 76">
                <a:extLst>
                  <a:ext uri="{FF2B5EF4-FFF2-40B4-BE49-F238E27FC236}">
                    <a16:creationId xmlns:a16="http://schemas.microsoft.com/office/drawing/2014/main" id="{9BF31648-19ED-68E4-D933-CC28144379B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456212" y="2127884"/>
                <a:ext cx="165701" cy="205868"/>
              </a:xfrm>
              <a:prstGeom prst="straightConnector1">
                <a:avLst/>
              </a:prstGeom>
              <a:ln>
                <a:solidFill>
                  <a:srgbClr val="367EB8"/>
                </a:solidFill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Arrow Connector 77">
                <a:extLst>
                  <a:ext uri="{FF2B5EF4-FFF2-40B4-BE49-F238E27FC236}">
                    <a16:creationId xmlns:a16="http://schemas.microsoft.com/office/drawing/2014/main" id="{BA35E678-3BCC-2DED-0DB7-138F3336302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15951" y="2209042"/>
                <a:ext cx="165701" cy="205868"/>
              </a:xfrm>
              <a:prstGeom prst="straightConnector1">
                <a:avLst/>
              </a:prstGeom>
              <a:ln>
                <a:solidFill>
                  <a:srgbClr val="984EA3"/>
                </a:solidFill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Arrow Connector 78">
                <a:extLst>
                  <a:ext uri="{FF2B5EF4-FFF2-40B4-BE49-F238E27FC236}">
                    <a16:creationId xmlns:a16="http://schemas.microsoft.com/office/drawing/2014/main" id="{2132DE6C-E4BD-3F48-91C9-18B693EBCFD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135607" y="1719110"/>
                <a:ext cx="388363" cy="292837"/>
              </a:xfrm>
              <a:prstGeom prst="straightConnector1">
                <a:avLst/>
              </a:prstGeom>
              <a:ln>
                <a:solidFill>
                  <a:srgbClr val="E5191C"/>
                </a:solidFill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Arrow Connector 82">
                <a:extLst>
                  <a:ext uri="{FF2B5EF4-FFF2-40B4-BE49-F238E27FC236}">
                    <a16:creationId xmlns:a16="http://schemas.microsoft.com/office/drawing/2014/main" id="{DC339EC2-4491-B646-2693-F68A2421985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46395" y="329968"/>
                <a:ext cx="274821" cy="0"/>
              </a:xfrm>
              <a:prstGeom prst="straightConnector1">
                <a:avLst/>
              </a:prstGeom>
              <a:ln>
                <a:solidFill>
                  <a:srgbClr val="4DAF4A"/>
                </a:solidFill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Arrow Connector 84">
                <a:extLst>
                  <a:ext uri="{FF2B5EF4-FFF2-40B4-BE49-F238E27FC236}">
                    <a16:creationId xmlns:a16="http://schemas.microsoft.com/office/drawing/2014/main" id="{C24CFD71-8CAE-2CEA-097B-133834C6A1D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569299" y="463370"/>
                <a:ext cx="165701" cy="205868"/>
              </a:xfrm>
              <a:prstGeom prst="straightConnector1">
                <a:avLst/>
              </a:prstGeom>
              <a:ln>
                <a:solidFill>
                  <a:srgbClr val="FF7F0E"/>
                </a:solidFill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051540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3886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95FA4D32-4D94-34A7-05D2-6AD5A4BDF5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3355" y="352309"/>
            <a:ext cx="3934652" cy="1240271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6995B7EA-BEF6-701E-070B-AA62375D1C96}"/>
              </a:ext>
            </a:extLst>
          </p:cNvPr>
          <p:cNvSpPr/>
          <p:nvPr/>
        </p:nvSpPr>
        <p:spPr>
          <a:xfrm>
            <a:off x="2" y="0"/>
            <a:ext cx="6587947" cy="30060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id="{B5586C47-0BCE-6F7E-EB02-ABF7C51A4E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40531" y="29279"/>
            <a:ext cx="2324100" cy="1762125"/>
          </a:xfrm>
          <a:prstGeom prst="rect">
            <a:avLst/>
          </a:prstGeom>
        </p:spPr>
      </p:pic>
      <p:sp>
        <p:nvSpPr>
          <p:cNvPr id="58" name="Left Bracket 57">
            <a:extLst>
              <a:ext uri="{FF2B5EF4-FFF2-40B4-BE49-F238E27FC236}">
                <a16:creationId xmlns:a16="http://schemas.microsoft.com/office/drawing/2014/main" id="{320690B4-5A8B-1E4E-3B3F-ADC3DD4AB211}"/>
              </a:ext>
            </a:extLst>
          </p:cNvPr>
          <p:cNvSpPr/>
          <p:nvPr/>
        </p:nvSpPr>
        <p:spPr>
          <a:xfrm rot="5400000">
            <a:off x="5579702" y="74768"/>
            <a:ext cx="57903" cy="812495"/>
          </a:xfrm>
          <a:prstGeom prst="leftBracket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7D1F546B-9E39-12CA-DA84-F84A1D72837B}"/>
              </a:ext>
            </a:extLst>
          </p:cNvPr>
          <p:cNvSpPr txBox="1"/>
          <p:nvPr/>
        </p:nvSpPr>
        <p:spPr>
          <a:xfrm>
            <a:off x="5389727" y="261636"/>
            <a:ext cx="5586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***</a:t>
            </a:r>
            <a:endParaRPr lang="en-DE" sz="1400" dirty="0"/>
          </a:p>
        </p:txBody>
      </p:sp>
      <p:pic>
        <p:nvPicPr>
          <p:cNvPr id="69" name="Graphic 68">
            <a:extLst>
              <a:ext uri="{FF2B5EF4-FFF2-40B4-BE49-F238E27FC236}">
                <a16:creationId xmlns:a16="http://schemas.microsoft.com/office/drawing/2014/main" id="{75BFDEDD-21F2-93EB-3AED-C6E6E2835B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1"/>
            <a:ext cx="4333875" cy="1809750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B83AAD25-FA19-A3DF-14A4-53274DED1D9B}"/>
              </a:ext>
            </a:extLst>
          </p:cNvPr>
          <p:cNvSpPr txBox="1"/>
          <p:nvPr/>
        </p:nvSpPr>
        <p:spPr>
          <a:xfrm>
            <a:off x="3114023" y="259378"/>
            <a:ext cx="8166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***</a:t>
            </a:r>
            <a:endParaRPr lang="en-DE" sz="1400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596C05E-E590-F95F-5A1A-1DE45E7BE4A4}"/>
              </a:ext>
            </a:extLst>
          </p:cNvPr>
          <p:cNvSpPr txBox="1"/>
          <p:nvPr/>
        </p:nvSpPr>
        <p:spPr>
          <a:xfrm>
            <a:off x="1012898" y="259378"/>
            <a:ext cx="8166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***</a:t>
            </a:r>
            <a:endParaRPr lang="en-DE" sz="1400" dirty="0"/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EDC08BD3-6EB5-8D98-6CBB-4AE0BB204832}"/>
              </a:ext>
            </a:extLst>
          </p:cNvPr>
          <p:cNvCxnSpPr/>
          <p:nvPr/>
        </p:nvCxnSpPr>
        <p:spPr>
          <a:xfrm>
            <a:off x="611548" y="481015"/>
            <a:ext cx="127721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66E44EB1-71A3-167C-836E-D9BF749E9AC5}"/>
              </a:ext>
            </a:extLst>
          </p:cNvPr>
          <p:cNvCxnSpPr/>
          <p:nvPr/>
        </p:nvCxnSpPr>
        <p:spPr>
          <a:xfrm>
            <a:off x="2721333" y="495680"/>
            <a:ext cx="127721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095075E7-8137-D9A1-F4C1-0D721ED287C2}"/>
              </a:ext>
            </a:extLst>
          </p:cNvPr>
          <p:cNvGrpSpPr/>
          <p:nvPr/>
        </p:nvGrpSpPr>
        <p:grpSpPr>
          <a:xfrm>
            <a:off x="1710963" y="1725040"/>
            <a:ext cx="4960132" cy="1025167"/>
            <a:chOff x="2282463" y="3238312"/>
            <a:chExt cx="4960132" cy="1025167"/>
          </a:xfrm>
        </p:grpSpPr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57BFD345-16FF-185A-40E1-A93E8D1BAA8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6435" y="3240620"/>
              <a:ext cx="1363199" cy="1022400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41A9AB4-5D8D-5191-2B5F-38A818E5F7C3}"/>
                </a:ext>
              </a:extLst>
            </p:cNvPr>
            <p:cNvSpPr txBox="1"/>
            <p:nvPr/>
          </p:nvSpPr>
          <p:spPr>
            <a:xfrm>
              <a:off x="4667001" y="3352219"/>
              <a:ext cx="95273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Majority Vote: 4 </a:t>
              </a:r>
              <a:endParaRPr lang="en-DE" sz="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82E1C67-59DC-55A8-7F85-F56EBFBC0F48}"/>
                </a:ext>
              </a:extLst>
            </p:cNvPr>
            <p:cNvSpPr txBox="1"/>
            <p:nvPr/>
          </p:nvSpPr>
          <p:spPr>
            <a:xfrm>
              <a:off x="4694683" y="3968665"/>
              <a:ext cx="97629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artifacts induced</a:t>
              </a:r>
              <a:endParaRPr lang="en-DE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C41BF92-1001-33B7-EDEA-3C12EA3AC2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8380"/>
            <a:stretch/>
          </p:blipFill>
          <p:spPr>
            <a:xfrm>
              <a:off x="5997275" y="3240693"/>
              <a:ext cx="1112646" cy="102240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D16E430-5A5C-B053-3036-92C82D356AF3}"/>
                </a:ext>
              </a:extLst>
            </p:cNvPr>
            <p:cNvSpPr txBox="1"/>
            <p:nvPr/>
          </p:nvSpPr>
          <p:spPr>
            <a:xfrm>
              <a:off x="6272118" y="3346744"/>
              <a:ext cx="89793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Majority Vote: 3 </a:t>
              </a:r>
              <a:endParaRPr lang="en-DE" sz="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B9C98AB-6F68-7548-77B8-A5A5E3E14705}"/>
                </a:ext>
              </a:extLst>
            </p:cNvPr>
            <p:cNvSpPr txBox="1"/>
            <p:nvPr/>
          </p:nvSpPr>
          <p:spPr>
            <a:xfrm>
              <a:off x="6266293" y="3968889"/>
              <a:ext cx="97630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artifacts induced</a:t>
              </a:r>
              <a:endParaRPr lang="en-DE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BF65D7A-9F51-7FF2-EA40-F6ABF4D42F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871"/>
            <a:stretch/>
          </p:blipFill>
          <p:spPr>
            <a:xfrm>
              <a:off x="2282464" y="3238408"/>
              <a:ext cx="1105957" cy="1022400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5547C31-4707-3095-4ED6-19F7B9E6B044}"/>
                </a:ext>
              </a:extLst>
            </p:cNvPr>
            <p:cNvSpPr txBox="1"/>
            <p:nvPr/>
          </p:nvSpPr>
          <p:spPr>
            <a:xfrm>
              <a:off x="2287744" y="3966598"/>
              <a:ext cx="75832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original</a:t>
              </a:r>
              <a:endParaRPr lang="en-DE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096F748-6B21-8B37-539B-51AC6B12F9C3}"/>
                </a:ext>
              </a:extLst>
            </p:cNvPr>
            <p:cNvSpPr txBox="1"/>
            <p:nvPr/>
          </p:nvSpPr>
          <p:spPr>
            <a:xfrm>
              <a:off x="2282463" y="3344461"/>
              <a:ext cx="111498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Majority Vote: 1 </a:t>
              </a:r>
              <a:endParaRPr lang="en-DE" sz="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096D69C-40C8-B0BE-E329-58F110AB2A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09758" y="3241079"/>
              <a:ext cx="1363203" cy="102240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A51BEEC-EF91-08D1-29A4-8A991589FAA7}"/>
                </a:ext>
              </a:extLst>
            </p:cNvPr>
            <p:cNvSpPr txBox="1"/>
            <p:nvPr/>
          </p:nvSpPr>
          <p:spPr>
            <a:xfrm>
              <a:off x="3105415" y="3976192"/>
              <a:ext cx="97630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artifacts induced</a:t>
              </a:r>
              <a:endParaRPr lang="en-DE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1AB0E68-4E42-3AC9-837C-6E9DBFA9E19F}"/>
                </a:ext>
              </a:extLst>
            </p:cNvPr>
            <p:cNvSpPr txBox="1"/>
            <p:nvPr/>
          </p:nvSpPr>
          <p:spPr>
            <a:xfrm>
              <a:off x="3074555" y="3347132"/>
              <a:ext cx="96873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Majority Vote: 4 </a:t>
              </a:r>
              <a:endParaRPr lang="en-DE" sz="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728A29D2-7DA6-B198-42B1-ADF726BB594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28778" y="3238312"/>
              <a:ext cx="1363200" cy="1022400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8309D2C-DE52-A8BF-54CD-AB8C78182B54}"/>
                </a:ext>
              </a:extLst>
            </p:cNvPr>
            <p:cNvSpPr txBox="1"/>
            <p:nvPr/>
          </p:nvSpPr>
          <p:spPr>
            <a:xfrm>
              <a:off x="3903849" y="3966357"/>
              <a:ext cx="75832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original</a:t>
              </a:r>
              <a:endParaRPr lang="en-DE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7130E34-FB93-D6AF-5545-25259493F968}"/>
                </a:ext>
              </a:extLst>
            </p:cNvPr>
            <p:cNvSpPr txBox="1"/>
            <p:nvPr/>
          </p:nvSpPr>
          <p:spPr>
            <a:xfrm>
              <a:off x="3904877" y="3355448"/>
              <a:ext cx="95553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Majority Vote: 0 </a:t>
              </a:r>
              <a:endParaRPr lang="en-DE" sz="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2BCF6D93-8731-C1D5-F6FE-4C8F6FFC34C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12549" y="3238407"/>
              <a:ext cx="1363199" cy="1022400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4B2BB0C-98C1-DC50-8B2B-1DFD1CF5E9ED}"/>
                </a:ext>
              </a:extLst>
            </p:cNvPr>
            <p:cNvSpPr txBox="1"/>
            <p:nvPr/>
          </p:nvSpPr>
          <p:spPr>
            <a:xfrm>
              <a:off x="5478971" y="3966599"/>
              <a:ext cx="75832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original</a:t>
              </a:r>
              <a:endParaRPr lang="en-DE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423A0CB-35EA-7578-C2F7-E03815372B2C}"/>
                </a:ext>
              </a:extLst>
            </p:cNvPr>
            <p:cNvSpPr txBox="1"/>
            <p:nvPr/>
          </p:nvSpPr>
          <p:spPr>
            <a:xfrm>
              <a:off x="5478970" y="3344460"/>
              <a:ext cx="90193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Majority Vote: 1 </a:t>
              </a:r>
              <a:endParaRPr lang="en-DE" sz="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795BF7C3-DE7D-C649-7BF3-AD1EA4154A02}"/>
              </a:ext>
            </a:extLst>
          </p:cNvPr>
          <p:cNvSpPr txBox="1"/>
          <p:nvPr/>
        </p:nvSpPr>
        <p:spPr>
          <a:xfrm>
            <a:off x="28752" y="1641294"/>
            <a:ext cx="10436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(d)</a:t>
            </a:r>
            <a:endParaRPr lang="en-DE" sz="1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0C9BF5D0-880E-76B4-FCD9-4BFF8392B15E}"/>
              </a:ext>
            </a:extLst>
          </p:cNvPr>
          <p:cNvSpPr/>
          <p:nvPr/>
        </p:nvSpPr>
        <p:spPr>
          <a:xfrm rot="5400000">
            <a:off x="3309153" y="474815"/>
            <a:ext cx="57188" cy="45719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6" name="Isosceles Triangle 35">
            <a:extLst>
              <a:ext uri="{FF2B5EF4-FFF2-40B4-BE49-F238E27FC236}">
                <a16:creationId xmlns:a16="http://schemas.microsoft.com/office/drawing/2014/main" id="{F0B66CFE-04FD-E89D-5820-F4AD4F2C5EEA}"/>
              </a:ext>
            </a:extLst>
          </p:cNvPr>
          <p:cNvSpPr/>
          <p:nvPr/>
        </p:nvSpPr>
        <p:spPr>
          <a:xfrm rot="5400000">
            <a:off x="1244420" y="458769"/>
            <a:ext cx="57188" cy="45719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4BFCD7-93C1-2726-A020-D342B792A7F4}"/>
              </a:ext>
            </a:extLst>
          </p:cNvPr>
          <p:cNvSpPr txBox="1"/>
          <p:nvPr/>
        </p:nvSpPr>
        <p:spPr>
          <a:xfrm>
            <a:off x="1676762" y="1641294"/>
            <a:ext cx="10436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(e)</a:t>
            </a:r>
            <a:endParaRPr lang="en-DE" sz="1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54F7E52-FC23-F90E-6483-F688C393420A}"/>
              </a:ext>
            </a:extLst>
          </p:cNvPr>
          <p:cNvSpPr txBox="1"/>
          <p:nvPr/>
        </p:nvSpPr>
        <p:spPr>
          <a:xfrm>
            <a:off x="3294935" y="1641294"/>
            <a:ext cx="10436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(f)</a:t>
            </a:r>
            <a:endParaRPr lang="en-DE" sz="1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3360" y="-641676"/>
            <a:ext cx="64728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 dirty="0"/>
              <a:t>18</a:t>
            </a:r>
            <a:r>
              <a:rPr lang="en-DE" sz="1801" dirty="0"/>
              <a:t> cm – max. Breite Abbildung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3D58FC-9711-8F87-1641-149632E05FEF}"/>
              </a:ext>
            </a:extLst>
          </p:cNvPr>
          <p:cNvSpPr txBox="1"/>
          <p:nvPr/>
        </p:nvSpPr>
        <p:spPr>
          <a:xfrm>
            <a:off x="4873606" y="1641294"/>
            <a:ext cx="10436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(g)</a:t>
            </a:r>
            <a:endParaRPr lang="en-DE" sz="1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36858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38866"/>
            <a:ext cx="64728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3886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68F02EC-0994-1A34-8ECA-91C8AA7BEE3F}"/>
              </a:ext>
            </a:extLst>
          </p:cNvPr>
          <p:cNvGrpSpPr/>
          <p:nvPr/>
        </p:nvGrpSpPr>
        <p:grpSpPr>
          <a:xfrm>
            <a:off x="38100" y="0"/>
            <a:ext cx="6434699" cy="1735015"/>
            <a:chOff x="1277814" y="-3927231"/>
            <a:chExt cx="6434699" cy="1736026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609EBBBC-0718-BF10-1D4F-3A544D276260}"/>
                </a:ext>
              </a:extLst>
            </p:cNvPr>
            <p:cNvSpPr/>
            <p:nvPr/>
          </p:nvSpPr>
          <p:spPr>
            <a:xfrm>
              <a:off x="1277814" y="-3912134"/>
              <a:ext cx="6434699" cy="17209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56D7FB82-560A-3CE5-4CB6-6933C8D7F0CB}"/>
                </a:ext>
              </a:extLst>
            </p:cNvPr>
            <p:cNvGrpSpPr/>
            <p:nvPr/>
          </p:nvGrpSpPr>
          <p:grpSpPr>
            <a:xfrm>
              <a:off x="1277814" y="-3927231"/>
              <a:ext cx="6434699" cy="1736026"/>
              <a:chOff x="0" y="92775"/>
              <a:chExt cx="6434699" cy="1306764"/>
            </a:xfrm>
          </p:grpSpPr>
          <p:pic>
            <p:nvPicPr>
              <p:cNvPr id="9" name="Graphic 8">
                <a:extLst>
                  <a:ext uri="{FF2B5EF4-FFF2-40B4-BE49-F238E27FC236}">
                    <a16:creationId xmlns:a16="http://schemas.microsoft.com/office/drawing/2014/main" id="{42B1DDCF-F27F-0536-A7C3-48C0D75868F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 l="12878" r="11127"/>
              <a:stretch/>
            </p:blipFill>
            <p:spPr>
              <a:xfrm>
                <a:off x="694803" y="104139"/>
                <a:ext cx="5215057" cy="1295400"/>
              </a:xfrm>
              <a:prstGeom prst="rect">
                <a:avLst/>
              </a:prstGeom>
            </p:spPr>
          </p:pic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19275C6-AF86-E62E-E611-EEA5C6D1379D}"/>
                  </a:ext>
                </a:extLst>
              </p:cNvPr>
              <p:cNvSpPr txBox="1"/>
              <p:nvPr/>
            </p:nvSpPr>
            <p:spPr>
              <a:xfrm>
                <a:off x="5965702" y="121526"/>
                <a:ext cx="365591" cy="1253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0.6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87AA2A8-48DE-1F9E-799C-E5A804B26D20}"/>
                  </a:ext>
                </a:extLst>
              </p:cNvPr>
              <p:cNvSpPr txBox="1"/>
              <p:nvPr/>
            </p:nvSpPr>
            <p:spPr>
              <a:xfrm>
                <a:off x="5964012" y="473104"/>
                <a:ext cx="365591" cy="1253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0.0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5675BA1-D680-7820-0C88-3C7C216717D0}"/>
                  </a:ext>
                </a:extLst>
              </p:cNvPr>
              <p:cNvSpPr txBox="1"/>
              <p:nvPr/>
            </p:nvSpPr>
            <p:spPr>
              <a:xfrm>
                <a:off x="5964012" y="581761"/>
                <a:ext cx="365591" cy="1253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-0.2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DCD588F-976B-C7AA-3ECC-6A747F60806E}"/>
                  </a:ext>
                </a:extLst>
              </p:cNvPr>
              <p:cNvSpPr txBox="1"/>
              <p:nvPr/>
            </p:nvSpPr>
            <p:spPr>
              <a:xfrm>
                <a:off x="5964012" y="354584"/>
                <a:ext cx="365591" cy="1253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0.2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52E9B10-67CA-ADC0-0490-7CF0B38F7090}"/>
                  </a:ext>
                </a:extLst>
              </p:cNvPr>
              <p:cNvSpPr txBox="1"/>
              <p:nvPr/>
            </p:nvSpPr>
            <p:spPr>
              <a:xfrm>
                <a:off x="5964012" y="226223"/>
                <a:ext cx="365591" cy="1253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0.4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13" name="TextBox 412">
                <a:extLst>
                  <a:ext uri="{FF2B5EF4-FFF2-40B4-BE49-F238E27FC236}">
                    <a16:creationId xmlns:a16="http://schemas.microsoft.com/office/drawing/2014/main" id="{784331C8-3C95-2B45-A5BB-027776D763B8}"/>
                  </a:ext>
                </a:extLst>
              </p:cNvPr>
              <p:cNvSpPr txBox="1"/>
              <p:nvPr/>
            </p:nvSpPr>
            <p:spPr>
              <a:xfrm>
                <a:off x="0" y="203861"/>
                <a:ext cx="694803" cy="17805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8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Anatomical</a:t>
                </a:r>
                <a:endParaRPr lang="en-DE" sz="8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14" name="TextBox 413">
                <a:extLst>
                  <a:ext uri="{FF2B5EF4-FFF2-40B4-BE49-F238E27FC236}">
                    <a16:creationId xmlns:a16="http://schemas.microsoft.com/office/drawing/2014/main" id="{0F4A1AF1-D69C-0476-C8E8-92DEF924F4BF}"/>
                  </a:ext>
                </a:extLst>
              </p:cNvPr>
              <p:cNvSpPr txBox="1"/>
              <p:nvPr/>
            </p:nvSpPr>
            <p:spPr>
              <a:xfrm>
                <a:off x="0" y="379394"/>
                <a:ext cx="694803" cy="17805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8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Diffusion</a:t>
                </a:r>
                <a:endParaRPr lang="en-DE" sz="8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15" name="TextBox 414">
                <a:extLst>
                  <a:ext uri="{FF2B5EF4-FFF2-40B4-BE49-F238E27FC236}">
                    <a16:creationId xmlns:a16="http://schemas.microsoft.com/office/drawing/2014/main" id="{2BB071A2-0FC1-4848-028C-E7FFB4DC2384}"/>
                  </a:ext>
                </a:extLst>
              </p:cNvPr>
              <p:cNvSpPr txBox="1"/>
              <p:nvPr/>
            </p:nvSpPr>
            <p:spPr>
              <a:xfrm>
                <a:off x="0" y="558080"/>
                <a:ext cx="694803" cy="17805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8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Functional</a:t>
                </a:r>
              </a:p>
            </p:txBody>
          </p:sp>
          <p:sp>
            <p:nvSpPr>
              <p:cNvPr id="434" name="Rectangle 433">
                <a:extLst>
                  <a:ext uri="{FF2B5EF4-FFF2-40B4-BE49-F238E27FC236}">
                    <a16:creationId xmlns:a16="http://schemas.microsoft.com/office/drawing/2014/main" id="{6DBFA12E-DAD7-3050-4650-9330BE6CD631}"/>
                  </a:ext>
                </a:extLst>
              </p:cNvPr>
              <p:cNvSpPr/>
              <p:nvPr/>
            </p:nvSpPr>
            <p:spPr>
              <a:xfrm>
                <a:off x="5458388" y="131143"/>
                <a:ext cx="45719" cy="75070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C7EBFBAE-5BC5-8114-6F57-1FF51A39B8CE}"/>
                  </a:ext>
                </a:extLst>
              </p:cNvPr>
              <p:cNvSpPr/>
              <p:nvPr/>
            </p:nvSpPr>
            <p:spPr>
              <a:xfrm>
                <a:off x="5973282" y="198199"/>
                <a:ext cx="87150" cy="520902"/>
              </a:xfrm>
              <a:prstGeom prst="rect">
                <a:avLst/>
              </a:prstGeom>
              <a:gradFill>
                <a:gsLst>
                  <a:gs pos="0">
                    <a:srgbClr val="0A1D58"/>
                  </a:gs>
                  <a:gs pos="33000">
                    <a:srgbClr val="226DB0"/>
                  </a:gs>
                  <a:gs pos="66000">
                    <a:srgbClr val="B1E0B8"/>
                  </a:gs>
                  <a:gs pos="100000">
                    <a:srgbClr val="FEFFD7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6F059FA-D751-E060-BF23-077F585E060D}"/>
                  </a:ext>
                </a:extLst>
              </p:cNvPr>
              <p:cNvSpPr txBox="1"/>
              <p:nvPr/>
            </p:nvSpPr>
            <p:spPr>
              <a:xfrm rot="16200000">
                <a:off x="5959309" y="352721"/>
                <a:ext cx="735335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Kappa score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06268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0</TotalTime>
  <Words>704</Words>
  <Application>Microsoft Office PowerPoint</Application>
  <PresentationFormat>Widescreen</PresentationFormat>
  <Paragraphs>241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Aptos</vt:lpstr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Aref Kalantari</dc:creator>
  <cp:lastModifiedBy>Aref Kalantari</cp:lastModifiedBy>
  <cp:revision>197</cp:revision>
  <cp:lastPrinted>2023-11-09T13:29:29Z</cp:lastPrinted>
  <dcterms:created xsi:type="dcterms:W3CDTF">2022-10-03T09:22:01Z</dcterms:created>
  <dcterms:modified xsi:type="dcterms:W3CDTF">2024-05-23T12:51:10Z</dcterms:modified>
</cp:coreProperties>
</file>